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2" r:id="rId15"/>
    <p:sldId id="441" r:id="rId16"/>
    <p:sldId id="440" r:id="rId17"/>
    <p:sldId id="443" r:id="rId18"/>
  </p:sldIdLst>
  <p:sldSz cx="11522075" cy="864076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76072" algn="l" rtl="0" fontAlgn="base">
      <a:spcBef>
        <a:spcPct val="0"/>
      </a:spcBef>
      <a:spcAft>
        <a:spcPct val="0"/>
      </a:spcAft>
      <a:defRPr kern="1200">
        <a:solidFill>
          <a:schemeClr val="tx1"/>
        </a:solidFill>
        <a:latin typeface="Arial" pitchFamily="34" charset="0"/>
        <a:ea typeface="宋体" pitchFamily="2" charset="-122"/>
        <a:cs typeface="+mn-cs"/>
      </a:defRPr>
    </a:lvl2pPr>
    <a:lvl3pPr marL="1152144" algn="l" rtl="0" fontAlgn="base">
      <a:spcBef>
        <a:spcPct val="0"/>
      </a:spcBef>
      <a:spcAft>
        <a:spcPct val="0"/>
      </a:spcAft>
      <a:defRPr kern="1200">
        <a:solidFill>
          <a:schemeClr val="tx1"/>
        </a:solidFill>
        <a:latin typeface="Arial" pitchFamily="34" charset="0"/>
        <a:ea typeface="宋体" pitchFamily="2" charset="-122"/>
        <a:cs typeface="+mn-cs"/>
      </a:defRPr>
    </a:lvl3pPr>
    <a:lvl4pPr marL="1728216" algn="l" rtl="0" fontAlgn="base">
      <a:spcBef>
        <a:spcPct val="0"/>
      </a:spcBef>
      <a:spcAft>
        <a:spcPct val="0"/>
      </a:spcAft>
      <a:defRPr kern="1200">
        <a:solidFill>
          <a:schemeClr val="tx1"/>
        </a:solidFill>
        <a:latin typeface="Arial" pitchFamily="34" charset="0"/>
        <a:ea typeface="宋体" pitchFamily="2" charset="-122"/>
        <a:cs typeface="+mn-cs"/>
      </a:defRPr>
    </a:lvl4pPr>
    <a:lvl5pPr marL="2304288" algn="l" rtl="0" fontAlgn="base">
      <a:spcBef>
        <a:spcPct val="0"/>
      </a:spcBef>
      <a:spcAft>
        <a:spcPct val="0"/>
      </a:spcAft>
      <a:defRPr kern="1200">
        <a:solidFill>
          <a:schemeClr val="tx1"/>
        </a:solidFill>
        <a:latin typeface="Arial" pitchFamily="34" charset="0"/>
        <a:ea typeface="宋体" pitchFamily="2" charset="-122"/>
        <a:cs typeface="+mn-cs"/>
      </a:defRPr>
    </a:lvl5pPr>
    <a:lvl6pPr marL="2880360" algn="l" defTabSz="1152144" rtl="0" eaLnBrk="1" latinLnBrk="0" hangingPunct="1">
      <a:defRPr kern="1200">
        <a:solidFill>
          <a:schemeClr val="tx1"/>
        </a:solidFill>
        <a:latin typeface="Arial" pitchFamily="34" charset="0"/>
        <a:ea typeface="宋体" pitchFamily="2" charset="-122"/>
        <a:cs typeface="+mn-cs"/>
      </a:defRPr>
    </a:lvl6pPr>
    <a:lvl7pPr marL="3456432" algn="l" defTabSz="1152144" rtl="0" eaLnBrk="1" latinLnBrk="0" hangingPunct="1">
      <a:defRPr kern="1200">
        <a:solidFill>
          <a:schemeClr val="tx1"/>
        </a:solidFill>
        <a:latin typeface="Arial" pitchFamily="34" charset="0"/>
        <a:ea typeface="宋体" pitchFamily="2" charset="-122"/>
        <a:cs typeface="+mn-cs"/>
      </a:defRPr>
    </a:lvl7pPr>
    <a:lvl8pPr marL="4032504" algn="l" defTabSz="1152144" rtl="0" eaLnBrk="1" latinLnBrk="0" hangingPunct="1">
      <a:defRPr kern="1200">
        <a:solidFill>
          <a:schemeClr val="tx1"/>
        </a:solidFill>
        <a:latin typeface="Arial" pitchFamily="34" charset="0"/>
        <a:ea typeface="宋体" pitchFamily="2" charset="-122"/>
        <a:cs typeface="+mn-cs"/>
      </a:defRPr>
    </a:lvl8pPr>
    <a:lvl9pPr marL="4608576" algn="l" defTabSz="1152144"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722">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5672" autoAdjust="0"/>
  </p:normalViewPr>
  <p:slideViewPr>
    <p:cSldViewPr>
      <p:cViewPr varScale="1">
        <p:scale>
          <a:sx n="84" d="100"/>
          <a:sy n="84" d="100"/>
        </p:scale>
        <p:origin x="2004" y="84"/>
      </p:cViewPr>
      <p:guideLst>
        <p:guide orient="horz" pos="2722"/>
        <p:guide pos="3629"/>
      </p:guideLst>
    </p:cSldViewPr>
  </p:slideViewPr>
  <p:notesTextViewPr>
    <p:cViewPr>
      <p:scale>
        <a:sx n="100" d="100"/>
        <a:sy n="100" d="100"/>
      </p:scale>
      <p:origin x="0" y="0"/>
    </p:cViewPr>
  </p:notesTextViewPr>
  <p:sorterViewPr>
    <p:cViewPr>
      <p:scale>
        <a:sx n="96" d="100"/>
        <a:sy n="96" d="100"/>
      </p:scale>
      <p:origin x="0" y="0"/>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2021/6/5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2021/6/5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1152144" rtl="0" eaLnBrk="1" latinLnBrk="0" hangingPunct="1">
      <a:defRPr sz="1500" kern="1200">
        <a:solidFill>
          <a:schemeClr val="tx1"/>
        </a:solidFill>
        <a:latin typeface="+mn-lt"/>
        <a:ea typeface="+mn-ea"/>
        <a:cs typeface="+mn-cs"/>
      </a:defRPr>
    </a:lvl1pPr>
    <a:lvl2pPr marL="576072" algn="l" defTabSz="1152144" rtl="0" eaLnBrk="1" latinLnBrk="0" hangingPunct="1">
      <a:defRPr sz="1500" kern="1200">
        <a:solidFill>
          <a:schemeClr val="tx1"/>
        </a:solidFill>
        <a:latin typeface="+mn-lt"/>
        <a:ea typeface="+mn-ea"/>
        <a:cs typeface="+mn-cs"/>
      </a:defRPr>
    </a:lvl2pPr>
    <a:lvl3pPr marL="1152144" algn="l" defTabSz="1152144" rtl="0" eaLnBrk="1" latinLnBrk="0" hangingPunct="1">
      <a:defRPr sz="1500" kern="1200">
        <a:solidFill>
          <a:schemeClr val="tx1"/>
        </a:solidFill>
        <a:latin typeface="+mn-lt"/>
        <a:ea typeface="+mn-ea"/>
        <a:cs typeface="+mn-cs"/>
      </a:defRPr>
    </a:lvl3pPr>
    <a:lvl4pPr marL="1728216" algn="l" defTabSz="1152144" rtl="0" eaLnBrk="1" latinLnBrk="0" hangingPunct="1">
      <a:defRPr sz="1500" kern="1200">
        <a:solidFill>
          <a:schemeClr val="tx1"/>
        </a:solidFill>
        <a:latin typeface="+mn-lt"/>
        <a:ea typeface="+mn-ea"/>
        <a:cs typeface="+mn-cs"/>
      </a:defRPr>
    </a:lvl4pPr>
    <a:lvl5pPr marL="2304288" algn="l" defTabSz="1152144" rtl="0" eaLnBrk="1" latinLnBrk="0" hangingPunct="1">
      <a:defRPr sz="1500" kern="1200">
        <a:solidFill>
          <a:schemeClr val="tx1"/>
        </a:solidFill>
        <a:latin typeface="+mn-lt"/>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www.1ppt.com/tubiao/" TargetMode="External"/><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48117" y="6740630"/>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
        <p:nvSpPr>
          <p:cNvPr id="29" name="标题 28"/>
          <p:cNvSpPr>
            <a:spLocks noGrp="1"/>
          </p:cNvSpPr>
          <p:nvPr>
            <p:ph type="ctrTitle"/>
          </p:nvPr>
        </p:nvSpPr>
        <p:spPr>
          <a:xfrm>
            <a:off x="480087" y="6115074"/>
            <a:ext cx="10657919" cy="1540136"/>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480087" y="4896432"/>
            <a:ext cx="10657919" cy="1152102"/>
          </a:xfrm>
        </p:spPr>
        <p:txBody>
          <a:bodyPr anchor="b"/>
          <a:lstStyle>
            <a:lvl1pPr marL="0" indent="0" algn="l">
              <a:buNone/>
              <a:defRPr sz="3000">
                <a:solidFill>
                  <a:schemeClr val="tx2">
                    <a:shade val="75000"/>
                  </a:schemeClr>
                </a:solidFill>
              </a:defRPr>
            </a:lvl1pPr>
            <a:lvl2pPr marL="576072" indent="0" algn="ctr">
              <a:buNone/>
            </a:lvl2pPr>
            <a:lvl3pPr marL="1152144" indent="0" algn="ctr">
              <a:buNone/>
            </a:lvl3pPr>
            <a:lvl4pPr marL="1728216" indent="0" algn="ctr">
              <a:buNone/>
            </a:lvl4pPr>
            <a:lvl5pPr marL="2304288" indent="0" algn="ctr">
              <a:buNone/>
            </a:lvl5pPr>
            <a:lvl6pPr marL="2880360" indent="0" algn="ctr">
              <a:buNone/>
            </a:lvl6pPr>
            <a:lvl7pPr marL="3456432" indent="0" algn="ctr">
              <a:buNone/>
            </a:lvl7pPr>
            <a:lvl8pPr marL="4032504" indent="0" algn="ctr">
              <a:buNone/>
            </a:lvl8pPr>
            <a:lvl9pPr marL="4608576"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2" name="页脚占位符 1"/>
          <p:cNvSpPr>
            <a:spLocks noGrp="1"/>
          </p:cNvSpPr>
          <p:nvPr>
            <p:ph type="ftr" sz="quarter" idx="11"/>
          </p:nvPr>
        </p:nvSpPr>
        <p:spPr/>
        <p:txBody>
          <a:bodyPr/>
          <a:lstStyle/>
          <a:p>
            <a:pPr>
              <a:defRPr/>
            </a:pPr>
            <a:endParaRPr lang="zh-CN" altLang="en-US"/>
          </a:p>
        </p:txBody>
      </p:sp>
      <p:sp>
        <p:nvSpPr>
          <p:cNvPr id="15" name="灯片编号占位符 14"/>
          <p:cNvSpPr>
            <a:spLocks noGrp="1"/>
          </p:cNvSpPr>
          <p:nvPr>
            <p:ph type="sldNum" sz="quarter" idx="12"/>
          </p:nvPr>
        </p:nvSpPr>
        <p:spPr>
          <a:xfrm>
            <a:off x="10369868" y="8156881"/>
            <a:ext cx="956332" cy="311067"/>
          </a:xfrm>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41556" y="692063"/>
            <a:ext cx="2304415" cy="737265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576104" y="692063"/>
            <a:ext cx="7873418" cy="737265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err="1">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www.homeppt.com/tubiao/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extLst>
      <p:ext uri="{BB962C8B-B14F-4D97-AF65-F5344CB8AC3E}">
        <p14:creationId xmlns:p14="http://schemas.microsoft.com/office/powerpoint/2010/main" val="78740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sp>
        <p:nvSpPr>
          <p:cNvPr id="12" name="矩形 11"/>
          <p:cNvSpPr/>
          <p:nvPr userDrawn="1"/>
        </p:nvSpPr>
        <p:spPr bwMode="auto">
          <a:xfrm>
            <a:off x="-10867" y="1009940"/>
            <a:ext cx="11568081" cy="6768925"/>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5" name="矩形 4"/>
          <p:cNvSpPr/>
          <p:nvPr userDrawn="1"/>
        </p:nvSpPr>
        <p:spPr bwMode="auto">
          <a:xfrm>
            <a:off x="-8002" y="-18002"/>
            <a:ext cx="11565216" cy="109809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err="1">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www.homeppt.com/tubiao/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21737" y="1054219"/>
            <a:ext cx="11568081" cy="6768925"/>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7" name="矩形 6"/>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3344"/>
            <a:ext cx="990155" cy="990064"/>
          </a:xfrm>
          <a:prstGeom prst="rect">
            <a:avLst/>
          </a:prstGeom>
          <a:noFill/>
          <a:ln w="9525">
            <a:noFill/>
            <a:miter lim="800000"/>
            <a:headEnd/>
            <a:tailEnd/>
          </a:ln>
        </p:spPr>
      </p:pic>
      <p:sp>
        <p:nvSpPr>
          <p:cNvPr id="9" name="矩形 8"/>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a:t>
            </a:r>
            <a:r>
              <a:rPr lang="en-US" altLang="zh-CN" sz="2300" spc="378" dirty="0" err="1">
                <a:solidFill>
                  <a:schemeClr val="bg1"/>
                </a:solidFill>
                <a:latin typeface="微软雅黑" pitchFamily="34" charset="-122"/>
                <a:ea typeface="微软雅黑" pitchFamily="34" charset="-122"/>
              </a:rPr>
              <a:t>home</a:t>
            </a:r>
            <a:r>
              <a:rPr lang="en-US" altLang="zh-CN" sz="2300" spc="378" dirty="0" err="1">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4176598" y="7994682"/>
            <a:ext cx="7345323" cy="348031"/>
          </a:xfrm>
          <a:prstGeom prst="rect">
            <a:avLst/>
          </a:prstGeom>
          <a:noFill/>
          <a:ln w="9525">
            <a:noFill/>
            <a:miter lim="800000"/>
            <a:headEnd/>
            <a:tailEnd/>
          </a:ln>
        </p:spPr>
      </p:pic>
      <p:sp>
        <p:nvSpPr>
          <p:cNvPr id="12" name="TextBox 11"/>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err="1">
                <a:solidFill>
                  <a:schemeClr val="bg1"/>
                </a:solidFill>
                <a:latin typeface="微软雅黑" pitchFamily="34" charset="-122"/>
                <a:ea typeface="微软雅黑" pitchFamily="34" charset="-122"/>
              </a:rPr>
              <a:t>homePPT</a:t>
            </a:r>
            <a:r>
              <a:rPr lang="en-US" altLang="zh-CN" sz="1800" spc="378" dirty="0">
                <a:solidFill>
                  <a:schemeClr val="bg1"/>
                </a:solidFill>
                <a:latin typeface="微软雅黑" pitchFamily="34" charset="-122"/>
                <a:ea typeface="微软雅黑" pitchFamily="34" charset="-122"/>
              </a:rPr>
              <a:t> HTTP://WWW.homePPT.COM</a:t>
            </a:r>
            <a:endParaRPr lang="zh-CN" altLang="en-US" sz="1800" spc="378"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171700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19" name="页脚占位符 18"/>
          <p:cNvSpPr>
            <a:spLocks noGrp="1"/>
          </p:cNvSpPr>
          <p:nvPr>
            <p:ph type="ftr" sz="quarter" idx="11"/>
          </p:nvPr>
        </p:nvSpPr>
        <p:spPr>
          <a:xfrm>
            <a:off x="4512813" y="96009"/>
            <a:ext cx="3648657" cy="364032"/>
          </a:xfrm>
        </p:spPr>
        <p:txBody>
          <a:bodyPr/>
          <a:lstStyle/>
          <a:p>
            <a:pPr>
              <a:defRPr/>
            </a:pPr>
            <a:endParaRPr lang="zh-CN" altLang="en-US"/>
          </a:p>
        </p:txBody>
      </p:sp>
      <p:sp>
        <p:nvSpPr>
          <p:cNvPr id="16" name="灯片编号占位符 15"/>
          <p:cNvSpPr>
            <a:spLocks noGrp="1"/>
          </p:cNvSpPr>
          <p:nvPr>
            <p:ph type="sldNum" sz="quarter" idx="12"/>
          </p:nvPr>
        </p:nvSpPr>
        <p:spPr>
          <a:xfrm>
            <a:off x="10369868" y="8156881"/>
            <a:ext cx="956332" cy="311067"/>
          </a:xfrm>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48117" y="4340418"/>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
        <p:nvSpPr>
          <p:cNvPr id="6" name="文本占位符 5"/>
          <p:cNvSpPr>
            <a:spLocks noGrp="1"/>
          </p:cNvSpPr>
          <p:nvPr>
            <p:ph type="body" idx="1"/>
          </p:nvPr>
        </p:nvSpPr>
        <p:spPr>
          <a:xfrm>
            <a:off x="480087" y="2112186"/>
            <a:ext cx="10657919" cy="1536136"/>
          </a:xfrm>
        </p:spPr>
        <p:txBody>
          <a:bodyPr anchor="b"/>
          <a:lstStyle>
            <a:lvl1pPr marL="0" indent="0" algn="r">
              <a:buNone/>
              <a:defRPr sz="2500">
                <a:solidFill>
                  <a:schemeClr val="tx2">
                    <a:shade val="75000"/>
                  </a:schemeClr>
                </a:solidFill>
              </a:defRPr>
            </a:lvl1pPr>
            <a:lvl2pPr>
              <a:buNone/>
              <a:defRPr sz="2300">
                <a:solidFill>
                  <a:schemeClr val="tx1">
                    <a:tint val="75000"/>
                  </a:schemeClr>
                </a:solidFill>
              </a:defRPr>
            </a:lvl2pPr>
            <a:lvl3pPr>
              <a:buNone/>
              <a:defRPr sz="2000">
                <a:solidFill>
                  <a:schemeClr val="tx1">
                    <a:tint val="75000"/>
                  </a:schemeClr>
                </a:solidFill>
              </a:defRPr>
            </a:lvl3pPr>
            <a:lvl4pPr>
              <a:buNone/>
              <a:defRPr sz="1800">
                <a:solidFill>
                  <a:schemeClr val="tx1">
                    <a:tint val="75000"/>
                  </a:schemeClr>
                </a:solidFill>
              </a:defRPr>
            </a:lvl4pPr>
            <a:lvl5pPr>
              <a:buNone/>
              <a:defRPr sz="18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11" name="页脚占位符 10"/>
          <p:cNvSpPr>
            <a:spLocks noGrp="1"/>
          </p:cNvSpPr>
          <p:nvPr>
            <p:ph type="ftr" sz="quarter" idx="11"/>
          </p:nvPr>
        </p:nvSpPr>
        <p:spPr/>
        <p:txBody>
          <a:bodyPr/>
          <a:lstStyle/>
          <a:p>
            <a:pPr>
              <a:defRPr/>
            </a:pPr>
            <a:endParaRPr lang="zh-CN" altLang="en-US"/>
          </a:p>
        </p:txBody>
      </p:sp>
      <p:sp>
        <p:nvSpPr>
          <p:cNvPr id="16" name="灯片编号占位符 15"/>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
        <p:nvSpPr>
          <p:cNvPr id="8" name="标题 7"/>
          <p:cNvSpPr>
            <a:spLocks noGrp="1"/>
          </p:cNvSpPr>
          <p:nvPr>
            <p:ph type="title"/>
          </p:nvPr>
        </p:nvSpPr>
        <p:spPr>
          <a:xfrm>
            <a:off x="227411" y="3713191"/>
            <a:ext cx="10945971" cy="1492825"/>
          </a:xfrm>
        </p:spPr>
        <p:txBody>
          <a:bodyPr rtlCol="0" anchor="t"/>
          <a:lstStyle>
            <a:lvl1pPr algn="r">
              <a:defRPr/>
            </a:lvl1pPr>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80229" y="576051"/>
            <a:ext cx="10945971" cy="1059934"/>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84069" y="2016178"/>
            <a:ext cx="5280951" cy="5952526"/>
          </a:xfrm>
        </p:spPr>
        <p:txBody>
          <a:bodyPr/>
          <a:lstStyle>
            <a:lvl1pPr>
              <a:defRPr sz="3500"/>
            </a:lvl1pPr>
            <a:lvl2pPr>
              <a:defRPr sz="3000"/>
            </a:lvl2pPr>
            <a:lvl3pPr>
              <a:defRPr sz="2500"/>
            </a:lvl3pPr>
            <a:lvl4pPr>
              <a:defRPr sz="2300"/>
            </a:lvl4pPr>
            <a:lvl5pPr>
              <a:defRPr sz="23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5857055" y="2016178"/>
            <a:ext cx="5472986" cy="5952526"/>
          </a:xfrm>
        </p:spPr>
        <p:txBody>
          <a:bodyPr/>
          <a:lstStyle>
            <a:lvl1pPr>
              <a:defRPr sz="3500"/>
            </a:lvl1pPr>
            <a:lvl2pPr>
              <a:defRPr sz="3000"/>
            </a:lvl2pPr>
            <a:lvl3pPr>
              <a:defRPr sz="2500"/>
            </a:lvl3pPr>
            <a:lvl4pPr>
              <a:defRPr sz="2300"/>
            </a:lvl4pPr>
            <a:lvl5pPr>
              <a:defRPr sz="23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10" name="页脚占位符 9"/>
          <p:cNvSpPr>
            <a:spLocks noGrp="1"/>
          </p:cNvSpPr>
          <p:nvPr>
            <p:ph type="ftr" sz="quarter" idx="11"/>
          </p:nvPr>
        </p:nvSpPr>
        <p:spPr/>
        <p:txBody>
          <a:bodyPr/>
          <a:lstStyle/>
          <a:p>
            <a:pPr>
              <a:defRPr/>
            </a:pPr>
            <a:endParaRPr lang="zh-CN" altLang="en-US"/>
          </a:p>
        </p:txBody>
      </p:sp>
      <p:sp>
        <p:nvSpPr>
          <p:cNvPr id="31" name="灯片编号占位符 30"/>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84069" y="6816602"/>
            <a:ext cx="10849954" cy="1112098"/>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354639" y="840074"/>
            <a:ext cx="5406399" cy="806071"/>
          </a:xfrm>
        </p:spPr>
        <p:txBody>
          <a:bodyPr anchor="ctr"/>
          <a:lstStyle>
            <a:lvl1pPr marL="0" indent="0">
              <a:buNone/>
              <a:defRPr sz="2300" b="0" cap="all" baseline="0">
                <a:solidFill>
                  <a:schemeClr val="accent1">
                    <a:shade val="50000"/>
                  </a:schemeClr>
                </a:solidFill>
                <a:latin typeface="+mj-lt"/>
                <a:ea typeface="+mj-ea"/>
                <a:cs typeface="+mj-cs"/>
              </a:defRPr>
            </a:lvl1pPr>
            <a:lvl2pPr>
              <a:buNone/>
              <a:defRPr sz="2500" b="1"/>
            </a:lvl2pPr>
            <a:lvl3pPr>
              <a:buNone/>
              <a:defRPr sz="2300" b="1"/>
            </a:lvl3pPr>
            <a:lvl4pPr>
              <a:buNone/>
              <a:defRPr sz="2000" b="1"/>
            </a:lvl4pPr>
            <a:lvl5pPr>
              <a:buNone/>
              <a:defRPr sz="20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5853055" y="840074"/>
            <a:ext cx="5408522" cy="806071"/>
          </a:xfrm>
        </p:spPr>
        <p:txBody>
          <a:bodyPr anchor="ctr"/>
          <a:lstStyle>
            <a:lvl1pPr marL="0" indent="0">
              <a:buNone/>
              <a:defRPr sz="2300" b="0" cap="all" baseline="0">
                <a:solidFill>
                  <a:schemeClr val="accent1">
                    <a:shade val="50000"/>
                  </a:schemeClr>
                </a:solidFill>
                <a:latin typeface="+mj-lt"/>
                <a:ea typeface="+mj-ea"/>
                <a:cs typeface="+mj-cs"/>
              </a:defRPr>
            </a:lvl1pPr>
            <a:lvl2pPr>
              <a:buNone/>
              <a:defRPr sz="2500" b="1"/>
            </a:lvl2pPr>
            <a:lvl3pPr>
              <a:buNone/>
              <a:defRPr sz="2300" b="1"/>
            </a:lvl3pPr>
            <a:lvl4pPr>
              <a:buNone/>
              <a:defRPr sz="2000" b="1"/>
            </a:lvl4pPr>
            <a:lvl5pPr>
              <a:buNone/>
              <a:defRPr sz="20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354639" y="1658147"/>
            <a:ext cx="5406399" cy="4966439"/>
          </a:xfrm>
        </p:spPr>
        <p:txBody>
          <a:bodyPr/>
          <a:lstStyle>
            <a:lvl1pPr>
              <a:defRPr sz="3000"/>
            </a:lvl1pPr>
            <a:lvl2pPr>
              <a:defRPr sz="2500"/>
            </a:lvl2pPr>
            <a:lvl3pPr>
              <a:defRPr sz="23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5857723" y="1658147"/>
            <a:ext cx="5403853" cy="4966439"/>
          </a:xfrm>
        </p:spPr>
        <p:txBody>
          <a:bodyPr/>
          <a:lstStyle>
            <a:lvl1pPr>
              <a:defRPr sz="3000"/>
            </a:lvl1pPr>
            <a:lvl2pPr>
              <a:defRPr sz="2500"/>
            </a:lvl2pPr>
            <a:lvl3pPr>
              <a:defRPr sz="23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a:xfrm>
            <a:off x="10369867" y="8160721"/>
            <a:ext cx="960173" cy="311067"/>
          </a:xfrm>
        </p:spPr>
        <p:txBody>
          <a:bodyPr/>
          <a:lstStyle/>
          <a:p>
            <a:pPr>
              <a:defRPr/>
            </a:pPr>
            <a:fld id="{53F49717-76DA-4DAA-9161-16E5D566D94E}" type="slidenum">
              <a:rPr lang="zh-CN" altLang="en-US" smtClean="0"/>
              <a:pPr>
                <a:defRPr/>
              </a:pPr>
              <a:t>‹#›</a:t>
            </a:fld>
            <a:endParaRPr lang="zh-CN" altLang="en-US"/>
          </a:p>
        </p:txBody>
      </p:sp>
      <p:sp>
        <p:nvSpPr>
          <p:cNvPr id="11" name="直接连接符 10"/>
          <p:cNvSpPr>
            <a:spLocks noChangeShapeType="1"/>
          </p:cNvSpPr>
          <p:nvPr/>
        </p:nvSpPr>
        <p:spPr bwMode="auto">
          <a:xfrm>
            <a:off x="648117" y="7584670"/>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80229" y="576051"/>
            <a:ext cx="10945971" cy="1059934"/>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21" name="页脚占位符 20"/>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24" name="页脚占位符 23"/>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648117" y="7369618"/>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
        <p:nvSpPr>
          <p:cNvPr id="12" name="标题 11"/>
          <p:cNvSpPr>
            <a:spLocks noGrp="1"/>
          </p:cNvSpPr>
          <p:nvPr>
            <p:ph type="title"/>
          </p:nvPr>
        </p:nvSpPr>
        <p:spPr>
          <a:xfrm>
            <a:off x="576104" y="6912610"/>
            <a:ext cx="10657919" cy="656058"/>
          </a:xfrm>
        </p:spPr>
        <p:txBody>
          <a:bodyPr anchor="ctr"/>
          <a:lstStyle>
            <a:lvl1pPr algn="l">
              <a:buNone/>
              <a:defRPr sz="25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576105" y="768068"/>
            <a:ext cx="3790683" cy="6048534"/>
          </a:xfrm>
        </p:spPr>
        <p:txBody>
          <a:bodyPr/>
          <a:lstStyle>
            <a:lvl1pPr marL="0" indent="0">
              <a:buNone/>
              <a:defRPr sz="1800"/>
            </a:lvl1pPr>
            <a:lvl2pPr>
              <a:buNone/>
              <a:defRPr sz="1500"/>
            </a:lvl2pPr>
            <a:lvl3pPr>
              <a:buNone/>
              <a:defRPr sz="1300"/>
            </a:lvl3pPr>
            <a:lvl4pPr>
              <a:buNone/>
              <a:defRPr sz="1100"/>
            </a:lvl4pPr>
            <a:lvl5pPr>
              <a:buNone/>
              <a:defRPr sz="11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4504811" y="768068"/>
            <a:ext cx="6729212" cy="6048534"/>
          </a:xfrm>
        </p:spPr>
        <p:txBody>
          <a:bodyPr/>
          <a:lstStyle>
            <a:lvl1pPr>
              <a:defRPr sz="4000"/>
            </a:lvl1pPr>
            <a:lvl2pPr>
              <a:defRPr sz="3500"/>
            </a:lvl2pPr>
            <a:lvl3pPr>
              <a:defRPr sz="3000"/>
            </a:lvl3pPr>
            <a:lvl4pPr>
              <a:defRPr sz="2500"/>
            </a:lvl4pPr>
            <a:lvl5pPr>
              <a:defRPr sz="25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29" name="页脚占位符 28"/>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4416796" y="776930"/>
            <a:ext cx="6337141" cy="4608407"/>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4000"/>
            </a:lvl1pPr>
          </a:lstStyle>
          <a:p>
            <a:r>
              <a:rPr kumimoji="0" lang="zh-CN" altLang="en-US"/>
              <a:t>单击图标添加图片</a:t>
            </a:r>
            <a:endParaRPr kumimoji="0" lang="en-US" dirty="0"/>
          </a:p>
        </p:txBody>
      </p:sp>
      <p:sp>
        <p:nvSpPr>
          <p:cNvPr id="7" name="日期占位符 6"/>
          <p:cNvSpPr>
            <a:spLocks noGrp="1"/>
          </p:cNvSpPr>
          <p:nvPr>
            <p:ph type="dt" sz="half" idx="10"/>
          </p:nvPr>
        </p:nvSpPr>
        <p:spPr/>
        <p:txBody>
          <a:bodyPr/>
          <a:lstStyle/>
          <a:p>
            <a:pPr>
              <a:defRPr/>
            </a:pPr>
            <a:fld id="{7E97B707-22D4-4B06-9A8A-89EF284804D8}" type="datetimeFigureOut">
              <a:rPr lang="zh-CN" altLang="en-US" smtClean="0"/>
              <a:pPr>
                <a:defRPr/>
              </a:pPr>
              <a:t>2021/6/5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31" name="灯片编号占位符 30"/>
          <p:cNvSpPr>
            <a:spLocks noGrp="1"/>
          </p:cNvSpPr>
          <p:nvPr>
            <p:ph type="sldNum" sz="quarter" idx="12"/>
          </p:nvPr>
        </p:nvSpPr>
        <p:spPr/>
        <p:txBody>
          <a:bodyPr/>
          <a:lstStyle/>
          <a:p>
            <a:pPr>
              <a:defRPr/>
            </a:pPr>
            <a:fld id="{53F49717-76DA-4DAA-9161-16E5D566D94E}" type="slidenum">
              <a:rPr lang="zh-CN" altLang="en-US" smtClean="0"/>
              <a:pPr>
                <a:defRPr/>
              </a:pPr>
              <a:t>‹#›</a:t>
            </a:fld>
            <a:endParaRPr lang="zh-CN" altLang="en-US"/>
          </a:p>
        </p:txBody>
      </p:sp>
      <p:sp>
        <p:nvSpPr>
          <p:cNvPr id="17" name="标题 16"/>
          <p:cNvSpPr>
            <a:spLocks noGrp="1"/>
          </p:cNvSpPr>
          <p:nvPr>
            <p:ph type="title"/>
          </p:nvPr>
        </p:nvSpPr>
        <p:spPr>
          <a:xfrm>
            <a:off x="480087" y="6291907"/>
            <a:ext cx="7393331" cy="658059"/>
          </a:xfrm>
        </p:spPr>
        <p:txBody>
          <a:bodyPr anchor="ctr"/>
          <a:lstStyle>
            <a:lvl1pPr algn="l">
              <a:buNone/>
              <a:defRPr sz="25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480087" y="6971599"/>
            <a:ext cx="7393331" cy="968085"/>
          </a:xfrm>
        </p:spPr>
        <p:txBody>
          <a:bodyPr lIns="138257" tIns="0"/>
          <a:lstStyle>
            <a:lvl1pPr marL="0" indent="0">
              <a:buNone/>
              <a:defRPr sz="1800"/>
            </a:lvl1pPr>
            <a:lvl2pPr>
              <a:defRPr sz="1500"/>
            </a:lvl2pPr>
            <a:lvl3pPr>
              <a:defRPr sz="1300"/>
            </a:lvl3pPr>
            <a:lvl4pPr>
              <a:defRPr sz="1100"/>
            </a:lvl4pPr>
            <a:lvl5pPr>
              <a:defRPr sz="1100"/>
            </a:lvl5pPr>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48117" y="1324084"/>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
        <p:nvSpPr>
          <p:cNvPr id="8" name="文本占位符 7"/>
          <p:cNvSpPr>
            <a:spLocks noGrp="1"/>
          </p:cNvSpPr>
          <p:nvPr>
            <p:ph type="body" idx="1"/>
          </p:nvPr>
        </p:nvSpPr>
        <p:spPr>
          <a:xfrm>
            <a:off x="384069" y="1958173"/>
            <a:ext cx="10945971" cy="5702504"/>
          </a:xfrm>
          <a:prstGeom prst="rect">
            <a:avLst/>
          </a:prstGeom>
        </p:spPr>
        <p:txBody>
          <a:bodyPr vert="horz" lIns="115214" tIns="57607" rIns="115214" bIns="57607">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8161470" y="96009"/>
            <a:ext cx="3168571" cy="364032"/>
          </a:xfrm>
          <a:prstGeom prst="rect">
            <a:avLst/>
          </a:prstGeom>
        </p:spPr>
        <p:txBody>
          <a:bodyPr vert="horz" lIns="115214" tIns="57607" rIns="115214" bIns="57607"/>
          <a:lstStyle>
            <a:lvl1pPr algn="l" eaLnBrk="1" latinLnBrk="0" hangingPunct="1">
              <a:defRPr kumimoji="0" sz="1500">
                <a:solidFill>
                  <a:schemeClr val="accent1">
                    <a:shade val="75000"/>
                  </a:schemeClr>
                </a:solidFill>
              </a:defRPr>
            </a:lvl1pPr>
          </a:lstStyle>
          <a:p>
            <a:pPr>
              <a:defRPr/>
            </a:pPr>
            <a:fld id="{7E97B707-22D4-4B06-9A8A-89EF284804D8}" type="datetimeFigureOut">
              <a:rPr lang="zh-CN" altLang="en-US" smtClean="0"/>
              <a:pPr>
                <a:defRPr/>
              </a:pPr>
              <a:t>2021/6/5</a:t>
            </a:fld>
            <a:endParaRPr lang="zh-CN" altLang="en-US"/>
          </a:p>
        </p:txBody>
      </p:sp>
      <p:sp>
        <p:nvSpPr>
          <p:cNvPr id="28" name="页脚占位符 27"/>
          <p:cNvSpPr>
            <a:spLocks noGrp="1"/>
          </p:cNvSpPr>
          <p:nvPr>
            <p:ph type="ftr" sz="quarter" idx="3"/>
          </p:nvPr>
        </p:nvSpPr>
        <p:spPr>
          <a:xfrm>
            <a:off x="3936709" y="96009"/>
            <a:ext cx="4224761" cy="364032"/>
          </a:xfrm>
          <a:prstGeom prst="rect">
            <a:avLst/>
          </a:prstGeom>
        </p:spPr>
        <p:txBody>
          <a:bodyPr vert="horz" lIns="115214" tIns="57607" rIns="115214" bIns="57607"/>
          <a:lstStyle>
            <a:lvl1pPr algn="r" eaLnBrk="1" latinLnBrk="0" hangingPunct="1">
              <a:defRPr kumimoji="0" sz="1500">
                <a:solidFill>
                  <a:schemeClr val="accent1">
                    <a:shade val="75000"/>
                  </a:schemeClr>
                </a:solidFill>
              </a:defRPr>
            </a:lvl1pPr>
          </a:lstStyle>
          <a:p>
            <a:pPr>
              <a:defRPr/>
            </a:pPr>
            <a:endParaRPr lang="zh-CN" altLang="en-US"/>
          </a:p>
        </p:txBody>
      </p:sp>
      <p:sp>
        <p:nvSpPr>
          <p:cNvPr id="5" name="灯片编号占位符 4"/>
          <p:cNvSpPr>
            <a:spLocks noGrp="1"/>
          </p:cNvSpPr>
          <p:nvPr>
            <p:ph type="sldNum" sz="quarter" idx="4"/>
          </p:nvPr>
        </p:nvSpPr>
        <p:spPr>
          <a:xfrm>
            <a:off x="10369867" y="8160721"/>
            <a:ext cx="960173" cy="308027"/>
          </a:xfrm>
          <a:prstGeom prst="rect">
            <a:avLst/>
          </a:prstGeom>
        </p:spPr>
        <p:txBody>
          <a:bodyPr vert="horz" lIns="115214" tIns="57607" rIns="115214" bIns="57607"/>
          <a:lstStyle>
            <a:lvl1pPr algn="r" eaLnBrk="1" latinLnBrk="0" hangingPunct="1">
              <a:defRPr kumimoji="0" sz="1500">
                <a:solidFill>
                  <a:schemeClr val="accent1">
                    <a:shade val="75000"/>
                  </a:schemeClr>
                </a:solidFill>
              </a:defRPr>
            </a:lvl1pPr>
          </a:lstStyle>
          <a:p>
            <a:pPr>
              <a:defRPr/>
            </a:pPr>
            <a:fld id="{53F49717-76DA-4DAA-9161-16E5D566D94E}" type="slidenum">
              <a:rPr lang="zh-CN" altLang="en-US" smtClean="0"/>
              <a:pPr>
                <a:defRPr/>
              </a:pPr>
              <a:t>‹#›</a:t>
            </a:fld>
            <a:endParaRPr lang="zh-CN" altLang="en-US"/>
          </a:p>
        </p:txBody>
      </p:sp>
      <p:sp>
        <p:nvSpPr>
          <p:cNvPr id="10" name="标题占位符 9"/>
          <p:cNvSpPr>
            <a:spLocks noGrp="1"/>
          </p:cNvSpPr>
          <p:nvPr>
            <p:ph type="title"/>
          </p:nvPr>
        </p:nvSpPr>
        <p:spPr>
          <a:xfrm>
            <a:off x="384069" y="576051"/>
            <a:ext cx="10945971" cy="1056093"/>
          </a:xfrm>
          <a:prstGeom prst="rect">
            <a:avLst/>
          </a:prstGeom>
        </p:spPr>
        <p:txBody>
          <a:bodyPr vert="horz" lIns="115214" tIns="57607" rIns="115214" bIns="57607"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648117" y="1324084"/>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
        <p:nvSpPr>
          <p:cNvPr id="12" name="直接连接符 11"/>
          <p:cNvSpPr>
            <a:spLocks noChangeShapeType="1"/>
          </p:cNvSpPr>
          <p:nvPr/>
        </p:nvSpPr>
        <p:spPr bwMode="auto">
          <a:xfrm>
            <a:off x="648117" y="1333014"/>
            <a:ext cx="10873958" cy="3000"/>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15214" tIns="57607" rIns="115214" bIns="57607"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698" r:id="rId13"/>
    <p:sldLayoutId id="2147483713" r:id="rId14"/>
  </p:sldLayoutIdLst>
  <p:txStyles>
    <p:titleStyle>
      <a:lvl1pPr algn="l" rtl="0" eaLnBrk="1" latinLnBrk="0" hangingPunct="1">
        <a:spcBef>
          <a:spcPct val="0"/>
        </a:spcBef>
        <a:buNone/>
        <a:defRPr kumimoji="0" sz="45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432054" indent="-432054" algn="l" rtl="0" eaLnBrk="1" latinLnBrk="0" hangingPunct="1">
        <a:spcBef>
          <a:spcPct val="20000"/>
        </a:spcBef>
        <a:buClr>
          <a:schemeClr val="accent1"/>
        </a:buClr>
        <a:buSzPct val="70000"/>
        <a:buFont typeface="Wingdings 2"/>
        <a:buChar char=""/>
        <a:defRPr kumimoji="0" sz="4000" kern="1200">
          <a:solidFill>
            <a:schemeClr val="tx2"/>
          </a:solidFill>
          <a:latin typeface="+mn-lt"/>
          <a:ea typeface="+mn-ea"/>
          <a:cs typeface="+mn-cs"/>
        </a:defRPr>
      </a:lvl1pPr>
      <a:lvl2pPr marL="936117" indent="-360045" algn="l" rtl="0" eaLnBrk="1" latinLnBrk="0" hangingPunct="1">
        <a:spcBef>
          <a:spcPct val="20000"/>
        </a:spcBef>
        <a:buClr>
          <a:schemeClr val="accent1"/>
        </a:buClr>
        <a:buSzPct val="70000"/>
        <a:buFont typeface="Wingdings 2"/>
        <a:buChar char=""/>
        <a:defRPr kumimoji="0" sz="3500" kern="1200">
          <a:solidFill>
            <a:schemeClr val="tx2"/>
          </a:solidFill>
          <a:latin typeface="+mn-lt"/>
          <a:ea typeface="+mn-ea"/>
          <a:cs typeface="+mn-cs"/>
        </a:defRPr>
      </a:lvl2pPr>
      <a:lvl3pPr marL="1440180" indent="-288036" algn="l" rtl="0" eaLnBrk="1" latinLnBrk="0" hangingPunct="1">
        <a:spcBef>
          <a:spcPct val="20000"/>
        </a:spcBef>
        <a:buClr>
          <a:schemeClr val="accent1"/>
        </a:buClr>
        <a:buSzPct val="70000"/>
        <a:buFont typeface="Wingdings 2"/>
        <a:buChar char=""/>
        <a:defRPr kumimoji="0" sz="3000" kern="1200">
          <a:solidFill>
            <a:schemeClr val="tx2"/>
          </a:solidFill>
          <a:latin typeface="+mn-lt"/>
          <a:ea typeface="+mn-ea"/>
          <a:cs typeface="+mn-cs"/>
        </a:defRPr>
      </a:lvl3pPr>
      <a:lvl4pPr marL="2016252" indent="-288036" algn="l" rtl="0" eaLnBrk="1" latinLnBrk="0" hangingPunct="1">
        <a:spcBef>
          <a:spcPct val="20000"/>
        </a:spcBef>
        <a:buClr>
          <a:schemeClr val="accent1"/>
        </a:buClr>
        <a:buSzPct val="70000"/>
        <a:buFont typeface="Wingdings 2"/>
        <a:buChar char=""/>
        <a:defRPr kumimoji="0" sz="2500" kern="1200">
          <a:solidFill>
            <a:schemeClr val="tx2"/>
          </a:solidFill>
          <a:latin typeface="+mn-lt"/>
          <a:ea typeface="+mn-ea"/>
          <a:cs typeface="+mn-cs"/>
        </a:defRPr>
      </a:lvl4pPr>
      <a:lvl5pPr marL="2592324" indent="-288036" algn="l" rtl="0" eaLnBrk="1" latinLnBrk="0" hangingPunct="1">
        <a:spcBef>
          <a:spcPct val="20000"/>
        </a:spcBef>
        <a:buClr>
          <a:schemeClr val="accent1"/>
        </a:buClr>
        <a:buSzPct val="60000"/>
        <a:buFont typeface="Wingdings 2"/>
        <a:buChar char=""/>
        <a:defRPr kumimoji="0" sz="2300" kern="1200">
          <a:solidFill>
            <a:schemeClr val="tx2"/>
          </a:solidFill>
          <a:latin typeface="+mn-lt"/>
          <a:ea typeface="+mn-ea"/>
          <a:cs typeface="+mn-cs"/>
        </a:defRPr>
      </a:lvl5pPr>
      <a:lvl6pPr marL="3168396" indent="-288036" algn="l" rtl="0" eaLnBrk="1" latinLnBrk="0" hangingPunct="1">
        <a:spcBef>
          <a:spcPct val="20000"/>
        </a:spcBef>
        <a:buClr>
          <a:schemeClr val="accent1"/>
        </a:buClr>
        <a:buSzPct val="60000"/>
        <a:buFont typeface="Wingdings 2"/>
        <a:buChar char=""/>
        <a:defRPr kumimoji="0" sz="2300" kern="1200">
          <a:solidFill>
            <a:schemeClr val="tx2"/>
          </a:solidFill>
          <a:latin typeface="+mn-lt"/>
          <a:ea typeface="+mn-ea"/>
          <a:cs typeface="+mn-cs"/>
        </a:defRPr>
      </a:lvl6pPr>
      <a:lvl7pPr marL="3744468" indent="-288036" algn="l" rtl="0" eaLnBrk="1" latinLnBrk="0" hangingPunct="1">
        <a:spcBef>
          <a:spcPct val="20000"/>
        </a:spcBef>
        <a:buClr>
          <a:schemeClr val="accent1"/>
        </a:buClr>
        <a:buSzPct val="60000"/>
        <a:buFont typeface="Wingdings 2"/>
        <a:buChar char=""/>
        <a:defRPr kumimoji="0" sz="2000" kern="1200">
          <a:solidFill>
            <a:schemeClr val="tx2"/>
          </a:solidFill>
          <a:latin typeface="+mn-lt"/>
          <a:ea typeface="+mn-ea"/>
          <a:cs typeface="+mn-cs"/>
        </a:defRPr>
      </a:lvl7pPr>
      <a:lvl8pPr marL="4320540" indent="-288036" algn="l" rtl="0" eaLnBrk="1" latinLnBrk="0" hangingPunct="1">
        <a:spcBef>
          <a:spcPct val="20000"/>
        </a:spcBef>
        <a:buClr>
          <a:schemeClr val="accent1"/>
        </a:buClr>
        <a:buSzPct val="60000"/>
        <a:buFont typeface="Wingdings 2"/>
        <a:buChar char=""/>
        <a:defRPr kumimoji="0" sz="2000" kern="1200" baseline="0">
          <a:solidFill>
            <a:schemeClr val="tx2"/>
          </a:solidFill>
          <a:latin typeface="+mn-lt"/>
          <a:ea typeface="+mn-ea"/>
          <a:cs typeface="+mn-cs"/>
        </a:defRPr>
      </a:lvl8pPr>
      <a:lvl9pPr marL="4896612" indent="-288036" algn="l" rtl="0" eaLnBrk="1" latinLnBrk="0" hangingPunct="1">
        <a:spcBef>
          <a:spcPct val="20000"/>
        </a:spcBef>
        <a:buClr>
          <a:schemeClr val="accent1"/>
        </a:buClr>
        <a:buSzPct val="60000"/>
        <a:buFont typeface="Wingdings 2"/>
        <a:buChar char=""/>
        <a:defRPr kumimoji="0" sz="18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76072" algn="l" rtl="0" eaLnBrk="1" latinLnBrk="0" hangingPunct="1">
        <a:defRPr kumimoji="0" kern="1200">
          <a:solidFill>
            <a:schemeClr val="tx1"/>
          </a:solidFill>
          <a:latin typeface="+mn-lt"/>
          <a:ea typeface="+mn-ea"/>
          <a:cs typeface="+mn-cs"/>
        </a:defRPr>
      </a:lvl2pPr>
      <a:lvl3pPr marL="1152144" algn="l" rtl="0" eaLnBrk="1" latinLnBrk="0" hangingPunct="1">
        <a:defRPr kumimoji="0" kern="1200">
          <a:solidFill>
            <a:schemeClr val="tx1"/>
          </a:solidFill>
          <a:latin typeface="+mn-lt"/>
          <a:ea typeface="+mn-ea"/>
          <a:cs typeface="+mn-cs"/>
        </a:defRPr>
      </a:lvl3pPr>
      <a:lvl4pPr marL="1728216" algn="l" rtl="0" eaLnBrk="1" latinLnBrk="0" hangingPunct="1">
        <a:defRPr kumimoji="0" kern="1200">
          <a:solidFill>
            <a:schemeClr val="tx1"/>
          </a:solidFill>
          <a:latin typeface="+mn-lt"/>
          <a:ea typeface="+mn-ea"/>
          <a:cs typeface="+mn-cs"/>
        </a:defRPr>
      </a:lvl4pPr>
      <a:lvl5pPr marL="2304288" algn="l" rtl="0" eaLnBrk="1" latinLnBrk="0" hangingPunct="1">
        <a:defRPr kumimoji="0" kern="1200">
          <a:solidFill>
            <a:schemeClr val="tx1"/>
          </a:solidFill>
          <a:latin typeface="+mn-lt"/>
          <a:ea typeface="+mn-ea"/>
          <a:cs typeface="+mn-cs"/>
        </a:defRPr>
      </a:lvl5pPr>
      <a:lvl6pPr marL="2880360" algn="l" rtl="0" eaLnBrk="1" latinLnBrk="0" hangingPunct="1">
        <a:defRPr kumimoji="0" kern="1200">
          <a:solidFill>
            <a:schemeClr val="tx1"/>
          </a:solidFill>
          <a:latin typeface="+mn-lt"/>
          <a:ea typeface="+mn-ea"/>
          <a:cs typeface="+mn-cs"/>
        </a:defRPr>
      </a:lvl6pPr>
      <a:lvl7pPr marL="3456432" algn="l" rtl="0" eaLnBrk="1" latinLnBrk="0" hangingPunct="1">
        <a:defRPr kumimoji="0" kern="1200">
          <a:solidFill>
            <a:schemeClr val="tx1"/>
          </a:solidFill>
          <a:latin typeface="+mn-lt"/>
          <a:ea typeface="+mn-ea"/>
          <a:cs typeface="+mn-cs"/>
        </a:defRPr>
      </a:lvl7pPr>
      <a:lvl8pPr marL="4032504" algn="l" rtl="0" eaLnBrk="1" latinLnBrk="0" hangingPunct="1">
        <a:defRPr kumimoji="0" kern="1200">
          <a:solidFill>
            <a:schemeClr val="tx1"/>
          </a:solidFill>
          <a:latin typeface="+mn-lt"/>
          <a:ea typeface="+mn-ea"/>
          <a:cs typeface="+mn-cs"/>
        </a:defRPr>
      </a:lvl8pPr>
      <a:lvl9pPr marL="46085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Group 172"/>
          <p:cNvGrpSpPr/>
          <p:nvPr/>
        </p:nvGrpSpPr>
        <p:grpSpPr>
          <a:xfrm>
            <a:off x="9037934" y="2540217"/>
            <a:ext cx="1178984" cy="1265768"/>
            <a:chOff x="6839455" y="1464060"/>
            <a:chExt cx="884238" cy="949326"/>
          </a:xfrm>
        </p:grpSpPr>
        <p:sp>
          <p:nvSpPr>
            <p:cNvPr id="186" name="Freeform 95"/>
            <p:cNvSpPr>
              <a:spLocks/>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rgbClr val="DF7A60">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87" name="Freeform 97"/>
            <p:cNvSpPr>
              <a:spLocks/>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rgbClr val="DF7A60">
                <a:lumMod val="75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88" name="Freeform 114"/>
            <p:cNvSpPr>
              <a:spLocks/>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rgbClr val="DF7A6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189" name="Group 134"/>
          <p:cNvGrpSpPr/>
          <p:nvPr/>
        </p:nvGrpSpPr>
        <p:grpSpPr>
          <a:xfrm>
            <a:off x="720477" y="2268944"/>
            <a:ext cx="864665" cy="865389"/>
            <a:chOff x="3287425" y="1417883"/>
            <a:chExt cx="648499" cy="649042"/>
          </a:xfrm>
        </p:grpSpPr>
        <p:sp>
          <p:nvSpPr>
            <p:cNvPr id="190" name="Oval 72"/>
            <p:cNvSpPr>
              <a:spLocks noChangeAspect="1"/>
            </p:cNvSpPr>
            <p:nvPr/>
          </p:nvSpPr>
          <p:spPr>
            <a:xfrm>
              <a:off x="3287425" y="1417883"/>
              <a:ext cx="648499" cy="649042"/>
            </a:xfrm>
            <a:prstGeom prst="ellipse">
              <a:avLst/>
            </a:prstGeom>
            <a:solidFill>
              <a:srgbClr val="65C4CA">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191" name="Oval 73"/>
            <p:cNvSpPr>
              <a:spLocks noChangeAspect="1"/>
            </p:cNvSpPr>
            <p:nvPr/>
          </p:nvSpPr>
          <p:spPr>
            <a:xfrm>
              <a:off x="3362252" y="1492773"/>
              <a:ext cx="498845" cy="499263"/>
            </a:xfrm>
            <a:prstGeom prst="ellipse">
              <a:avLst/>
            </a:prstGeom>
            <a:solidFill>
              <a:srgbClr val="65C4CA"/>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0home</a:t>
              </a: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192" name="Group 129"/>
          <p:cNvGrpSpPr/>
          <p:nvPr/>
        </p:nvGrpSpPr>
        <p:grpSpPr>
          <a:xfrm>
            <a:off x="720477" y="3265740"/>
            <a:ext cx="864665" cy="865389"/>
            <a:chOff x="2779491" y="2517212"/>
            <a:chExt cx="648499" cy="649042"/>
          </a:xfrm>
        </p:grpSpPr>
        <p:sp>
          <p:nvSpPr>
            <p:cNvPr id="193" name="Oval 75"/>
            <p:cNvSpPr>
              <a:spLocks noChangeAspect="1"/>
            </p:cNvSpPr>
            <p:nvPr/>
          </p:nvSpPr>
          <p:spPr>
            <a:xfrm>
              <a:off x="2779491" y="2517212"/>
              <a:ext cx="648499" cy="649042"/>
            </a:xfrm>
            <a:prstGeom prst="ellipse">
              <a:avLst/>
            </a:prstGeom>
            <a:solidFill>
              <a:srgbClr val="EECE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194" name="Oval 76"/>
            <p:cNvSpPr>
              <a:spLocks noChangeAspect="1"/>
            </p:cNvSpPr>
            <p:nvPr/>
          </p:nvSpPr>
          <p:spPr>
            <a:xfrm>
              <a:off x="2854318" y="2592102"/>
              <a:ext cx="498845" cy="499263"/>
            </a:xfrm>
            <a:prstGeom prst="ellipse">
              <a:avLst/>
            </a:prstGeom>
            <a:solidFill>
              <a:srgbClr val="EECE5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02</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195" name="Group 130"/>
          <p:cNvGrpSpPr/>
          <p:nvPr/>
        </p:nvGrpSpPr>
        <p:grpSpPr>
          <a:xfrm>
            <a:off x="720477" y="4292489"/>
            <a:ext cx="864665" cy="865389"/>
            <a:chOff x="3287425" y="3613920"/>
            <a:chExt cx="648499" cy="649042"/>
          </a:xfrm>
        </p:grpSpPr>
        <p:sp>
          <p:nvSpPr>
            <p:cNvPr id="196" name="Oval 78"/>
            <p:cNvSpPr>
              <a:spLocks noChangeAspect="1"/>
            </p:cNvSpPr>
            <p:nvPr/>
          </p:nvSpPr>
          <p:spPr>
            <a:xfrm>
              <a:off x="3287425" y="3613920"/>
              <a:ext cx="648499" cy="649042"/>
            </a:xfrm>
            <a:prstGeom prst="ellipse">
              <a:avLst/>
            </a:prstGeom>
            <a:solidFill>
              <a:srgbClr val="DF7A60">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197" name="Oval 79"/>
            <p:cNvSpPr>
              <a:spLocks noChangeAspect="1"/>
            </p:cNvSpPr>
            <p:nvPr/>
          </p:nvSpPr>
          <p:spPr>
            <a:xfrm>
              <a:off x="3362252" y="3688810"/>
              <a:ext cx="498845" cy="499263"/>
            </a:xfrm>
            <a:prstGeom prst="ellipse">
              <a:avLst/>
            </a:prstGeom>
            <a:solidFill>
              <a:srgbClr val="DF7A6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03</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198" name="Group 133"/>
          <p:cNvGrpSpPr/>
          <p:nvPr/>
        </p:nvGrpSpPr>
        <p:grpSpPr>
          <a:xfrm>
            <a:off x="720477" y="5327200"/>
            <a:ext cx="864665" cy="865389"/>
            <a:chOff x="5249342" y="1406453"/>
            <a:chExt cx="648499" cy="649042"/>
          </a:xfrm>
        </p:grpSpPr>
        <p:sp>
          <p:nvSpPr>
            <p:cNvPr id="199" name="Oval 81"/>
            <p:cNvSpPr>
              <a:spLocks noChangeAspect="1"/>
            </p:cNvSpPr>
            <p:nvPr/>
          </p:nvSpPr>
          <p:spPr>
            <a:xfrm>
              <a:off x="5249342" y="1406453"/>
              <a:ext cx="648499" cy="649042"/>
            </a:xfrm>
            <a:prstGeom prst="ellipse">
              <a:avLst/>
            </a:prstGeom>
            <a:solidFill>
              <a:srgbClr val="65C4CA">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200" name="Oval 82"/>
            <p:cNvSpPr>
              <a:spLocks noChangeAspect="1"/>
            </p:cNvSpPr>
            <p:nvPr/>
          </p:nvSpPr>
          <p:spPr>
            <a:xfrm>
              <a:off x="5324169" y="1481343"/>
              <a:ext cx="498845" cy="499263"/>
            </a:xfrm>
            <a:prstGeom prst="ellipse">
              <a:avLst/>
            </a:prstGeom>
            <a:solidFill>
              <a:srgbClr val="65C4CA"/>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04</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201" name="Group 173"/>
          <p:cNvGrpSpPr/>
          <p:nvPr/>
        </p:nvGrpSpPr>
        <p:grpSpPr>
          <a:xfrm>
            <a:off x="9454919" y="3063035"/>
            <a:ext cx="1545167" cy="1595967"/>
            <a:chOff x="7152193" y="1856173"/>
            <a:chExt cx="1158875" cy="1196975"/>
          </a:xfrm>
        </p:grpSpPr>
        <p:sp>
          <p:nvSpPr>
            <p:cNvPr id="202" name="Freeform 98"/>
            <p:cNvSpPr>
              <a:spLocks/>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rgbClr val="65C4CA">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03" name="Freeform 99"/>
            <p:cNvSpPr>
              <a:spLocks/>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04" name="Freeform 101"/>
            <p:cNvSpPr>
              <a:spLocks/>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rgbClr val="65C4CA">
                <a:lumMod val="5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205" name="Group 171"/>
          <p:cNvGrpSpPr/>
          <p:nvPr/>
        </p:nvGrpSpPr>
        <p:grpSpPr>
          <a:xfrm>
            <a:off x="7949968" y="2480951"/>
            <a:ext cx="1585384" cy="1545167"/>
            <a:chOff x="6023480" y="1419610"/>
            <a:chExt cx="1189038" cy="1158875"/>
          </a:xfrm>
        </p:grpSpPr>
        <p:sp>
          <p:nvSpPr>
            <p:cNvPr id="206" name="Freeform 96"/>
            <p:cNvSpPr>
              <a:spLocks/>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07" name="Freeform 102"/>
            <p:cNvSpPr>
              <a:spLocks/>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rgbClr val="65C4CA">
                <a:lumMod val="5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08" name="Freeform 104"/>
            <p:cNvSpPr>
              <a:spLocks/>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rgbClr val="65C4CA">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209" name="Group 178"/>
          <p:cNvGrpSpPr/>
          <p:nvPr/>
        </p:nvGrpSpPr>
        <p:grpSpPr>
          <a:xfrm>
            <a:off x="10011602" y="4026118"/>
            <a:ext cx="1265767" cy="1460500"/>
            <a:chOff x="7569705" y="2578485"/>
            <a:chExt cx="949325" cy="1095375"/>
          </a:xfrm>
        </p:grpSpPr>
        <p:sp>
          <p:nvSpPr>
            <p:cNvPr id="210" name="Freeform 100"/>
            <p:cNvSpPr>
              <a:spLocks/>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rgbClr val="65C4CA">
                <a:lumMod val="5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11" name="Freeform 108"/>
            <p:cNvSpPr>
              <a:spLocks/>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rgbClr val="65C4CA">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12" name="Freeform 112"/>
            <p:cNvSpPr>
              <a:spLocks/>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213" name="Group 170"/>
          <p:cNvGrpSpPr/>
          <p:nvPr/>
        </p:nvGrpSpPr>
        <p:grpSpPr>
          <a:xfrm>
            <a:off x="7166801" y="2836551"/>
            <a:ext cx="1339851" cy="1394884"/>
            <a:chOff x="5436105" y="1686310"/>
            <a:chExt cx="1004888" cy="1046163"/>
          </a:xfrm>
        </p:grpSpPr>
        <p:sp>
          <p:nvSpPr>
            <p:cNvPr id="214" name="Freeform 105"/>
            <p:cNvSpPr>
              <a:spLocks/>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rgbClr val="65C4CA">
                <a:lumMod val="75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15" name="Freeform 106"/>
            <p:cNvSpPr>
              <a:spLocks/>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rgbClr val="65C4CA">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16" name="Freeform 113"/>
            <p:cNvSpPr>
              <a:spLocks/>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217" name="Group 174"/>
          <p:cNvGrpSpPr/>
          <p:nvPr/>
        </p:nvGrpSpPr>
        <p:grpSpPr>
          <a:xfrm>
            <a:off x="8491834" y="3071501"/>
            <a:ext cx="1644651" cy="1693333"/>
            <a:chOff x="6429880" y="1862523"/>
            <a:chExt cx="1233488" cy="1270000"/>
          </a:xfrm>
        </p:grpSpPr>
        <p:sp>
          <p:nvSpPr>
            <p:cNvPr id="218" name="Freeform 103"/>
            <p:cNvSpPr>
              <a:spLocks/>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rgbClr val="DF7A60">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19" name="Freeform 107"/>
            <p:cNvSpPr>
              <a:spLocks/>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rgbClr val="DF7A60">
                <a:lumMod val="75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0" name="Freeform 115"/>
            <p:cNvSpPr>
              <a:spLocks/>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rgbClr val="DF7A6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221" name="Group 175"/>
          <p:cNvGrpSpPr/>
          <p:nvPr/>
        </p:nvGrpSpPr>
        <p:grpSpPr>
          <a:xfrm>
            <a:off x="7276868" y="3535051"/>
            <a:ext cx="1761067" cy="1805517"/>
            <a:chOff x="5518655" y="2210185"/>
            <a:chExt cx="1320800" cy="1354138"/>
          </a:xfrm>
        </p:grpSpPr>
        <p:sp>
          <p:nvSpPr>
            <p:cNvPr id="222" name="Freeform 116"/>
            <p:cNvSpPr>
              <a:spLocks/>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rgbClr val="EECE52">
                <a:lumMod val="5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3" name="Freeform 117"/>
            <p:cNvSpPr>
              <a:spLocks/>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rgbClr val="EECE52">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4" name="Freeform 118"/>
            <p:cNvSpPr>
              <a:spLocks/>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rgbClr val="EECE5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225" name="Freeform 65"/>
          <p:cNvSpPr>
            <a:spLocks noEditPoints="1"/>
          </p:cNvSpPr>
          <p:nvPr/>
        </p:nvSpPr>
        <p:spPr bwMode="auto">
          <a:xfrm rot="20303856">
            <a:off x="9188219" y="3301676"/>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6" name="Freeform 101"/>
          <p:cNvSpPr>
            <a:spLocks noEditPoints="1"/>
          </p:cNvSpPr>
          <p:nvPr/>
        </p:nvSpPr>
        <p:spPr bwMode="auto">
          <a:xfrm>
            <a:off x="7930360" y="3839882"/>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7" name="Freeform 66"/>
          <p:cNvSpPr>
            <a:spLocks noEditPoints="1"/>
          </p:cNvSpPr>
          <p:nvPr/>
        </p:nvSpPr>
        <p:spPr bwMode="auto">
          <a:xfrm>
            <a:off x="7784868" y="3109476"/>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8" name="Freeform 64"/>
          <p:cNvSpPr>
            <a:spLocks noEditPoints="1"/>
          </p:cNvSpPr>
          <p:nvPr/>
        </p:nvSpPr>
        <p:spPr bwMode="auto">
          <a:xfrm rot="19719836">
            <a:off x="10235994" y="3295079"/>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29" name="Freeform 118"/>
          <p:cNvSpPr>
            <a:spLocks noEditPoints="1"/>
          </p:cNvSpPr>
          <p:nvPr/>
        </p:nvSpPr>
        <p:spPr bwMode="auto">
          <a:xfrm>
            <a:off x="8737368" y="2764584"/>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30" name="Freeform 13"/>
          <p:cNvSpPr>
            <a:spLocks noEditPoints="1"/>
          </p:cNvSpPr>
          <p:nvPr/>
        </p:nvSpPr>
        <p:spPr bwMode="auto">
          <a:xfrm rot="905060">
            <a:off x="10661418" y="4318217"/>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31" name="Freeform 57"/>
          <p:cNvSpPr>
            <a:spLocks noEditPoints="1"/>
          </p:cNvSpPr>
          <p:nvPr/>
        </p:nvSpPr>
        <p:spPr bwMode="auto">
          <a:xfrm rot="19923664">
            <a:off x="9616040" y="2687652"/>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nvGrpSpPr>
          <p:cNvPr id="232" name="Group 177"/>
          <p:cNvGrpSpPr/>
          <p:nvPr/>
        </p:nvGrpSpPr>
        <p:grpSpPr>
          <a:xfrm>
            <a:off x="8963852" y="4172168"/>
            <a:ext cx="1710267" cy="1866900"/>
            <a:chOff x="6783893" y="2688023"/>
            <a:chExt cx="1282700" cy="1400175"/>
          </a:xfrm>
        </p:grpSpPr>
        <p:sp>
          <p:nvSpPr>
            <p:cNvPr id="233" name="Freeform 109"/>
            <p:cNvSpPr>
              <a:spLocks/>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rgbClr val="EECE52">
                <a:lumMod val="5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34" name="Freeform 110"/>
            <p:cNvSpPr>
              <a:spLocks/>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rgbClr val="EECE52">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35" name="Freeform 111"/>
            <p:cNvSpPr>
              <a:spLocks/>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rgbClr val="EECE5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236" name="Group 176"/>
          <p:cNvGrpSpPr/>
          <p:nvPr/>
        </p:nvGrpSpPr>
        <p:grpSpPr>
          <a:xfrm>
            <a:off x="8064269" y="4527768"/>
            <a:ext cx="1401233" cy="1621367"/>
            <a:chOff x="6109205" y="2954723"/>
            <a:chExt cx="1050925" cy="1216025"/>
          </a:xfrm>
        </p:grpSpPr>
        <p:sp>
          <p:nvSpPr>
            <p:cNvPr id="237" name="Freeform 119"/>
            <p:cNvSpPr>
              <a:spLocks/>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rgbClr val="EECE52">
                <a:lumMod val="5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38" name="Freeform 120"/>
            <p:cNvSpPr>
              <a:spLocks/>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rgbClr val="EECE52">
                <a:lumMod val="60000"/>
                <a:lumOff val="40000"/>
              </a:srgb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39" name="Freeform 121"/>
            <p:cNvSpPr>
              <a:spLocks/>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rgbClr val="EECE5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240" name="Freeform 229"/>
          <p:cNvSpPr>
            <a:spLocks noEditPoints="1"/>
          </p:cNvSpPr>
          <p:nvPr/>
        </p:nvSpPr>
        <p:spPr bwMode="auto">
          <a:xfrm rot="20043309">
            <a:off x="8679235" y="4783754"/>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41" name="Freeform 122"/>
          <p:cNvSpPr>
            <a:spLocks noEditPoints="1"/>
          </p:cNvSpPr>
          <p:nvPr/>
        </p:nvSpPr>
        <p:spPr bwMode="auto">
          <a:xfrm rot="20052358">
            <a:off x="9761160" y="4523841"/>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242" name="矩形 241"/>
          <p:cNvSpPr/>
          <p:nvPr/>
        </p:nvSpPr>
        <p:spPr>
          <a:xfrm>
            <a:off x="1817976" y="2340875"/>
            <a:ext cx="4204936" cy="646331"/>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243" name="矩形 242"/>
          <p:cNvSpPr/>
          <p:nvPr/>
        </p:nvSpPr>
        <p:spPr>
          <a:xfrm>
            <a:off x="1801846" y="3420718"/>
            <a:ext cx="4204936" cy="646331"/>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244" name="矩形 243"/>
          <p:cNvSpPr/>
          <p:nvPr/>
        </p:nvSpPr>
        <p:spPr>
          <a:xfrm>
            <a:off x="1775292" y="4390336"/>
            <a:ext cx="4204936" cy="646331"/>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245" name="矩形 244"/>
          <p:cNvSpPr/>
          <p:nvPr/>
        </p:nvSpPr>
        <p:spPr>
          <a:xfrm>
            <a:off x="1724057" y="5456985"/>
            <a:ext cx="4204936" cy="646331"/>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Tree>
    <p:extLst>
      <p:ext uri="{BB962C8B-B14F-4D97-AF65-F5344CB8AC3E}">
        <p14:creationId xmlns:p14="http://schemas.microsoft.com/office/powerpoint/2010/main" val="6943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fill="hold"/>
                                        <p:tgtEl>
                                          <p:spTgt spid="213"/>
                                        </p:tgtEl>
                                        <p:attrNameLst>
                                          <p:attrName>ppt_x</p:attrName>
                                        </p:attrNameLst>
                                      </p:cBhvr>
                                      <p:tavLst>
                                        <p:tav tm="0">
                                          <p:val>
                                            <p:strVal val="#ppt_x"/>
                                          </p:val>
                                        </p:tav>
                                        <p:tav tm="100000">
                                          <p:val>
                                            <p:strVal val="#ppt_x"/>
                                          </p:val>
                                        </p:tav>
                                      </p:tavLst>
                                    </p:anim>
                                    <p:anim calcmode="lin" valueType="num">
                                      <p:cBhvr additive="base">
                                        <p:cTn id="8" dur="500" fill="hold"/>
                                        <p:tgtEl>
                                          <p:spTgt spid="2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05"/>
                                        </p:tgtEl>
                                        <p:attrNameLst>
                                          <p:attrName>style.visibility</p:attrName>
                                        </p:attrNameLst>
                                      </p:cBhvr>
                                      <p:to>
                                        <p:strVal val="visible"/>
                                      </p:to>
                                    </p:set>
                                    <p:anim calcmode="lin" valueType="num">
                                      <p:cBhvr additive="base">
                                        <p:cTn id="12" dur="500" fill="hold"/>
                                        <p:tgtEl>
                                          <p:spTgt spid="205"/>
                                        </p:tgtEl>
                                        <p:attrNameLst>
                                          <p:attrName>ppt_x</p:attrName>
                                        </p:attrNameLst>
                                      </p:cBhvr>
                                      <p:tavLst>
                                        <p:tav tm="0">
                                          <p:val>
                                            <p:strVal val="#ppt_x"/>
                                          </p:val>
                                        </p:tav>
                                        <p:tav tm="100000">
                                          <p:val>
                                            <p:strVal val="#ppt_x"/>
                                          </p:val>
                                        </p:tav>
                                      </p:tavLst>
                                    </p:anim>
                                    <p:anim calcmode="lin" valueType="num">
                                      <p:cBhvr additive="base">
                                        <p:cTn id="13" dur="500" fill="hold"/>
                                        <p:tgtEl>
                                          <p:spTgt spid="20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185"/>
                                        </p:tgtEl>
                                        <p:attrNameLst>
                                          <p:attrName>style.visibility</p:attrName>
                                        </p:attrNameLst>
                                      </p:cBhvr>
                                      <p:to>
                                        <p:strVal val="visible"/>
                                      </p:to>
                                    </p:set>
                                    <p:anim calcmode="lin" valueType="num">
                                      <p:cBhvr additive="base">
                                        <p:cTn id="17" dur="500" fill="hold"/>
                                        <p:tgtEl>
                                          <p:spTgt spid="185"/>
                                        </p:tgtEl>
                                        <p:attrNameLst>
                                          <p:attrName>ppt_x</p:attrName>
                                        </p:attrNameLst>
                                      </p:cBhvr>
                                      <p:tavLst>
                                        <p:tav tm="0">
                                          <p:val>
                                            <p:strVal val="#ppt_x"/>
                                          </p:val>
                                        </p:tav>
                                        <p:tav tm="100000">
                                          <p:val>
                                            <p:strVal val="#ppt_x"/>
                                          </p:val>
                                        </p:tav>
                                      </p:tavLst>
                                    </p:anim>
                                    <p:anim calcmode="lin" valueType="num">
                                      <p:cBhvr additive="base">
                                        <p:cTn id="18" dur="500" fill="hold"/>
                                        <p:tgtEl>
                                          <p:spTgt spid="18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221"/>
                                        </p:tgtEl>
                                        <p:attrNameLst>
                                          <p:attrName>style.visibility</p:attrName>
                                        </p:attrNameLst>
                                      </p:cBhvr>
                                      <p:to>
                                        <p:strVal val="visible"/>
                                      </p:to>
                                    </p:set>
                                    <p:anim calcmode="lin" valueType="num">
                                      <p:cBhvr additive="base">
                                        <p:cTn id="22" dur="500" fill="hold"/>
                                        <p:tgtEl>
                                          <p:spTgt spid="221"/>
                                        </p:tgtEl>
                                        <p:attrNameLst>
                                          <p:attrName>ppt_x</p:attrName>
                                        </p:attrNameLst>
                                      </p:cBhvr>
                                      <p:tavLst>
                                        <p:tav tm="0">
                                          <p:val>
                                            <p:strVal val="#ppt_x"/>
                                          </p:val>
                                        </p:tav>
                                        <p:tav tm="100000">
                                          <p:val>
                                            <p:strVal val="#ppt_x"/>
                                          </p:val>
                                        </p:tav>
                                      </p:tavLst>
                                    </p:anim>
                                    <p:anim calcmode="lin" valueType="num">
                                      <p:cBhvr additive="base">
                                        <p:cTn id="23" dur="500" fill="hold"/>
                                        <p:tgtEl>
                                          <p:spTgt spid="22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217"/>
                                        </p:tgtEl>
                                        <p:attrNameLst>
                                          <p:attrName>style.visibility</p:attrName>
                                        </p:attrNameLst>
                                      </p:cBhvr>
                                      <p:to>
                                        <p:strVal val="visible"/>
                                      </p:to>
                                    </p:set>
                                    <p:anim calcmode="lin" valueType="num">
                                      <p:cBhvr additive="base">
                                        <p:cTn id="27" dur="500" fill="hold"/>
                                        <p:tgtEl>
                                          <p:spTgt spid="217"/>
                                        </p:tgtEl>
                                        <p:attrNameLst>
                                          <p:attrName>ppt_x</p:attrName>
                                        </p:attrNameLst>
                                      </p:cBhvr>
                                      <p:tavLst>
                                        <p:tav tm="0">
                                          <p:val>
                                            <p:strVal val="#ppt_x"/>
                                          </p:val>
                                        </p:tav>
                                        <p:tav tm="100000">
                                          <p:val>
                                            <p:strVal val="#ppt_x"/>
                                          </p:val>
                                        </p:tav>
                                      </p:tavLst>
                                    </p:anim>
                                    <p:anim calcmode="lin" valueType="num">
                                      <p:cBhvr additive="base">
                                        <p:cTn id="28" dur="500" fill="hold"/>
                                        <p:tgtEl>
                                          <p:spTgt spid="21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01"/>
                                        </p:tgtEl>
                                        <p:attrNameLst>
                                          <p:attrName>style.visibility</p:attrName>
                                        </p:attrNameLst>
                                      </p:cBhvr>
                                      <p:to>
                                        <p:strVal val="visible"/>
                                      </p:to>
                                    </p:set>
                                    <p:anim calcmode="lin" valueType="num">
                                      <p:cBhvr additive="base">
                                        <p:cTn id="32" dur="500" fill="hold"/>
                                        <p:tgtEl>
                                          <p:spTgt spid="201"/>
                                        </p:tgtEl>
                                        <p:attrNameLst>
                                          <p:attrName>ppt_x</p:attrName>
                                        </p:attrNameLst>
                                      </p:cBhvr>
                                      <p:tavLst>
                                        <p:tav tm="0">
                                          <p:val>
                                            <p:strVal val="#ppt_x"/>
                                          </p:val>
                                        </p:tav>
                                        <p:tav tm="100000">
                                          <p:val>
                                            <p:strVal val="#ppt_x"/>
                                          </p:val>
                                        </p:tav>
                                      </p:tavLst>
                                    </p:anim>
                                    <p:anim calcmode="lin" valueType="num">
                                      <p:cBhvr additive="base">
                                        <p:cTn id="33" dur="500" fill="hold"/>
                                        <p:tgtEl>
                                          <p:spTgt spid="20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236"/>
                                        </p:tgtEl>
                                        <p:attrNameLst>
                                          <p:attrName>style.visibility</p:attrName>
                                        </p:attrNameLst>
                                      </p:cBhvr>
                                      <p:to>
                                        <p:strVal val="visible"/>
                                      </p:to>
                                    </p:set>
                                    <p:anim calcmode="lin" valueType="num">
                                      <p:cBhvr additive="base">
                                        <p:cTn id="37" dur="500" fill="hold"/>
                                        <p:tgtEl>
                                          <p:spTgt spid="236"/>
                                        </p:tgtEl>
                                        <p:attrNameLst>
                                          <p:attrName>ppt_x</p:attrName>
                                        </p:attrNameLst>
                                      </p:cBhvr>
                                      <p:tavLst>
                                        <p:tav tm="0">
                                          <p:val>
                                            <p:strVal val="#ppt_x"/>
                                          </p:val>
                                        </p:tav>
                                        <p:tav tm="100000">
                                          <p:val>
                                            <p:strVal val="#ppt_x"/>
                                          </p:val>
                                        </p:tav>
                                      </p:tavLst>
                                    </p:anim>
                                    <p:anim calcmode="lin" valueType="num">
                                      <p:cBhvr additive="base">
                                        <p:cTn id="38" dur="500" fill="hold"/>
                                        <p:tgtEl>
                                          <p:spTgt spid="23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232"/>
                                        </p:tgtEl>
                                        <p:attrNameLst>
                                          <p:attrName>style.visibility</p:attrName>
                                        </p:attrNameLst>
                                      </p:cBhvr>
                                      <p:to>
                                        <p:strVal val="visible"/>
                                      </p:to>
                                    </p:set>
                                    <p:anim calcmode="lin" valueType="num">
                                      <p:cBhvr additive="base">
                                        <p:cTn id="42" dur="500" fill="hold"/>
                                        <p:tgtEl>
                                          <p:spTgt spid="232"/>
                                        </p:tgtEl>
                                        <p:attrNameLst>
                                          <p:attrName>ppt_x</p:attrName>
                                        </p:attrNameLst>
                                      </p:cBhvr>
                                      <p:tavLst>
                                        <p:tav tm="0">
                                          <p:val>
                                            <p:strVal val="#ppt_x"/>
                                          </p:val>
                                        </p:tav>
                                        <p:tav tm="100000">
                                          <p:val>
                                            <p:strVal val="#ppt_x"/>
                                          </p:val>
                                        </p:tav>
                                      </p:tavLst>
                                    </p:anim>
                                    <p:anim calcmode="lin" valueType="num">
                                      <p:cBhvr additive="base">
                                        <p:cTn id="43" dur="500" fill="hold"/>
                                        <p:tgtEl>
                                          <p:spTgt spid="23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209"/>
                                        </p:tgtEl>
                                        <p:attrNameLst>
                                          <p:attrName>style.visibility</p:attrName>
                                        </p:attrNameLst>
                                      </p:cBhvr>
                                      <p:to>
                                        <p:strVal val="visible"/>
                                      </p:to>
                                    </p:set>
                                    <p:anim calcmode="lin" valueType="num">
                                      <p:cBhvr additive="base">
                                        <p:cTn id="47" dur="500" fill="hold"/>
                                        <p:tgtEl>
                                          <p:spTgt spid="209"/>
                                        </p:tgtEl>
                                        <p:attrNameLst>
                                          <p:attrName>ppt_x</p:attrName>
                                        </p:attrNameLst>
                                      </p:cBhvr>
                                      <p:tavLst>
                                        <p:tav tm="0">
                                          <p:val>
                                            <p:strVal val="#ppt_x"/>
                                          </p:val>
                                        </p:tav>
                                        <p:tav tm="100000">
                                          <p:val>
                                            <p:strVal val="#ppt_x"/>
                                          </p:val>
                                        </p:tav>
                                      </p:tavLst>
                                    </p:anim>
                                    <p:anim calcmode="lin" valueType="num">
                                      <p:cBhvr additive="base">
                                        <p:cTn id="48" dur="500" fill="hold"/>
                                        <p:tgtEl>
                                          <p:spTgt spid="20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0" fill="hold" grpId="0" nodeType="afterEffect">
                                  <p:stCondLst>
                                    <p:cond delay="0"/>
                                  </p:stCondLst>
                                  <p:childTnLst>
                                    <p:set>
                                      <p:cBhvr>
                                        <p:cTn id="51" dur="1" fill="hold">
                                          <p:stCondLst>
                                            <p:cond delay="0"/>
                                          </p:stCondLst>
                                        </p:cTn>
                                        <p:tgtEl>
                                          <p:spTgt spid="227"/>
                                        </p:tgtEl>
                                        <p:attrNameLst>
                                          <p:attrName>style.visibility</p:attrName>
                                        </p:attrNameLst>
                                      </p:cBhvr>
                                      <p:to>
                                        <p:strVal val="visible"/>
                                      </p:to>
                                    </p:set>
                                    <p:anim calcmode="lin" valueType="num">
                                      <p:cBhvr>
                                        <p:cTn id="52" dur="500" fill="hold"/>
                                        <p:tgtEl>
                                          <p:spTgt spid="227"/>
                                        </p:tgtEl>
                                        <p:attrNameLst>
                                          <p:attrName>ppt_w</p:attrName>
                                        </p:attrNameLst>
                                      </p:cBhvr>
                                      <p:tavLst>
                                        <p:tav tm="0">
                                          <p:val>
                                            <p:fltVal val="0"/>
                                          </p:val>
                                        </p:tav>
                                        <p:tav tm="100000">
                                          <p:val>
                                            <p:strVal val="#ppt_w"/>
                                          </p:val>
                                        </p:tav>
                                      </p:tavLst>
                                    </p:anim>
                                    <p:anim calcmode="lin" valueType="num">
                                      <p:cBhvr>
                                        <p:cTn id="53" dur="500" fill="hold"/>
                                        <p:tgtEl>
                                          <p:spTgt spid="227"/>
                                        </p:tgtEl>
                                        <p:attrNameLst>
                                          <p:attrName>ppt_h</p:attrName>
                                        </p:attrNameLst>
                                      </p:cBhvr>
                                      <p:tavLst>
                                        <p:tav tm="0">
                                          <p:val>
                                            <p:fltVal val="0"/>
                                          </p:val>
                                        </p:tav>
                                        <p:tav tm="100000">
                                          <p:val>
                                            <p:strVal val="#ppt_h"/>
                                          </p:val>
                                        </p:tav>
                                      </p:tavLst>
                                    </p:anim>
                                    <p:animEffect transition="in" filter="fade">
                                      <p:cBhvr>
                                        <p:cTn id="54" dur="500"/>
                                        <p:tgtEl>
                                          <p:spTgt spid="227"/>
                                        </p:tgtEl>
                                      </p:cBhvr>
                                    </p:animEffect>
                                  </p:childTnLst>
                                </p:cTn>
                              </p:par>
                            </p:childTnLst>
                          </p:cTn>
                        </p:par>
                        <p:par>
                          <p:cTn id="55" fill="hold">
                            <p:stCondLst>
                              <p:cond delay="5000"/>
                            </p:stCondLst>
                            <p:childTnLst>
                              <p:par>
                                <p:cTn id="56" presetID="53"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 calcmode="lin" valueType="num">
                                      <p:cBhvr>
                                        <p:cTn id="58" dur="500" fill="hold"/>
                                        <p:tgtEl>
                                          <p:spTgt spid="229"/>
                                        </p:tgtEl>
                                        <p:attrNameLst>
                                          <p:attrName>ppt_w</p:attrName>
                                        </p:attrNameLst>
                                      </p:cBhvr>
                                      <p:tavLst>
                                        <p:tav tm="0">
                                          <p:val>
                                            <p:fltVal val="0"/>
                                          </p:val>
                                        </p:tav>
                                        <p:tav tm="100000">
                                          <p:val>
                                            <p:strVal val="#ppt_w"/>
                                          </p:val>
                                        </p:tav>
                                      </p:tavLst>
                                    </p:anim>
                                    <p:anim calcmode="lin" valueType="num">
                                      <p:cBhvr>
                                        <p:cTn id="59" dur="500" fill="hold"/>
                                        <p:tgtEl>
                                          <p:spTgt spid="229"/>
                                        </p:tgtEl>
                                        <p:attrNameLst>
                                          <p:attrName>ppt_h</p:attrName>
                                        </p:attrNameLst>
                                      </p:cBhvr>
                                      <p:tavLst>
                                        <p:tav tm="0">
                                          <p:val>
                                            <p:fltVal val="0"/>
                                          </p:val>
                                        </p:tav>
                                        <p:tav tm="100000">
                                          <p:val>
                                            <p:strVal val="#ppt_h"/>
                                          </p:val>
                                        </p:tav>
                                      </p:tavLst>
                                    </p:anim>
                                    <p:animEffect transition="in" filter="fade">
                                      <p:cBhvr>
                                        <p:cTn id="60" dur="500"/>
                                        <p:tgtEl>
                                          <p:spTgt spid="229"/>
                                        </p:tgtEl>
                                      </p:cBhvr>
                                    </p:animEffect>
                                  </p:childTnLst>
                                </p:cTn>
                              </p:par>
                            </p:childTnLst>
                          </p:cTn>
                        </p:par>
                        <p:par>
                          <p:cTn id="61" fill="hold">
                            <p:stCondLst>
                              <p:cond delay="5500"/>
                            </p:stCondLst>
                            <p:childTnLst>
                              <p:par>
                                <p:cTn id="62" presetID="53" presetClass="entr" presetSubtype="0" fill="hold" grpId="0" nodeType="afterEffect">
                                  <p:stCondLst>
                                    <p:cond delay="0"/>
                                  </p:stCondLst>
                                  <p:childTnLst>
                                    <p:set>
                                      <p:cBhvr>
                                        <p:cTn id="63" dur="1" fill="hold">
                                          <p:stCondLst>
                                            <p:cond delay="0"/>
                                          </p:stCondLst>
                                        </p:cTn>
                                        <p:tgtEl>
                                          <p:spTgt spid="231"/>
                                        </p:tgtEl>
                                        <p:attrNameLst>
                                          <p:attrName>style.visibility</p:attrName>
                                        </p:attrNameLst>
                                      </p:cBhvr>
                                      <p:to>
                                        <p:strVal val="visible"/>
                                      </p:to>
                                    </p:set>
                                    <p:anim calcmode="lin" valueType="num">
                                      <p:cBhvr>
                                        <p:cTn id="64" dur="500" fill="hold"/>
                                        <p:tgtEl>
                                          <p:spTgt spid="231"/>
                                        </p:tgtEl>
                                        <p:attrNameLst>
                                          <p:attrName>ppt_w</p:attrName>
                                        </p:attrNameLst>
                                      </p:cBhvr>
                                      <p:tavLst>
                                        <p:tav tm="0">
                                          <p:val>
                                            <p:fltVal val="0"/>
                                          </p:val>
                                        </p:tav>
                                        <p:tav tm="100000">
                                          <p:val>
                                            <p:strVal val="#ppt_w"/>
                                          </p:val>
                                        </p:tav>
                                      </p:tavLst>
                                    </p:anim>
                                    <p:anim calcmode="lin" valueType="num">
                                      <p:cBhvr>
                                        <p:cTn id="65" dur="500" fill="hold"/>
                                        <p:tgtEl>
                                          <p:spTgt spid="231"/>
                                        </p:tgtEl>
                                        <p:attrNameLst>
                                          <p:attrName>ppt_h</p:attrName>
                                        </p:attrNameLst>
                                      </p:cBhvr>
                                      <p:tavLst>
                                        <p:tav tm="0">
                                          <p:val>
                                            <p:fltVal val="0"/>
                                          </p:val>
                                        </p:tav>
                                        <p:tav tm="100000">
                                          <p:val>
                                            <p:strVal val="#ppt_h"/>
                                          </p:val>
                                        </p:tav>
                                      </p:tavLst>
                                    </p:anim>
                                    <p:animEffect transition="in" filter="fade">
                                      <p:cBhvr>
                                        <p:cTn id="66" dur="500"/>
                                        <p:tgtEl>
                                          <p:spTgt spid="231"/>
                                        </p:tgtEl>
                                      </p:cBhvr>
                                    </p:animEffect>
                                  </p:childTnLst>
                                </p:cTn>
                              </p:par>
                            </p:childTnLst>
                          </p:cTn>
                        </p:par>
                        <p:par>
                          <p:cTn id="67" fill="hold">
                            <p:stCondLst>
                              <p:cond delay="6000"/>
                            </p:stCondLst>
                            <p:childTnLst>
                              <p:par>
                                <p:cTn id="68" presetID="53" presetClass="entr" presetSubtype="0" fill="hold" grpId="0" nodeType="afterEffect">
                                  <p:stCondLst>
                                    <p:cond delay="0"/>
                                  </p:stCondLst>
                                  <p:childTnLst>
                                    <p:set>
                                      <p:cBhvr>
                                        <p:cTn id="69" dur="1" fill="hold">
                                          <p:stCondLst>
                                            <p:cond delay="0"/>
                                          </p:stCondLst>
                                        </p:cTn>
                                        <p:tgtEl>
                                          <p:spTgt spid="228"/>
                                        </p:tgtEl>
                                        <p:attrNameLst>
                                          <p:attrName>style.visibility</p:attrName>
                                        </p:attrNameLst>
                                      </p:cBhvr>
                                      <p:to>
                                        <p:strVal val="visible"/>
                                      </p:to>
                                    </p:set>
                                    <p:anim calcmode="lin" valueType="num">
                                      <p:cBhvr>
                                        <p:cTn id="70" dur="500" fill="hold"/>
                                        <p:tgtEl>
                                          <p:spTgt spid="228"/>
                                        </p:tgtEl>
                                        <p:attrNameLst>
                                          <p:attrName>ppt_w</p:attrName>
                                        </p:attrNameLst>
                                      </p:cBhvr>
                                      <p:tavLst>
                                        <p:tav tm="0">
                                          <p:val>
                                            <p:fltVal val="0"/>
                                          </p:val>
                                        </p:tav>
                                        <p:tav tm="100000">
                                          <p:val>
                                            <p:strVal val="#ppt_w"/>
                                          </p:val>
                                        </p:tav>
                                      </p:tavLst>
                                    </p:anim>
                                    <p:anim calcmode="lin" valueType="num">
                                      <p:cBhvr>
                                        <p:cTn id="71" dur="500" fill="hold"/>
                                        <p:tgtEl>
                                          <p:spTgt spid="228"/>
                                        </p:tgtEl>
                                        <p:attrNameLst>
                                          <p:attrName>ppt_h</p:attrName>
                                        </p:attrNameLst>
                                      </p:cBhvr>
                                      <p:tavLst>
                                        <p:tav tm="0">
                                          <p:val>
                                            <p:fltVal val="0"/>
                                          </p:val>
                                        </p:tav>
                                        <p:tav tm="100000">
                                          <p:val>
                                            <p:strVal val="#ppt_h"/>
                                          </p:val>
                                        </p:tav>
                                      </p:tavLst>
                                    </p:anim>
                                    <p:animEffect transition="in" filter="fade">
                                      <p:cBhvr>
                                        <p:cTn id="72" dur="500"/>
                                        <p:tgtEl>
                                          <p:spTgt spid="228"/>
                                        </p:tgtEl>
                                      </p:cBhvr>
                                    </p:animEffect>
                                  </p:childTnLst>
                                </p:cTn>
                              </p:par>
                            </p:childTnLst>
                          </p:cTn>
                        </p:par>
                        <p:par>
                          <p:cTn id="73" fill="hold">
                            <p:stCondLst>
                              <p:cond delay="6500"/>
                            </p:stCondLst>
                            <p:childTnLst>
                              <p:par>
                                <p:cTn id="74" presetID="53" presetClass="entr" presetSubtype="0" fill="hold" grpId="0" nodeType="afterEffect">
                                  <p:stCondLst>
                                    <p:cond delay="0"/>
                                  </p:stCondLst>
                                  <p:childTnLst>
                                    <p:set>
                                      <p:cBhvr>
                                        <p:cTn id="75" dur="1" fill="hold">
                                          <p:stCondLst>
                                            <p:cond delay="0"/>
                                          </p:stCondLst>
                                        </p:cTn>
                                        <p:tgtEl>
                                          <p:spTgt spid="225"/>
                                        </p:tgtEl>
                                        <p:attrNameLst>
                                          <p:attrName>style.visibility</p:attrName>
                                        </p:attrNameLst>
                                      </p:cBhvr>
                                      <p:to>
                                        <p:strVal val="visible"/>
                                      </p:to>
                                    </p:set>
                                    <p:anim calcmode="lin" valueType="num">
                                      <p:cBhvr>
                                        <p:cTn id="76" dur="500" fill="hold"/>
                                        <p:tgtEl>
                                          <p:spTgt spid="225"/>
                                        </p:tgtEl>
                                        <p:attrNameLst>
                                          <p:attrName>ppt_w</p:attrName>
                                        </p:attrNameLst>
                                      </p:cBhvr>
                                      <p:tavLst>
                                        <p:tav tm="0">
                                          <p:val>
                                            <p:fltVal val="0"/>
                                          </p:val>
                                        </p:tav>
                                        <p:tav tm="100000">
                                          <p:val>
                                            <p:strVal val="#ppt_w"/>
                                          </p:val>
                                        </p:tav>
                                      </p:tavLst>
                                    </p:anim>
                                    <p:anim calcmode="lin" valueType="num">
                                      <p:cBhvr>
                                        <p:cTn id="77" dur="500" fill="hold"/>
                                        <p:tgtEl>
                                          <p:spTgt spid="225"/>
                                        </p:tgtEl>
                                        <p:attrNameLst>
                                          <p:attrName>ppt_h</p:attrName>
                                        </p:attrNameLst>
                                      </p:cBhvr>
                                      <p:tavLst>
                                        <p:tav tm="0">
                                          <p:val>
                                            <p:fltVal val="0"/>
                                          </p:val>
                                        </p:tav>
                                        <p:tav tm="100000">
                                          <p:val>
                                            <p:strVal val="#ppt_h"/>
                                          </p:val>
                                        </p:tav>
                                      </p:tavLst>
                                    </p:anim>
                                    <p:animEffect transition="in" filter="fade">
                                      <p:cBhvr>
                                        <p:cTn id="78" dur="500"/>
                                        <p:tgtEl>
                                          <p:spTgt spid="225"/>
                                        </p:tgtEl>
                                      </p:cBhvr>
                                    </p:animEffect>
                                  </p:childTnLst>
                                </p:cTn>
                              </p:par>
                            </p:childTnLst>
                          </p:cTn>
                        </p:par>
                        <p:par>
                          <p:cTn id="79" fill="hold">
                            <p:stCondLst>
                              <p:cond delay="7000"/>
                            </p:stCondLst>
                            <p:childTnLst>
                              <p:par>
                                <p:cTn id="80" presetID="53" presetClass="entr" presetSubtype="0" fill="hold" grpId="0" nodeType="afterEffect">
                                  <p:stCondLst>
                                    <p:cond delay="0"/>
                                  </p:stCondLst>
                                  <p:childTnLst>
                                    <p:set>
                                      <p:cBhvr>
                                        <p:cTn id="81" dur="1" fill="hold">
                                          <p:stCondLst>
                                            <p:cond delay="0"/>
                                          </p:stCondLst>
                                        </p:cTn>
                                        <p:tgtEl>
                                          <p:spTgt spid="226"/>
                                        </p:tgtEl>
                                        <p:attrNameLst>
                                          <p:attrName>style.visibility</p:attrName>
                                        </p:attrNameLst>
                                      </p:cBhvr>
                                      <p:to>
                                        <p:strVal val="visible"/>
                                      </p:to>
                                    </p:set>
                                    <p:anim calcmode="lin" valueType="num">
                                      <p:cBhvr>
                                        <p:cTn id="82" dur="500" fill="hold"/>
                                        <p:tgtEl>
                                          <p:spTgt spid="226"/>
                                        </p:tgtEl>
                                        <p:attrNameLst>
                                          <p:attrName>ppt_w</p:attrName>
                                        </p:attrNameLst>
                                      </p:cBhvr>
                                      <p:tavLst>
                                        <p:tav tm="0">
                                          <p:val>
                                            <p:fltVal val="0"/>
                                          </p:val>
                                        </p:tav>
                                        <p:tav tm="100000">
                                          <p:val>
                                            <p:strVal val="#ppt_w"/>
                                          </p:val>
                                        </p:tav>
                                      </p:tavLst>
                                    </p:anim>
                                    <p:anim calcmode="lin" valueType="num">
                                      <p:cBhvr>
                                        <p:cTn id="83" dur="500" fill="hold"/>
                                        <p:tgtEl>
                                          <p:spTgt spid="226"/>
                                        </p:tgtEl>
                                        <p:attrNameLst>
                                          <p:attrName>ppt_h</p:attrName>
                                        </p:attrNameLst>
                                      </p:cBhvr>
                                      <p:tavLst>
                                        <p:tav tm="0">
                                          <p:val>
                                            <p:fltVal val="0"/>
                                          </p:val>
                                        </p:tav>
                                        <p:tav tm="100000">
                                          <p:val>
                                            <p:strVal val="#ppt_h"/>
                                          </p:val>
                                        </p:tav>
                                      </p:tavLst>
                                    </p:anim>
                                    <p:animEffect transition="in" filter="fade">
                                      <p:cBhvr>
                                        <p:cTn id="84" dur="500"/>
                                        <p:tgtEl>
                                          <p:spTgt spid="226"/>
                                        </p:tgtEl>
                                      </p:cBhvr>
                                    </p:animEffect>
                                  </p:childTnLst>
                                </p:cTn>
                              </p:par>
                            </p:childTnLst>
                          </p:cTn>
                        </p:par>
                        <p:par>
                          <p:cTn id="85" fill="hold">
                            <p:stCondLst>
                              <p:cond delay="7500"/>
                            </p:stCondLst>
                            <p:childTnLst>
                              <p:par>
                                <p:cTn id="86" presetID="53" presetClass="entr" presetSubtype="0" fill="hold" grpId="0" nodeType="afterEffect">
                                  <p:stCondLst>
                                    <p:cond delay="0"/>
                                  </p:stCondLst>
                                  <p:childTnLst>
                                    <p:set>
                                      <p:cBhvr>
                                        <p:cTn id="87" dur="1" fill="hold">
                                          <p:stCondLst>
                                            <p:cond delay="0"/>
                                          </p:stCondLst>
                                        </p:cTn>
                                        <p:tgtEl>
                                          <p:spTgt spid="240"/>
                                        </p:tgtEl>
                                        <p:attrNameLst>
                                          <p:attrName>style.visibility</p:attrName>
                                        </p:attrNameLst>
                                      </p:cBhvr>
                                      <p:to>
                                        <p:strVal val="visible"/>
                                      </p:to>
                                    </p:set>
                                    <p:anim calcmode="lin" valueType="num">
                                      <p:cBhvr>
                                        <p:cTn id="88" dur="500" fill="hold"/>
                                        <p:tgtEl>
                                          <p:spTgt spid="240"/>
                                        </p:tgtEl>
                                        <p:attrNameLst>
                                          <p:attrName>ppt_w</p:attrName>
                                        </p:attrNameLst>
                                      </p:cBhvr>
                                      <p:tavLst>
                                        <p:tav tm="0">
                                          <p:val>
                                            <p:fltVal val="0"/>
                                          </p:val>
                                        </p:tav>
                                        <p:tav tm="100000">
                                          <p:val>
                                            <p:strVal val="#ppt_w"/>
                                          </p:val>
                                        </p:tav>
                                      </p:tavLst>
                                    </p:anim>
                                    <p:anim calcmode="lin" valueType="num">
                                      <p:cBhvr>
                                        <p:cTn id="89" dur="500" fill="hold"/>
                                        <p:tgtEl>
                                          <p:spTgt spid="240"/>
                                        </p:tgtEl>
                                        <p:attrNameLst>
                                          <p:attrName>ppt_h</p:attrName>
                                        </p:attrNameLst>
                                      </p:cBhvr>
                                      <p:tavLst>
                                        <p:tav tm="0">
                                          <p:val>
                                            <p:fltVal val="0"/>
                                          </p:val>
                                        </p:tav>
                                        <p:tav tm="100000">
                                          <p:val>
                                            <p:strVal val="#ppt_h"/>
                                          </p:val>
                                        </p:tav>
                                      </p:tavLst>
                                    </p:anim>
                                    <p:animEffect transition="in" filter="fade">
                                      <p:cBhvr>
                                        <p:cTn id="90" dur="500"/>
                                        <p:tgtEl>
                                          <p:spTgt spid="240"/>
                                        </p:tgtEl>
                                      </p:cBhvr>
                                    </p:animEffect>
                                  </p:childTnLst>
                                </p:cTn>
                              </p:par>
                            </p:childTnLst>
                          </p:cTn>
                        </p:par>
                        <p:par>
                          <p:cTn id="91" fill="hold">
                            <p:stCondLst>
                              <p:cond delay="8000"/>
                            </p:stCondLst>
                            <p:childTnLst>
                              <p:par>
                                <p:cTn id="92" presetID="53" presetClass="entr" presetSubtype="0" fill="hold" grpId="0" nodeType="afterEffect">
                                  <p:stCondLst>
                                    <p:cond delay="0"/>
                                  </p:stCondLst>
                                  <p:childTnLst>
                                    <p:set>
                                      <p:cBhvr>
                                        <p:cTn id="93" dur="1" fill="hold">
                                          <p:stCondLst>
                                            <p:cond delay="0"/>
                                          </p:stCondLst>
                                        </p:cTn>
                                        <p:tgtEl>
                                          <p:spTgt spid="241"/>
                                        </p:tgtEl>
                                        <p:attrNameLst>
                                          <p:attrName>style.visibility</p:attrName>
                                        </p:attrNameLst>
                                      </p:cBhvr>
                                      <p:to>
                                        <p:strVal val="visible"/>
                                      </p:to>
                                    </p:set>
                                    <p:anim calcmode="lin" valueType="num">
                                      <p:cBhvr>
                                        <p:cTn id="94" dur="500" fill="hold"/>
                                        <p:tgtEl>
                                          <p:spTgt spid="241"/>
                                        </p:tgtEl>
                                        <p:attrNameLst>
                                          <p:attrName>ppt_w</p:attrName>
                                        </p:attrNameLst>
                                      </p:cBhvr>
                                      <p:tavLst>
                                        <p:tav tm="0">
                                          <p:val>
                                            <p:fltVal val="0"/>
                                          </p:val>
                                        </p:tav>
                                        <p:tav tm="100000">
                                          <p:val>
                                            <p:strVal val="#ppt_w"/>
                                          </p:val>
                                        </p:tav>
                                      </p:tavLst>
                                    </p:anim>
                                    <p:anim calcmode="lin" valueType="num">
                                      <p:cBhvr>
                                        <p:cTn id="95" dur="500" fill="hold"/>
                                        <p:tgtEl>
                                          <p:spTgt spid="241"/>
                                        </p:tgtEl>
                                        <p:attrNameLst>
                                          <p:attrName>ppt_h</p:attrName>
                                        </p:attrNameLst>
                                      </p:cBhvr>
                                      <p:tavLst>
                                        <p:tav tm="0">
                                          <p:val>
                                            <p:fltVal val="0"/>
                                          </p:val>
                                        </p:tav>
                                        <p:tav tm="100000">
                                          <p:val>
                                            <p:strVal val="#ppt_h"/>
                                          </p:val>
                                        </p:tav>
                                      </p:tavLst>
                                    </p:anim>
                                    <p:animEffect transition="in" filter="fade">
                                      <p:cBhvr>
                                        <p:cTn id="96" dur="500"/>
                                        <p:tgtEl>
                                          <p:spTgt spid="241"/>
                                        </p:tgtEl>
                                      </p:cBhvr>
                                    </p:animEffect>
                                  </p:childTnLst>
                                </p:cTn>
                              </p:par>
                            </p:childTnLst>
                          </p:cTn>
                        </p:par>
                        <p:par>
                          <p:cTn id="97" fill="hold">
                            <p:stCondLst>
                              <p:cond delay="8500"/>
                            </p:stCondLst>
                            <p:childTnLst>
                              <p:par>
                                <p:cTn id="98" presetID="53" presetClass="entr" presetSubtype="0" fill="hold" grpId="0" nodeType="afterEffect">
                                  <p:stCondLst>
                                    <p:cond delay="0"/>
                                  </p:stCondLst>
                                  <p:childTnLst>
                                    <p:set>
                                      <p:cBhvr>
                                        <p:cTn id="99" dur="1" fill="hold">
                                          <p:stCondLst>
                                            <p:cond delay="0"/>
                                          </p:stCondLst>
                                        </p:cTn>
                                        <p:tgtEl>
                                          <p:spTgt spid="230"/>
                                        </p:tgtEl>
                                        <p:attrNameLst>
                                          <p:attrName>style.visibility</p:attrName>
                                        </p:attrNameLst>
                                      </p:cBhvr>
                                      <p:to>
                                        <p:strVal val="visible"/>
                                      </p:to>
                                    </p:set>
                                    <p:anim calcmode="lin" valueType="num">
                                      <p:cBhvr>
                                        <p:cTn id="100" dur="500" fill="hold"/>
                                        <p:tgtEl>
                                          <p:spTgt spid="230"/>
                                        </p:tgtEl>
                                        <p:attrNameLst>
                                          <p:attrName>ppt_w</p:attrName>
                                        </p:attrNameLst>
                                      </p:cBhvr>
                                      <p:tavLst>
                                        <p:tav tm="0">
                                          <p:val>
                                            <p:fltVal val="0"/>
                                          </p:val>
                                        </p:tav>
                                        <p:tav tm="100000">
                                          <p:val>
                                            <p:strVal val="#ppt_w"/>
                                          </p:val>
                                        </p:tav>
                                      </p:tavLst>
                                    </p:anim>
                                    <p:anim calcmode="lin" valueType="num">
                                      <p:cBhvr>
                                        <p:cTn id="101" dur="500" fill="hold"/>
                                        <p:tgtEl>
                                          <p:spTgt spid="230"/>
                                        </p:tgtEl>
                                        <p:attrNameLst>
                                          <p:attrName>ppt_h</p:attrName>
                                        </p:attrNameLst>
                                      </p:cBhvr>
                                      <p:tavLst>
                                        <p:tav tm="0">
                                          <p:val>
                                            <p:fltVal val="0"/>
                                          </p:val>
                                        </p:tav>
                                        <p:tav tm="100000">
                                          <p:val>
                                            <p:strVal val="#ppt_h"/>
                                          </p:val>
                                        </p:tav>
                                      </p:tavLst>
                                    </p:anim>
                                    <p:animEffect transition="in" filter="fade">
                                      <p:cBhvr>
                                        <p:cTn id="102" dur="500"/>
                                        <p:tgtEl>
                                          <p:spTgt spid="230"/>
                                        </p:tgtEl>
                                      </p:cBhvr>
                                    </p:animEffect>
                                  </p:childTnLst>
                                </p:cTn>
                              </p:par>
                            </p:childTnLst>
                          </p:cTn>
                        </p:par>
                        <p:par>
                          <p:cTn id="103" fill="hold">
                            <p:stCondLst>
                              <p:cond delay="9000"/>
                            </p:stCondLst>
                            <p:childTnLst>
                              <p:par>
                                <p:cTn id="104" presetID="53" presetClass="entr" presetSubtype="0" fill="hold" nodeType="afterEffect">
                                  <p:stCondLst>
                                    <p:cond delay="0"/>
                                  </p:stCondLst>
                                  <p:childTnLst>
                                    <p:set>
                                      <p:cBhvr>
                                        <p:cTn id="105" dur="1" fill="hold">
                                          <p:stCondLst>
                                            <p:cond delay="0"/>
                                          </p:stCondLst>
                                        </p:cTn>
                                        <p:tgtEl>
                                          <p:spTgt spid="189"/>
                                        </p:tgtEl>
                                        <p:attrNameLst>
                                          <p:attrName>style.visibility</p:attrName>
                                        </p:attrNameLst>
                                      </p:cBhvr>
                                      <p:to>
                                        <p:strVal val="visible"/>
                                      </p:to>
                                    </p:set>
                                    <p:anim calcmode="lin" valueType="num">
                                      <p:cBhvr>
                                        <p:cTn id="106" dur="500" fill="hold"/>
                                        <p:tgtEl>
                                          <p:spTgt spid="189"/>
                                        </p:tgtEl>
                                        <p:attrNameLst>
                                          <p:attrName>ppt_w</p:attrName>
                                        </p:attrNameLst>
                                      </p:cBhvr>
                                      <p:tavLst>
                                        <p:tav tm="0">
                                          <p:val>
                                            <p:fltVal val="0"/>
                                          </p:val>
                                        </p:tav>
                                        <p:tav tm="100000">
                                          <p:val>
                                            <p:strVal val="#ppt_w"/>
                                          </p:val>
                                        </p:tav>
                                      </p:tavLst>
                                    </p:anim>
                                    <p:anim calcmode="lin" valueType="num">
                                      <p:cBhvr>
                                        <p:cTn id="107" dur="500" fill="hold"/>
                                        <p:tgtEl>
                                          <p:spTgt spid="189"/>
                                        </p:tgtEl>
                                        <p:attrNameLst>
                                          <p:attrName>ppt_h</p:attrName>
                                        </p:attrNameLst>
                                      </p:cBhvr>
                                      <p:tavLst>
                                        <p:tav tm="0">
                                          <p:val>
                                            <p:fltVal val="0"/>
                                          </p:val>
                                        </p:tav>
                                        <p:tav tm="100000">
                                          <p:val>
                                            <p:strVal val="#ppt_h"/>
                                          </p:val>
                                        </p:tav>
                                      </p:tavLst>
                                    </p:anim>
                                    <p:animEffect transition="in" filter="fade">
                                      <p:cBhvr>
                                        <p:cTn id="108" dur="500"/>
                                        <p:tgtEl>
                                          <p:spTgt spid="189"/>
                                        </p:tgtEl>
                                      </p:cBhvr>
                                    </p:animEffect>
                                  </p:childTnLst>
                                </p:cTn>
                              </p:par>
                            </p:childTnLst>
                          </p:cTn>
                        </p:par>
                        <p:par>
                          <p:cTn id="109" fill="hold">
                            <p:stCondLst>
                              <p:cond delay="9500"/>
                            </p:stCondLst>
                            <p:childTnLst>
                              <p:par>
                                <p:cTn id="110" presetID="53" presetClass="entr" presetSubtype="0" fill="hold" nodeType="afterEffect">
                                  <p:stCondLst>
                                    <p:cond delay="0"/>
                                  </p:stCondLst>
                                  <p:childTnLst>
                                    <p:set>
                                      <p:cBhvr>
                                        <p:cTn id="111" dur="1" fill="hold">
                                          <p:stCondLst>
                                            <p:cond delay="0"/>
                                          </p:stCondLst>
                                        </p:cTn>
                                        <p:tgtEl>
                                          <p:spTgt spid="192"/>
                                        </p:tgtEl>
                                        <p:attrNameLst>
                                          <p:attrName>style.visibility</p:attrName>
                                        </p:attrNameLst>
                                      </p:cBhvr>
                                      <p:to>
                                        <p:strVal val="visible"/>
                                      </p:to>
                                    </p:set>
                                    <p:anim calcmode="lin" valueType="num">
                                      <p:cBhvr>
                                        <p:cTn id="112" dur="500" fill="hold"/>
                                        <p:tgtEl>
                                          <p:spTgt spid="192"/>
                                        </p:tgtEl>
                                        <p:attrNameLst>
                                          <p:attrName>ppt_w</p:attrName>
                                        </p:attrNameLst>
                                      </p:cBhvr>
                                      <p:tavLst>
                                        <p:tav tm="0">
                                          <p:val>
                                            <p:fltVal val="0"/>
                                          </p:val>
                                        </p:tav>
                                        <p:tav tm="100000">
                                          <p:val>
                                            <p:strVal val="#ppt_w"/>
                                          </p:val>
                                        </p:tav>
                                      </p:tavLst>
                                    </p:anim>
                                    <p:anim calcmode="lin" valueType="num">
                                      <p:cBhvr>
                                        <p:cTn id="113" dur="500" fill="hold"/>
                                        <p:tgtEl>
                                          <p:spTgt spid="192"/>
                                        </p:tgtEl>
                                        <p:attrNameLst>
                                          <p:attrName>ppt_h</p:attrName>
                                        </p:attrNameLst>
                                      </p:cBhvr>
                                      <p:tavLst>
                                        <p:tav tm="0">
                                          <p:val>
                                            <p:fltVal val="0"/>
                                          </p:val>
                                        </p:tav>
                                        <p:tav tm="100000">
                                          <p:val>
                                            <p:strVal val="#ppt_h"/>
                                          </p:val>
                                        </p:tav>
                                      </p:tavLst>
                                    </p:anim>
                                    <p:animEffect transition="in" filter="fade">
                                      <p:cBhvr>
                                        <p:cTn id="114" dur="500"/>
                                        <p:tgtEl>
                                          <p:spTgt spid="192"/>
                                        </p:tgtEl>
                                      </p:cBhvr>
                                    </p:animEffect>
                                  </p:childTnLst>
                                </p:cTn>
                              </p:par>
                            </p:childTnLst>
                          </p:cTn>
                        </p:par>
                        <p:par>
                          <p:cTn id="115" fill="hold">
                            <p:stCondLst>
                              <p:cond delay="10000"/>
                            </p:stCondLst>
                            <p:childTnLst>
                              <p:par>
                                <p:cTn id="116" presetID="53" presetClass="entr" presetSubtype="0" fill="hold" nodeType="afterEffect">
                                  <p:stCondLst>
                                    <p:cond delay="0"/>
                                  </p:stCondLst>
                                  <p:childTnLst>
                                    <p:set>
                                      <p:cBhvr>
                                        <p:cTn id="117" dur="1" fill="hold">
                                          <p:stCondLst>
                                            <p:cond delay="0"/>
                                          </p:stCondLst>
                                        </p:cTn>
                                        <p:tgtEl>
                                          <p:spTgt spid="195"/>
                                        </p:tgtEl>
                                        <p:attrNameLst>
                                          <p:attrName>style.visibility</p:attrName>
                                        </p:attrNameLst>
                                      </p:cBhvr>
                                      <p:to>
                                        <p:strVal val="visible"/>
                                      </p:to>
                                    </p:set>
                                    <p:anim calcmode="lin" valueType="num">
                                      <p:cBhvr>
                                        <p:cTn id="118" dur="500" fill="hold"/>
                                        <p:tgtEl>
                                          <p:spTgt spid="195"/>
                                        </p:tgtEl>
                                        <p:attrNameLst>
                                          <p:attrName>ppt_w</p:attrName>
                                        </p:attrNameLst>
                                      </p:cBhvr>
                                      <p:tavLst>
                                        <p:tav tm="0">
                                          <p:val>
                                            <p:fltVal val="0"/>
                                          </p:val>
                                        </p:tav>
                                        <p:tav tm="100000">
                                          <p:val>
                                            <p:strVal val="#ppt_w"/>
                                          </p:val>
                                        </p:tav>
                                      </p:tavLst>
                                    </p:anim>
                                    <p:anim calcmode="lin" valueType="num">
                                      <p:cBhvr>
                                        <p:cTn id="119" dur="500" fill="hold"/>
                                        <p:tgtEl>
                                          <p:spTgt spid="195"/>
                                        </p:tgtEl>
                                        <p:attrNameLst>
                                          <p:attrName>ppt_h</p:attrName>
                                        </p:attrNameLst>
                                      </p:cBhvr>
                                      <p:tavLst>
                                        <p:tav tm="0">
                                          <p:val>
                                            <p:fltVal val="0"/>
                                          </p:val>
                                        </p:tav>
                                        <p:tav tm="100000">
                                          <p:val>
                                            <p:strVal val="#ppt_h"/>
                                          </p:val>
                                        </p:tav>
                                      </p:tavLst>
                                    </p:anim>
                                    <p:animEffect transition="in" filter="fade">
                                      <p:cBhvr>
                                        <p:cTn id="120" dur="500"/>
                                        <p:tgtEl>
                                          <p:spTgt spid="195"/>
                                        </p:tgtEl>
                                      </p:cBhvr>
                                    </p:animEffect>
                                  </p:childTnLst>
                                </p:cTn>
                              </p:par>
                            </p:childTnLst>
                          </p:cTn>
                        </p:par>
                        <p:par>
                          <p:cTn id="121" fill="hold">
                            <p:stCondLst>
                              <p:cond delay="10500"/>
                            </p:stCondLst>
                            <p:childTnLst>
                              <p:par>
                                <p:cTn id="122" presetID="53" presetClass="entr" presetSubtype="0" fill="hold" nodeType="afterEffect">
                                  <p:stCondLst>
                                    <p:cond delay="0"/>
                                  </p:stCondLst>
                                  <p:childTnLst>
                                    <p:set>
                                      <p:cBhvr>
                                        <p:cTn id="123" dur="1" fill="hold">
                                          <p:stCondLst>
                                            <p:cond delay="0"/>
                                          </p:stCondLst>
                                        </p:cTn>
                                        <p:tgtEl>
                                          <p:spTgt spid="198"/>
                                        </p:tgtEl>
                                        <p:attrNameLst>
                                          <p:attrName>style.visibility</p:attrName>
                                        </p:attrNameLst>
                                      </p:cBhvr>
                                      <p:to>
                                        <p:strVal val="visible"/>
                                      </p:to>
                                    </p:set>
                                    <p:anim calcmode="lin" valueType="num">
                                      <p:cBhvr>
                                        <p:cTn id="124" dur="500" fill="hold"/>
                                        <p:tgtEl>
                                          <p:spTgt spid="198"/>
                                        </p:tgtEl>
                                        <p:attrNameLst>
                                          <p:attrName>ppt_w</p:attrName>
                                        </p:attrNameLst>
                                      </p:cBhvr>
                                      <p:tavLst>
                                        <p:tav tm="0">
                                          <p:val>
                                            <p:fltVal val="0"/>
                                          </p:val>
                                        </p:tav>
                                        <p:tav tm="100000">
                                          <p:val>
                                            <p:strVal val="#ppt_w"/>
                                          </p:val>
                                        </p:tav>
                                      </p:tavLst>
                                    </p:anim>
                                    <p:anim calcmode="lin" valueType="num">
                                      <p:cBhvr>
                                        <p:cTn id="125" dur="500" fill="hold"/>
                                        <p:tgtEl>
                                          <p:spTgt spid="198"/>
                                        </p:tgtEl>
                                        <p:attrNameLst>
                                          <p:attrName>ppt_h</p:attrName>
                                        </p:attrNameLst>
                                      </p:cBhvr>
                                      <p:tavLst>
                                        <p:tav tm="0">
                                          <p:val>
                                            <p:fltVal val="0"/>
                                          </p:val>
                                        </p:tav>
                                        <p:tav tm="100000">
                                          <p:val>
                                            <p:strVal val="#ppt_h"/>
                                          </p:val>
                                        </p:tav>
                                      </p:tavLst>
                                    </p:anim>
                                    <p:animEffect transition="in" filter="fade">
                                      <p:cBhvr>
                                        <p:cTn id="126" dur="500"/>
                                        <p:tgtEl>
                                          <p:spTgt spid="198"/>
                                        </p:tgtEl>
                                      </p:cBhvr>
                                    </p:animEffect>
                                  </p:childTnLst>
                                </p:cTn>
                              </p:par>
                            </p:childTnLst>
                          </p:cTn>
                        </p:par>
                        <p:par>
                          <p:cTn id="127" fill="hold">
                            <p:stCondLst>
                              <p:cond delay="11000"/>
                            </p:stCondLst>
                            <p:childTnLst>
                              <p:par>
                                <p:cTn id="128" presetID="10" presetClass="entr" presetSubtype="0" fill="hold" grpId="0" nodeType="afterEffect">
                                  <p:stCondLst>
                                    <p:cond delay="0"/>
                                  </p:stCondLst>
                                  <p:childTnLst>
                                    <p:set>
                                      <p:cBhvr>
                                        <p:cTn id="129" dur="1" fill="hold">
                                          <p:stCondLst>
                                            <p:cond delay="0"/>
                                          </p:stCondLst>
                                        </p:cTn>
                                        <p:tgtEl>
                                          <p:spTgt spid="242"/>
                                        </p:tgtEl>
                                        <p:attrNameLst>
                                          <p:attrName>style.visibility</p:attrName>
                                        </p:attrNameLst>
                                      </p:cBhvr>
                                      <p:to>
                                        <p:strVal val="visible"/>
                                      </p:to>
                                    </p:set>
                                    <p:animEffect transition="in" filter="fade">
                                      <p:cBhvr>
                                        <p:cTn id="130" dur="500"/>
                                        <p:tgtEl>
                                          <p:spTgt spid="24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43"/>
                                        </p:tgtEl>
                                        <p:attrNameLst>
                                          <p:attrName>style.visibility</p:attrName>
                                        </p:attrNameLst>
                                      </p:cBhvr>
                                      <p:to>
                                        <p:strVal val="visible"/>
                                      </p:to>
                                    </p:set>
                                    <p:animEffect transition="in" filter="fade">
                                      <p:cBhvr>
                                        <p:cTn id="133" dur="500"/>
                                        <p:tgtEl>
                                          <p:spTgt spid="24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44"/>
                                        </p:tgtEl>
                                        <p:attrNameLst>
                                          <p:attrName>style.visibility</p:attrName>
                                        </p:attrNameLst>
                                      </p:cBhvr>
                                      <p:to>
                                        <p:strVal val="visible"/>
                                      </p:to>
                                    </p:set>
                                    <p:animEffect transition="in" filter="fade">
                                      <p:cBhvr>
                                        <p:cTn id="136" dur="500"/>
                                        <p:tgtEl>
                                          <p:spTgt spid="24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45"/>
                                        </p:tgtEl>
                                        <p:attrNameLst>
                                          <p:attrName>style.visibility</p:attrName>
                                        </p:attrNameLst>
                                      </p:cBhvr>
                                      <p:to>
                                        <p:strVal val="visible"/>
                                      </p:to>
                                    </p:set>
                                    <p:animEffect transition="in" filter="fade">
                                      <p:cBhvr>
                                        <p:cTn id="139"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6" grpId="0" animBg="1"/>
      <p:bldP spid="227" grpId="0" animBg="1"/>
      <p:bldP spid="228" grpId="0" animBg="1"/>
      <p:bldP spid="229" grpId="0" animBg="1"/>
      <p:bldP spid="230" grpId="0" animBg="1"/>
      <p:bldP spid="231" grpId="0" animBg="1"/>
      <p:bldP spid="240" grpId="0" animBg="1"/>
      <p:bldP spid="241" grpId="0" animBg="1"/>
      <p:bldP spid="242" grpId="0"/>
      <p:bldP spid="243" grpId="0"/>
      <p:bldP spid="244" grpId="0"/>
      <p:bldP spid="2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그림 개체 틀 8"/>
          <p:cNvSpPr txBox="1">
            <a:spLocks/>
          </p:cNvSpPr>
          <p:nvPr/>
        </p:nvSpPr>
        <p:spPr>
          <a:xfrm>
            <a:off x="7684518" y="3571299"/>
            <a:ext cx="907911" cy="908136"/>
          </a:xfrm>
          <a:prstGeom prst="ellipse">
            <a:avLst/>
          </a:prstGeom>
          <a:solidFill>
            <a:srgbClr val="EECE52">
              <a:lumMod val="75000"/>
              <a:alpha val="52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64" name="그림 개체 틀 8"/>
          <p:cNvSpPr txBox="1">
            <a:spLocks/>
          </p:cNvSpPr>
          <p:nvPr/>
        </p:nvSpPr>
        <p:spPr>
          <a:xfrm>
            <a:off x="8358723" y="5019256"/>
            <a:ext cx="722103" cy="722281"/>
          </a:xfrm>
          <a:prstGeom prst="ellipse">
            <a:avLst/>
          </a:prstGeom>
          <a:solidFill>
            <a:srgbClr val="EECE52">
              <a:lumMod val="75000"/>
              <a:alpha val="49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65" name="그림 개체 틀 8"/>
          <p:cNvSpPr txBox="1">
            <a:spLocks/>
          </p:cNvSpPr>
          <p:nvPr/>
        </p:nvSpPr>
        <p:spPr>
          <a:xfrm>
            <a:off x="8389697" y="3742613"/>
            <a:ext cx="561875" cy="562012"/>
          </a:xfrm>
          <a:prstGeom prst="ellipse">
            <a:avLst/>
          </a:prstGeom>
          <a:solidFill>
            <a:srgbClr val="EECE52">
              <a:lumMod val="50000"/>
              <a:alpha val="49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66" name="그림 개체 틀 8"/>
          <p:cNvSpPr txBox="1">
            <a:spLocks/>
          </p:cNvSpPr>
          <p:nvPr/>
        </p:nvSpPr>
        <p:spPr>
          <a:xfrm>
            <a:off x="7311736" y="3899157"/>
            <a:ext cx="366829" cy="366919"/>
          </a:xfrm>
          <a:prstGeom prst="ellipse">
            <a:avLst/>
          </a:prstGeom>
          <a:solidFill>
            <a:srgbClr val="EECE52">
              <a:lumMod val="50000"/>
              <a:alpha val="67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67" name="그림 개체 틀 8"/>
          <p:cNvSpPr txBox="1">
            <a:spLocks/>
          </p:cNvSpPr>
          <p:nvPr/>
        </p:nvSpPr>
        <p:spPr>
          <a:xfrm>
            <a:off x="7460271" y="4404701"/>
            <a:ext cx="1108983" cy="1109256"/>
          </a:xfrm>
          <a:prstGeom prst="ellipse">
            <a:avLst/>
          </a:prstGeom>
          <a:solidFill>
            <a:srgbClr val="EECE52">
              <a:alpha val="52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68" name="그림 개체 틀 8"/>
          <p:cNvSpPr txBox="1">
            <a:spLocks/>
          </p:cNvSpPr>
          <p:nvPr/>
        </p:nvSpPr>
        <p:spPr>
          <a:xfrm>
            <a:off x="8670635" y="4053036"/>
            <a:ext cx="722103" cy="722281"/>
          </a:xfrm>
          <a:prstGeom prst="ellipse">
            <a:avLst/>
          </a:prstGeom>
          <a:solidFill>
            <a:srgbClr val="44546A">
              <a:alpha val="49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69" name="그림 개체 틀 8"/>
          <p:cNvSpPr txBox="1">
            <a:spLocks/>
          </p:cNvSpPr>
          <p:nvPr/>
        </p:nvSpPr>
        <p:spPr>
          <a:xfrm>
            <a:off x="6867143" y="4043328"/>
            <a:ext cx="722103" cy="722281"/>
          </a:xfrm>
          <a:prstGeom prst="ellipse">
            <a:avLst/>
          </a:prstGeom>
          <a:solidFill>
            <a:srgbClr val="EECE52">
              <a:lumMod val="75000"/>
              <a:alpha val="49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70" name="그림 개체 틀 8"/>
          <p:cNvSpPr txBox="1">
            <a:spLocks/>
          </p:cNvSpPr>
          <p:nvPr/>
        </p:nvSpPr>
        <p:spPr>
          <a:xfrm>
            <a:off x="9240239" y="4061001"/>
            <a:ext cx="504576" cy="504701"/>
          </a:xfrm>
          <a:prstGeom prst="ellipse">
            <a:avLst/>
          </a:prstGeom>
          <a:solidFill>
            <a:srgbClr val="EECE52">
              <a:lumMod val="75000"/>
              <a:alpha val="52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71" name="그림 개체 틀 8"/>
          <p:cNvSpPr txBox="1">
            <a:spLocks/>
          </p:cNvSpPr>
          <p:nvPr/>
        </p:nvSpPr>
        <p:spPr>
          <a:xfrm>
            <a:off x="7307155" y="4657449"/>
            <a:ext cx="252287" cy="252351"/>
          </a:xfrm>
          <a:prstGeom prst="ellipse">
            <a:avLst/>
          </a:prstGeom>
          <a:solidFill>
            <a:srgbClr val="44546A">
              <a:alpha val="49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72" name="그림 개체 틀 8"/>
          <p:cNvSpPr txBox="1">
            <a:spLocks/>
          </p:cNvSpPr>
          <p:nvPr/>
        </p:nvSpPr>
        <p:spPr>
          <a:xfrm>
            <a:off x="8310859" y="3315614"/>
            <a:ext cx="504576" cy="504701"/>
          </a:xfrm>
          <a:prstGeom prst="ellipse">
            <a:avLst/>
          </a:prstGeom>
          <a:solidFill>
            <a:srgbClr val="EECE52">
              <a:lumMod val="40000"/>
              <a:lumOff val="60000"/>
              <a:alpha val="52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73" name="그림 개체 틀 8"/>
          <p:cNvSpPr txBox="1">
            <a:spLocks/>
          </p:cNvSpPr>
          <p:nvPr/>
        </p:nvSpPr>
        <p:spPr>
          <a:xfrm>
            <a:off x="6685991" y="3206826"/>
            <a:ext cx="722103" cy="722281"/>
          </a:xfrm>
          <a:prstGeom prst="ellipse">
            <a:avLst/>
          </a:prstGeom>
          <a:solidFill>
            <a:srgbClr val="EECE52">
              <a:lumMod val="75000"/>
              <a:alpha val="52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74" name="도넛 9"/>
          <p:cNvSpPr/>
          <p:nvPr/>
        </p:nvSpPr>
        <p:spPr>
          <a:xfrm rot="5400000" flipH="1" flipV="1">
            <a:off x="8916139" y="4122677"/>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75" name="직사각형 217"/>
          <p:cNvSpPr/>
          <p:nvPr/>
        </p:nvSpPr>
        <p:spPr>
          <a:xfrm rot="16200000" flipH="1" flipV="1">
            <a:off x="8602818" y="4626697"/>
            <a:ext cx="722735" cy="96047"/>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76" name="도넛 9"/>
          <p:cNvSpPr/>
          <p:nvPr/>
        </p:nvSpPr>
        <p:spPr>
          <a:xfrm rot="5400000">
            <a:off x="8821470" y="5036113"/>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77" name="직사각형 220"/>
          <p:cNvSpPr/>
          <p:nvPr/>
        </p:nvSpPr>
        <p:spPr>
          <a:xfrm rot="10800000" flipH="1" flipV="1">
            <a:off x="8636502" y="5132147"/>
            <a:ext cx="184999" cy="96071"/>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78" name="도넛 9"/>
          <p:cNvSpPr/>
          <p:nvPr/>
        </p:nvSpPr>
        <p:spPr>
          <a:xfrm rot="16200000" flipV="1">
            <a:off x="7780719" y="4082644"/>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black"/>
              </a:solidFill>
              <a:effectLst/>
              <a:uLnTx/>
              <a:uFillTx/>
              <a:latin typeface="Calibri Light"/>
              <a:ea typeface="맑은 고딕"/>
              <a:cs typeface="+mn-cs"/>
            </a:endParaRPr>
          </a:p>
        </p:txBody>
      </p:sp>
      <p:sp>
        <p:nvSpPr>
          <p:cNvPr id="79" name="직사각형 223"/>
          <p:cNvSpPr/>
          <p:nvPr/>
        </p:nvSpPr>
        <p:spPr>
          <a:xfrm rot="5400000" flipV="1">
            <a:off x="7645438" y="4506113"/>
            <a:ext cx="558751" cy="96045"/>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0" name="도넛 9"/>
          <p:cNvSpPr/>
          <p:nvPr/>
        </p:nvSpPr>
        <p:spPr>
          <a:xfrm rot="16200000" flipH="1">
            <a:off x="7589221" y="3986656"/>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black"/>
              </a:solidFill>
              <a:effectLst/>
              <a:uLnTx/>
              <a:uFillTx/>
              <a:latin typeface="Calibri Light"/>
              <a:ea typeface="맑은 고딕"/>
              <a:cs typeface="+mn-cs"/>
            </a:endParaRPr>
          </a:p>
        </p:txBody>
      </p:sp>
      <p:sp>
        <p:nvSpPr>
          <p:cNvPr id="81" name="직사각형 226"/>
          <p:cNvSpPr/>
          <p:nvPr/>
        </p:nvSpPr>
        <p:spPr>
          <a:xfrm rot="5400000" flipV="1">
            <a:off x="7563530" y="3864870"/>
            <a:ext cx="147473" cy="96045"/>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2" name="도넛 9"/>
          <p:cNvSpPr/>
          <p:nvPr/>
        </p:nvSpPr>
        <p:spPr>
          <a:xfrm rot="16200000" flipH="1">
            <a:off x="7875389" y="4833537"/>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black"/>
              </a:solidFill>
              <a:effectLst/>
              <a:uLnTx/>
              <a:uFillTx/>
              <a:latin typeface="Calibri Light"/>
              <a:ea typeface="맑은 고딕"/>
              <a:cs typeface="+mn-cs"/>
            </a:endParaRPr>
          </a:p>
        </p:txBody>
      </p:sp>
      <p:sp>
        <p:nvSpPr>
          <p:cNvPr id="83" name="직사각형 228"/>
          <p:cNvSpPr/>
          <p:nvPr/>
        </p:nvSpPr>
        <p:spPr>
          <a:xfrm rot="10800000" flipV="1">
            <a:off x="8067504" y="4929583"/>
            <a:ext cx="72035" cy="96071"/>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4" name="직사각형 202"/>
          <p:cNvSpPr/>
          <p:nvPr/>
        </p:nvSpPr>
        <p:spPr>
          <a:xfrm flipV="1">
            <a:off x="7220010" y="4308631"/>
            <a:ext cx="323817" cy="96072"/>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5" name="도넛 9"/>
          <p:cNvSpPr/>
          <p:nvPr/>
        </p:nvSpPr>
        <p:spPr>
          <a:xfrm rot="16200000" flipV="1">
            <a:off x="7543805" y="4308660"/>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black"/>
              </a:solidFill>
              <a:effectLst/>
              <a:uLnTx/>
              <a:uFillTx/>
              <a:latin typeface="Calibri Light"/>
              <a:ea typeface="맑은 고딕"/>
              <a:cs typeface="+mn-cs"/>
            </a:endParaRPr>
          </a:p>
        </p:txBody>
      </p:sp>
      <p:sp>
        <p:nvSpPr>
          <p:cNvPr id="86" name="한쪽 모서리가 둥근 사각형 194"/>
          <p:cNvSpPr/>
          <p:nvPr/>
        </p:nvSpPr>
        <p:spPr>
          <a:xfrm>
            <a:off x="8139543" y="4929577"/>
            <a:ext cx="496951" cy="1407028"/>
          </a:xfrm>
          <a:prstGeom prst="round1Rect">
            <a:avLst>
              <a:gd name="adj" fmla="val 27451"/>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7" name="직사각형 217"/>
          <p:cNvSpPr/>
          <p:nvPr/>
        </p:nvSpPr>
        <p:spPr>
          <a:xfrm rot="16200000" flipH="1" flipV="1">
            <a:off x="8830850" y="5096971"/>
            <a:ext cx="722735" cy="96047"/>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8" name="도넛 9"/>
          <p:cNvSpPr/>
          <p:nvPr/>
        </p:nvSpPr>
        <p:spPr>
          <a:xfrm rot="5400000">
            <a:off x="9049502" y="5506385"/>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89" name="직사각형 220"/>
          <p:cNvSpPr/>
          <p:nvPr/>
        </p:nvSpPr>
        <p:spPr>
          <a:xfrm rot="10800000" flipH="1" flipV="1">
            <a:off x="8636501" y="5602419"/>
            <a:ext cx="413025" cy="96071"/>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0" name="도넛 9"/>
          <p:cNvSpPr/>
          <p:nvPr/>
        </p:nvSpPr>
        <p:spPr>
          <a:xfrm rot="16200000" flipH="1">
            <a:off x="7639849" y="5222333"/>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1" name="직사각형 220"/>
          <p:cNvSpPr/>
          <p:nvPr/>
        </p:nvSpPr>
        <p:spPr>
          <a:xfrm rot="10800000" flipV="1">
            <a:off x="7833340" y="5318365"/>
            <a:ext cx="306203" cy="96071"/>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2" name="직사각형 217"/>
          <p:cNvSpPr/>
          <p:nvPr/>
        </p:nvSpPr>
        <p:spPr>
          <a:xfrm rot="16200000" flipH="1" flipV="1">
            <a:off x="7326530" y="4814123"/>
            <a:ext cx="722735" cy="96047"/>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3" name="도넛 9"/>
          <p:cNvSpPr/>
          <p:nvPr/>
        </p:nvSpPr>
        <p:spPr>
          <a:xfrm rot="5400000" flipH="1" flipV="1">
            <a:off x="9144169" y="4591508"/>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4" name="직사각형 215"/>
          <p:cNvSpPr/>
          <p:nvPr/>
        </p:nvSpPr>
        <p:spPr>
          <a:xfrm flipH="1" flipV="1">
            <a:off x="9336285" y="4591483"/>
            <a:ext cx="335475" cy="96071"/>
          </a:xfrm>
          <a:prstGeom prst="rect">
            <a:avLst/>
          </a:pr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rPr>
              <a:t> </a:t>
            </a: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5" name="도넛 9"/>
          <p:cNvSpPr/>
          <p:nvPr/>
        </p:nvSpPr>
        <p:spPr>
          <a:xfrm rot="5400000">
            <a:off x="9104307" y="4024900"/>
            <a:ext cx="192143" cy="192092"/>
          </a:xfrm>
          <a:custGeom>
            <a:avLst/>
            <a:gdLst/>
            <a:ahLst/>
            <a:cxnLst/>
            <a:rect l="l" t="t" r="r" b="b"/>
            <a:pathLst>
              <a:path w="900000" h="900000">
                <a:moveTo>
                  <a:pt x="0" y="0"/>
                </a:moveTo>
                <a:cubicBezTo>
                  <a:pt x="497056" y="0"/>
                  <a:pt x="900000" y="402944"/>
                  <a:pt x="900000" y="900000"/>
                </a:cubicBezTo>
                <a:lnTo>
                  <a:pt x="450000" y="900000"/>
                </a:lnTo>
                <a:cubicBezTo>
                  <a:pt x="450000" y="651472"/>
                  <a:pt x="248528" y="450000"/>
                  <a:pt x="0" y="450000"/>
                </a:cubicBezTo>
                <a:close/>
              </a:path>
            </a:pathLst>
          </a:custGeom>
          <a:solidFill>
            <a:srgbClr val="65C4CA"/>
          </a:solidFill>
          <a:ln w="25400" cap="flat" cmpd="sng" algn="ctr">
            <a:noFill/>
            <a:prstDash val="solid"/>
            <a:miter lim="800000"/>
          </a:ln>
          <a:effectLst/>
        </p:spPr>
        <p:txBody>
          <a:bodyPr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Calibri Light"/>
              <a:ea typeface="맑은 고딕"/>
              <a:cs typeface="+mn-cs"/>
            </a:endParaRPr>
          </a:p>
        </p:txBody>
      </p:sp>
      <p:sp>
        <p:nvSpPr>
          <p:cNvPr id="96" name="그림 개체 틀 8"/>
          <p:cNvSpPr txBox="1">
            <a:spLocks/>
          </p:cNvSpPr>
          <p:nvPr/>
        </p:nvSpPr>
        <p:spPr>
          <a:xfrm>
            <a:off x="8450335" y="4471238"/>
            <a:ext cx="372328" cy="372421"/>
          </a:xfrm>
          <a:prstGeom prst="ellipse">
            <a:avLst/>
          </a:prstGeom>
          <a:solidFill>
            <a:srgbClr val="EECE52">
              <a:lumMod val="75000"/>
              <a:alpha val="52000"/>
            </a:srgbClr>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97" name="그림 개체 틀 8"/>
          <p:cNvSpPr txBox="1">
            <a:spLocks/>
          </p:cNvSpPr>
          <p:nvPr/>
        </p:nvSpPr>
        <p:spPr>
          <a:xfrm>
            <a:off x="5878036" y="3683346"/>
            <a:ext cx="1341973" cy="1342307"/>
          </a:xfrm>
          <a:prstGeom prst="ellipse">
            <a:avLst/>
          </a:prstGeom>
          <a:solidFill>
            <a:srgbClr val="65C4CA"/>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grpSp>
        <p:nvGrpSpPr>
          <p:cNvPr id="98" name="Group 161"/>
          <p:cNvGrpSpPr/>
          <p:nvPr/>
        </p:nvGrpSpPr>
        <p:grpSpPr>
          <a:xfrm>
            <a:off x="6352801" y="3932064"/>
            <a:ext cx="389823" cy="344775"/>
            <a:chOff x="6950300" y="2347916"/>
            <a:chExt cx="483524" cy="427536"/>
          </a:xfrm>
          <a:solidFill>
            <a:sysClr val="window" lastClr="FFFFFF"/>
          </a:solidFill>
        </p:grpSpPr>
        <p:sp>
          <p:nvSpPr>
            <p:cNvPr id="99" name="Freeform 533"/>
            <p:cNvSpPr>
              <a:spLocks noChangeArrowheads="1"/>
            </p:cNvSpPr>
            <p:nvPr/>
          </p:nvSpPr>
          <p:spPr bwMode="auto">
            <a:xfrm>
              <a:off x="7018163" y="2563380"/>
              <a:ext cx="45808" cy="42415"/>
            </a:xfrm>
            <a:custGeom>
              <a:avLst/>
              <a:gdLst>
                <a:gd name="T0" fmla="*/ 0 w 118"/>
                <a:gd name="T1" fmla="*/ 0 h 110"/>
                <a:gd name="T2" fmla="*/ 117 w 118"/>
                <a:gd name="T3" fmla="*/ 0 h 110"/>
                <a:gd name="T4" fmla="*/ 117 w 118"/>
                <a:gd name="T5" fmla="*/ 109 h 110"/>
                <a:gd name="T6" fmla="*/ 0 w 118"/>
                <a:gd name="T7" fmla="*/ 109 h 110"/>
                <a:gd name="T8" fmla="*/ 0 w 118"/>
                <a:gd name="T9" fmla="*/ 0 h 110"/>
              </a:gdLst>
              <a:ahLst/>
              <a:cxnLst>
                <a:cxn ang="0">
                  <a:pos x="T0" y="T1"/>
                </a:cxn>
                <a:cxn ang="0">
                  <a:pos x="T2" y="T3"/>
                </a:cxn>
                <a:cxn ang="0">
                  <a:pos x="T4" y="T5"/>
                </a:cxn>
                <a:cxn ang="0">
                  <a:pos x="T6" y="T7"/>
                </a:cxn>
                <a:cxn ang="0">
                  <a:pos x="T8" y="T9"/>
                </a:cxn>
              </a:cxnLst>
              <a:rect l="0" t="0" r="r" b="b"/>
              <a:pathLst>
                <a:path w="118" h="110">
                  <a:moveTo>
                    <a:pt x="0" y="0"/>
                  </a:moveTo>
                  <a:lnTo>
                    <a:pt x="117" y="0"/>
                  </a:lnTo>
                  <a:lnTo>
                    <a:pt x="117"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0" name="Freeform 534"/>
            <p:cNvSpPr>
              <a:spLocks noChangeArrowheads="1"/>
            </p:cNvSpPr>
            <p:nvPr/>
          </p:nvSpPr>
          <p:spPr bwMode="auto">
            <a:xfrm>
              <a:off x="7018163" y="2631243"/>
              <a:ext cx="45808" cy="42415"/>
            </a:xfrm>
            <a:custGeom>
              <a:avLst/>
              <a:gdLst>
                <a:gd name="T0" fmla="*/ 0 w 118"/>
                <a:gd name="T1" fmla="*/ 0 h 110"/>
                <a:gd name="T2" fmla="*/ 117 w 118"/>
                <a:gd name="T3" fmla="*/ 0 h 110"/>
                <a:gd name="T4" fmla="*/ 117 w 118"/>
                <a:gd name="T5" fmla="*/ 109 h 110"/>
                <a:gd name="T6" fmla="*/ 0 w 118"/>
                <a:gd name="T7" fmla="*/ 109 h 110"/>
                <a:gd name="T8" fmla="*/ 0 w 118"/>
                <a:gd name="T9" fmla="*/ 0 h 110"/>
              </a:gdLst>
              <a:ahLst/>
              <a:cxnLst>
                <a:cxn ang="0">
                  <a:pos x="T0" y="T1"/>
                </a:cxn>
                <a:cxn ang="0">
                  <a:pos x="T2" y="T3"/>
                </a:cxn>
                <a:cxn ang="0">
                  <a:pos x="T4" y="T5"/>
                </a:cxn>
                <a:cxn ang="0">
                  <a:pos x="T6" y="T7"/>
                </a:cxn>
                <a:cxn ang="0">
                  <a:pos x="T8" y="T9"/>
                </a:cxn>
              </a:cxnLst>
              <a:rect l="0" t="0" r="r" b="b"/>
              <a:pathLst>
                <a:path w="118" h="110">
                  <a:moveTo>
                    <a:pt x="0" y="0"/>
                  </a:moveTo>
                  <a:lnTo>
                    <a:pt x="117" y="0"/>
                  </a:lnTo>
                  <a:lnTo>
                    <a:pt x="117"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1" name="Freeform 535"/>
            <p:cNvSpPr>
              <a:spLocks noChangeArrowheads="1"/>
            </p:cNvSpPr>
            <p:nvPr/>
          </p:nvSpPr>
          <p:spPr bwMode="auto">
            <a:xfrm>
              <a:off x="7092812" y="2495517"/>
              <a:ext cx="42415" cy="42415"/>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2" name="Freeform 536"/>
            <p:cNvSpPr>
              <a:spLocks noChangeArrowheads="1"/>
            </p:cNvSpPr>
            <p:nvPr/>
          </p:nvSpPr>
          <p:spPr bwMode="auto">
            <a:xfrm>
              <a:off x="7092812" y="2563380"/>
              <a:ext cx="42415" cy="42415"/>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3" name="Freeform 537"/>
            <p:cNvSpPr>
              <a:spLocks noChangeArrowheads="1"/>
            </p:cNvSpPr>
            <p:nvPr/>
          </p:nvSpPr>
          <p:spPr bwMode="auto">
            <a:xfrm>
              <a:off x="7092812" y="2631243"/>
              <a:ext cx="42415" cy="42415"/>
            </a:xfrm>
            <a:custGeom>
              <a:avLst/>
              <a:gdLst>
                <a:gd name="T0" fmla="*/ 0 w 110"/>
                <a:gd name="T1" fmla="*/ 0 h 110"/>
                <a:gd name="T2" fmla="*/ 109 w 110"/>
                <a:gd name="T3" fmla="*/ 0 h 110"/>
                <a:gd name="T4" fmla="*/ 109 w 110"/>
                <a:gd name="T5" fmla="*/ 109 h 110"/>
                <a:gd name="T6" fmla="*/ 0 w 110"/>
                <a:gd name="T7" fmla="*/ 109 h 110"/>
                <a:gd name="T8" fmla="*/ 0 w 110"/>
                <a:gd name="T9" fmla="*/ 0 h 110"/>
              </a:gdLst>
              <a:ahLst/>
              <a:cxnLst>
                <a:cxn ang="0">
                  <a:pos x="T0" y="T1"/>
                </a:cxn>
                <a:cxn ang="0">
                  <a:pos x="T2" y="T3"/>
                </a:cxn>
                <a:cxn ang="0">
                  <a:pos x="T4" y="T5"/>
                </a:cxn>
                <a:cxn ang="0">
                  <a:pos x="T6" y="T7"/>
                </a:cxn>
                <a:cxn ang="0">
                  <a:pos x="T8" y="T9"/>
                </a:cxn>
              </a:cxnLst>
              <a:rect l="0" t="0" r="r" b="b"/>
              <a:pathLst>
                <a:path w="110" h="110">
                  <a:moveTo>
                    <a:pt x="0" y="0"/>
                  </a:moveTo>
                  <a:lnTo>
                    <a:pt x="109" y="0"/>
                  </a:lnTo>
                  <a:lnTo>
                    <a:pt x="109" y="109"/>
                  </a:lnTo>
                  <a:lnTo>
                    <a:pt x="0" y="109"/>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4" name="Freeform 538"/>
            <p:cNvSpPr>
              <a:spLocks noChangeArrowheads="1"/>
            </p:cNvSpPr>
            <p:nvPr/>
          </p:nvSpPr>
          <p:spPr bwMode="auto">
            <a:xfrm>
              <a:off x="6950300" y="2347916"/>
              <a:ext cx="483524" cy="427536"/>
            </a:xfrm>
            <a:custGeom>
              <a:avLst/>
              <a:gdLst>
                <a:gd name="T0" fmla="*/ 1029 w 1255"/>
                <a:gd name="T1" fmla="*/ 75 h 1113"/>
                <a:gd name="T2" fmla="*/ 75 w 1255"/>
                <a:gd name="T3" fmla="*/ 0 h 1113"/>
                <a:gd name="T4" fmla="*/ 0 w 1255"/>
                <a:gd name="T5" fmla="*/ 953 h 1113"/>
                <a:gd name="T6" fmla="*/ 644 w 1255"/>
                <a:gd name="T7" fmla="*/ 1029 h 1113"/>
                <a:gd name="T8" fmla="*/ 1254 w 1255"/>
                <a:gd name="T9" fmla="*/ 736 h 1113"/>
                <a:gd name="T10" fmla="*/ 335 w 1255"/>
                <a:gd name="T11" fmla="*/ 75 h 1113"/>
                <a:gd name="T12" fmla="*/ 694 w 1255"/>
                <a:gd name="T13" fmla="*/ 167 h 1113"/>
                <a:gd name="T14" fmla="*/ 335 w 1255"/>
                <a:gd name="T15" fmla="*/ 75 h 1113"/>
                <a:gd name="T16" fmla="*/ 937 w 1255"/>
                <a:gd name="T17" fmla="*/ 251 h 1113"/>
                <a:gd name="T18" fmla="*/ 878 w 1255"/>
                <a:gd name="T19" fmla="*/ 368 h 1113"/>
                <a:gd name="T20" fmla="*/ 661 w 1255"/>
                <a:gd name="T21" fmla="*/ 385 h 1113"/>
                <a:gd name="T22" fmla="*/ 552 w 1255"/>
                <a:gd name="T23" fmla="*/ 494 h 1113"/>
                <a:gd name="T24" fmla="*/ 510 w 1255"/>
                <a:gd name="T25" fmla="*/ 736 h 1113"/>
                <a:gd name="T26" fmla="*/ 92 w 1255"/>
                <a:gd name="T27" fmla="*/ 920 h 1113"/>
                <a:gd name="T28" fmla="*/ 845 w 1255"/>
                <a:gd name="T29" fmla="*/ 435 h 1113"/>
                <a:gd name="T30" fmla="*/ 911 w 1255"/>
                <a:gd name="T31" fmla="*/ 435 h 1113"/>
                <a:gd name="T32" fmla="*/ 845 w 1255"/>
                <a:gd name="T33" fmla="*/ 435 h 1113"/>
                <a:gd name="T34" fmla="*/ 577 w 1255"/>
                <a:gd name="T35" fmla="*/ 769 h 1113"/>
                <a:gd name="T36" fmla="*/ 577 w 1255"/>
                <a:gd name="T37" fmla="*/ 703 h 1113"/>
                <a:gd name="T38" fmla="*/ 878 w 1255"/>
                <a:gd name="T39" fmla="*/ 1079 h 1113"/>
                <a:gd name="T40" fmla="*/ 878 w 1255"/>
                <a:gd name="T41" fmla="*/ 1004 h 1113"/>
                <a:gd name="T42" fmla="*/ 878 w 1255"/>
                <a:gd name="T43" fmla="*/ 1079 h 1113"/>
                <a:gd name="T44" fmla="*/ 945 w 1255"/>
                <a:gd name="T45" fmla="*/ 728 h 1113"/>
                <a:gd name="T46" fmla="*/ 878 w 1255"/>
                <a:gd name="T47" fmla="*/ 803 h 1113"/>
                <a:gd name="T48" fmla="*/ 661 w 1255"/>
                <a:gd name="T49" fmla="*/ 627 h 1113"/>
                <a:gd name="T50" fmla="*/ 694 w 1255"/>
                <a:gd name="T51" fmla="*/ 585 h 1113"/>
                <a:gd name="T52" fmla="*/ 878 w 1255"/>
                <a:gd name="T53" fmla="*/ 669 h 1113"/>
                <a:gd name="T54" fmla="*/ 1045 w 1255"/>
                <a:gd name="T55" fmla="*/ 544 h 1113"/>
                <a:gd name="T56" fmla="*/ 1087 w 1255"/>
                <a:gd name="T57" fmla="*/ 585 h 1113"/>
                <a:gd name="T58" fmla="*/ 1146 w 1255"/>
                <a:gd name="T59" fmla="*/ 736 h 1113"/>
                <a:gd name="T60" fmla="*/ 1221 w 1255"/>
                <a:gd name="T61" fmla="*/ 736 h 1113"/>
                <a:gd name="T62" fmla="*/ 1179 w 1255"/>
                <a:gd name="T63" fmla="*/ 769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5" h="1113">
                  <a:moveTo>
                    <a:pt x="1029" y="402"/>
                  </a:moveTo>
                  <a:cubicBezTo>
                    <a:pt x="1029" y="75"/>
                    <a:pt x="1029" y="75"/>
                    <a:pt x="1029" y="75"/>
                  </a:cubicBezTo>
                  <a:cubicBezTo>
                    <a:pt x="1029" y="34"/>
                    <a:pt x="995" y="0"/>
                    <a:pt x="953" y="0"/>
                  </a:cubicBezTo>
                  <a:cubicBezTo>
                    <a:pt x="75" y="0"/>
                    <a:pt x="75" y="0"/>
                    <a:pt x="75" y="0"/>
                  </a:cubicBezTo>
                  <a:cubicBezTo>
                    <a:pt x="34" y="0"/>
                    <a:pt x="0" y="34"/>
                    <a:pt x="0" y="75"/>
                  </a:cubicBezTo>
                  <a:cubicBezTo>
                    <a:pt x="0" y="953"/>
                    <a:pt x="0" y="953"/>
                    <a:pt x="0" y="953"/>
                  </a:cubicBezTo>
                  <a:cubicBezTo>
                    <a:pt x="0" y="995"/>
                    <a:pt x="34" y="1029"/>
                    <a:pt x="75" y="1029"/>
                  </a:cubicBezTo>
                  <a:cubicBezTo>
                    <a:pt x="644" y="1029"/>
                    <a:pt x="644" y="1029"/>
                    <a:pt x="644" y="1029"/>
                  </a:cubicBezTo>
                  <a:cubicBezTo>
                    <a:pt x="711" y="1079"/>
                    <a:pt x="795" y="1112"/>
                    <a:pt x="878" y="1112"/>
                  </a:cubicBezTo>
                  <a:cubicBezTo>
                    <a:pt x="1087" y="1112"/>
                    <a:pt x="1254" y="945"/>
                    <a:pt x="1254" y="736"/>
                  </a:cubicBezTo>
                  <a:cubicBezTo>
                    <a:pt x="1254" y="585"/>
                    <a:pt x="1162" y="460"/>
                    <a:pt x="1029" y="402"/>
                  </a:cubicBezTo>
                  <a:close/>
                  <a:moveTo>
                    <a:pt x="335" y="75"/>
                  </a:moveTo>
                  <a:cubicBezTo>
                    <a:pt x="694" y="75"/>
                    <a:pt x="694" y="75"/>
                    <a:pt x="694" y="75"/>
                  </a:cubicBezTo>
                  <a:cubicBezTo>
                    <a:pt x="694" y="167"/>
                    <a:pt x="694" y="167"/>
                    <a:pt x="694" y="167"/>
                  </a:cubicBezTo>
                  <a:cubicBezTo>
                    <a:pt x="335" y="167"/>
                    <a:pt x="335" y="167"/>
                    <a:pt x="335" y="167"/>
                  </a:cubicBezTo>
                  <a:lnTo>
                    <a:pt x="335" y="75"/>
                  </a:lnTo>
                  <a:close/>
                  <a:moveTo>
                    <a:pt x="92" y="251"/>
                  </a:moveTo>
                  <a:cubicBezTo>
                    <a:pt x="937" y="251"/>
                    <a:pt x="937" y="251"/>
                    <a:pt x="937" y="251"/>
                  </a:cubicBezTo>
                  <a:cubicBezTo>
                    <a:pt x="937" y="368"/>
                    <a:pt x="937" y="368"/>
                    <a:pt x="937" y="368"/>
                  </a:cubicBezTo>
                  <a:cubicBezTo>
                    <a:pt x="920" y="368"/>
                    <a:pt x="895" y="368"/>
                    <a:pt x="878" y="368"/>
                  </a:cubicBezTo>
                  <a:cubicBezTo>
                    <a:pt x="795" y="368"/>
                    <a:pt x="719" y="393"/>
                    <a:pt x="661" y="435"/>
                  </a:cubicBezTo>
                  <a:cubicBezTo>
                    <a:pt x="661" y="385"/>
                    <a:pt x="661" y="385"/>
                    <a:pt x="661" y="385"/>
                  </a:cubicBezTo>
                  <a:cubicBezTo>
                    <a:pt x="552" y="385"/>
                    <a:pt x="552" y="385"/>
                    <a:pt x="552" y="385"/>
                  </a:cubicBezTo>
                  <a:cubicBezTo>
                    <a:pt x="552" y="494"/>
                    <a:pt x="552" y="494"/>
                    <a:pt x="552" y="494"/>
                  </a:cubicBezTo>
                  <a:cubicBezTo>
                    <a:pt x="602" y="494"/>
                    <a:pt x="602" y="494"/>
                    <a:pt x="602" y="494"/>
                  </a:cubicBezTo>
                  <a:cubicBezTo>
                    <a:pt x="544" y="560"/>
                    <a:pt x="510" y="644"/>
                    <a:pt x="510" y="736"/>
                  </a:cubicBezTo>
                  <a:cubicBezTo>
                    <a:pt x="510" y="803"/>
                    <a:pt x="527" y="870"/>
                    <a:pt x="560" y="920"/>
                  </a:cubicBezTo>
                  <a:cubicBezTo>
                    <a:pt x="92" y="920"/>
                    <a:pt x="92" y="920"/>
                    <a:pt x="92" y="920"/>
                  </a:cubicBezTo>
                  <a:lnTo>
                    <a:pt x="92" y="251"/>
                  </a:lnTo>
                  <a:close/>
                  <a:moveTo>
                    <a:pt x="845" y="435"/>
                  </a:moveTo>
                  <a:cubicBezTo>
                    <a:pt x="845" y="418"/>
                    <a:pt x="861" y="402"/>
                    <a:pt x="878" y="402"/>
                  </a:cubicBezTo>
                  <a:cubicBezTo>
                    <a:pt x="895" y="402"/>
                    <a:pt x="911" y="418"/>
                    <a:pt x="911" y="435"/>
                  </a:cubicBezTo>
                  <a:cubicBezTo>
                    <a:pt x="911" y="452"/>
                    <a:pt x="895" y="468"/>
                    <a:pt x="878" y="468"/>
                  </a:cubicBezTo>
                  <a:cubicBezTo>
                    <a:pt x="861" y="468"/>
                    <a:pt x="845" y="452"/>
                    <a:pt x="845" y="435"/>
                  </a:cubicBezTo>
                  <a:close/>
                  <a:moveTo>
                    <a:pt x="610" y="736"/>
                  </a:moveTo>
                  <a:cubicBezTo>
                    <a:pt x="610" y="761"/>
                    <a:pt x="594" y="769"/>
                    <a:pt x="577" y="769"/>
                  </a:cubicBezTo>
                  <a:cubicBezTo>
                    <a:pt x="560" y="769"/>
                    <a:pt x="544" y="761"/>
                    <a:pt x="544" y="736"/>
                  </a:cubicBezTo>
                  <a:cubicBezTo>
                    <a:pt x="544" y="719"/>
                    <a:pt x="560" y="703"/>
                    <a:pt x="577" y="703"/>
                  </a:cubicBezTo>
                  <a:cubicBezTo>
                    <a:pt x="594" y="703"/>
                    <a:pt x="610" y="719"/>
                    <a:pt x="610" y="736"/>
                  </a:cubicBezTo>
                  <a:close/>
                  <a:moveTo>
                    <a:pt x="878" y="1079"/>
                  </a:moveTo>
                  <a:cubicBezTo>
                    <a:pt x="861" y="1079"/>
                    <a:pt x="845" y="1062"/>
                    <a:pt x="845" y="1045"/>
                  </a:cubicBezTo>
                  <a:cubicBezTo>
                    <a:pt x="845" y="1020"/>
                    <a:pt x="861" y="1004"/>
                    <a:pt x="878" y="1004"/>
                  </a:cubicBezTo>
                  <a:cubicBezTo>
                    <a:pt x="895" y="1004"/>
                    <a:pt x="911" y="1020"/>
                    <a:pt x="911" y="1045"/>
                  </a:cubicBezTo>
                  <a:cubicBezTo>
                    <a:pt x="911" y="1062"/>
                    <a:pt x="895" y="1079"/>
                    <a:pt x="878" y="1079"/>
                  </a:cubicBezTo>
                  <a:close/>
                  <a:moveTo>
                    <a:pt x="1087" y="585"/>
                  </a:moveTo>
                  <a:cubicBezTo>
                    <a:pt x="945" y="728"/>
                    <a:pt x="945" y="728"/>
                    <a:pt x="945" y="728"/>
                  </a:cubicBezTo>
                  <a:lnTo>
                    <a:pt x="945" y="736"/>
                  </a:lnTo>
                  <a:cubicBezTo>
                    <a:pt x="945" y="778"/>
                    <a:pt x="920" y="803"/>
                    <a:pt x="878" y="803"/>
                  </a:cubicBezTo>
                  <a:cubicBezTo>
                    <a:pt x="845" y="803"/>
                    <a:pt x="811" y="778"/>
                    <a:pt x="811" y="744"/>
                  </a:cubicBezTo>
                  <a:cubicBezTo>
                    <a:pt x="661" y="627"/>
                    <a:pt x="661" y="627"/>
                    <a:pt x="661" y="627"/>
                  </a:cubicBezTo>
                  <a:cubicBezTo>
                    <a:pt x="652" y="619"/>
                    <a:pt x="644" y="594"/>
                    <a:pt x="652" y="585"/>
                  </a:cubicBezTo>
                  <a:cubicBezTo>
                    <a:pt x="661" y="577"/>
                    <a:pt x="686" y="569"/>
                    <a:pt x="694" y="585"/>
                  </a:cubicBezTo>
                  <a:cubicBezTo>
                    <a:pt x="836" y="686"/>
                    <a:pt x="836" y="686"/>
                    <a:pt x="836" y="686"/>
                  </a:cubicBezTo>
                  <a:cubicBezTo>
                    <a:pt x="845" y="677"/>
                    <a:pt x="861" y="669"/>
                    <a:pt x="878" y="669"/>
                  </a:cubicBezTo>
                  <a:cubicBezTo>
                    <a:pt x="895" y="669"/>
                    <a:pt x="903" y="677"/>
                    <a:pt x="911" y="677"/>
                  </a:cubicBezTo>
                  <a:cubicBezTo>
                    <a:pt x="1045" y="544"/>
                    <a:pt x="1045" y="544"/>
                    <a:pt x="1045" y="544"/>
                  </a:cubicBezTo>
                  <a:cubicBezTo>
                    <a:pt x="1062" y="535"/>
                    <a:pt x="1079" y="535"/>
                    <a:pt x="1087" y="544"/>
                  </a:cubicBezTo>
                  <a:cubicBezTo>
                    <a:pt x="1104" y="552"/>
                    <a:pt x="1096" y="569"/>
                    <a:pt x="1087" y="585"/>
                  </a:cubicBezTo>
                  <a:close/>
                  <a:moveTo>
                    <a:pt x="1179" y="769"/>
                  </a:moveTo>
                  <a:cubicBezTo>
                    <a:pt x="1162" y="769"/>
                    <a:pt x="1146" y="761"/>
                    <a:pt x="1146" y="736"/>
                  </a:cubicBezTo>
                  <a:cubicBezTo>
                    <a:pt x="1146" y="719"/>
                    <a:pt x="1162" y="703"/>
                    <a:pt x="1179" y="703"/>
                  </a:cubicBezTo>
                  <a:cubicBezTo>
                    <a:pt x="1204" y="703"/>
                    <a:pt x="1221" y="719"/>
                    <a:pt x="1221" y="736"/>
                  </a:cubicBezTo>
                  <a:cubicBezTo>
                    <a:pt x="1221" y="761"/>
                    <a:pt x="1204" y="769"/>
                    <a:pt x="1179" y="769"/>
                  </a:cubicBezTo>
                  <a:close/>
                  <a:moveTo>
                    <a:pt x="1179" y="769"/>
                  </a:moveTo>
                  <a:lnTo>
                    <a:pt x="1179" y="76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sp>
        <p:nvSpPr>
          <p:cNvPr id="105" name="그림 개체 틀 8"/>
          <p:cNvSpPr txBox="1">
            <a:spLocks/>
          </p:cNvSpPr>
          <p:nvPr/>
        </p:nvSpPr>
        <p:spPr>
          <a:xfrm>
            <a:off x="6968887" y="2496848"/>
            <a:ext cx="1341973" cy="1342308"/>
          </a:xfrm>
          <a:prstGeom prst="ellipse">
            <a:avLst/>
          </a:prstGeom>
          <a:solidFill>
            <a:srgbClr val="EECE52"/>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106" name="AutoShape 114"/>
          <p:cNvSpPr>
            <a:spLocks/>
          </p:cNvSpPr>
          <p:nvPr/>
        </p:nvSpPr>
        <p:spPr bwMode="auto">
          <a:xfrm>
            <a:off x="7505259" y="2704775"/>
            <a:ext cx="318108" cy="350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ysClr val="window" lastClr="FFFFFF"/>
          </a:solidFill>
          <a:ln>
            <a:noFill/>
          </a:ln>
          <a:effectLst/>
        </p:spPr>
        <p:txBody>
          <a:bodyPr lIns="50789" tIns="50789" rIns="50789" bIns="50789" anchor="ctr"/>
          <a:lstStyle/>
          <a:p>
            <a:pPr marL="0" marR="0" lvl="0" indent="0" defTabSz="457075" eaLnBrk="1" fontAlgn="auto" latinLnBrk="0" hangingPunct="1">
              <a:lnSpc>
                <a:spcPts val="1500"/>
              </a:lnSpc>
              <a:spcBef>
                <a:spcPts val="0"/>
              </a:spcBef>
              <a:spcAft>
                <a:spcPts val="0"/>
              </a:spcAft>
              <a:buClrTx/>
              <a:buSzTx/>
              <a:buFontTx/>
              <a:buNone/>
              <a:tabLst/>
              <a:defRPr/>
            </a:pPr>
            <a:endParaRPr kumimoji="0" lang="es-ES" sz="1200" b="0" i="0" u="none" strike="noStrike" kern="0" cap="none" spc="0" normalizeH="0" baseline="0" noProof="0" dirty="0">
              <a:ln>
                <a:noFill/>
              </a:ln>
              <a:solidFill>
                <a:srgbClr val="44CEB9"/>
              </a:solidFill>
              <a:effectLst>
                <a:outerShdw blurRad="38100" dist="38100" dir="2700000" algn="tl">
                  <a:srgbClr val="000000"/>
                </a:outerShdw>
              </a:effectLst>
              <a:uLnTx/>
              <a:uFillTx/>
              <a:latin typeface="Gill Sans" charset="0"/>
              <a:ea typeface="微软雅黑" panose="020B0503020204020204" pitchFamily="34" charset="-122"/>
              <a:cs typeface="Gill Sans" charset="0"/>
              <a:sym typeface="Gill Sans" charset="0"/>
            </a:endParaRPr>
          </a:p>
        </p:txBody>
      </p:sp>
      <p:sp>
        <p:nvSpPr>
          <p:cNvPr id="107" name="그림 개체 틀 8"/>
          <p:cNvSpPr txBox="1">
            <a:spLocks/>
          </p:cNvSpPr>
          <p:nvPr/>
        </p:nvSpPr>
        <p:spPr>
          <a:xfrm>
            <a:off x="8569252" y="2681313"/>
            <a:ext cx="1341973" cy="1342308"/>
          </a:xfrm>
          <a:prstGeom prst="ellipse">
            <a:avLst/>
          </a:prstGeom>
          <a:solidFill>
            <a:srgbClr val="DF7A60"/>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108" name="AutoShape 125"/>
          <p:cNvSpPr>
            <a:spLocks/>
          </p:cNvSpPr>
          <p:nvPr/>
        </p:nvSpPr>
        <p:spPr bwMode="auto">
          <a:xfrm>
            <a:off x="9133429" y="2967325"/>
            <a:ext cx="284139" cy="283076"/>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ysClr val="window" lastClr="FFFFFF"/>
          </a:solidFill>
          <a:ln>
            <a:noFill/>
          </a:ln>
          <a:effectLst/>
        </p:spPr>
        <p:txBody>
          <a:bodyPr lIns="50789" tIns="50789" rIns="50789" bIns="50789" anchor="ctr"/>
          <a:lstStyle/>
          <a:p>
            <a:pPr marL="0" marR="0" lvl="0" indent="0" defTabSz="457075" eaLnBrk="1" fontAlgn="auto" latinLnBrk="0" hangingPunct="1">
              <a:lnSpc>
                <a:spcPts val="1500"/>
              </a:lnSpc>
              <a:spcBef>
                <a:spcPts val="0"/>
              </a:spcBef>
              <a:spcAft>
                <a:spcPts val="0"/>
              </a:spcAft>
              <a:buClrTx/>
              <a:buSzTx/>
              <a:buFontTx/>
              <a:buNone/>
              <a:tabLst/>
              <a:defRPr/>
            </a:pPr>
            <a:endParaRPr kumimoji="0" lang="es-ES" sz="1200" b="0" i="0" u="none" strike="noStrike" kern="0" cap="none" spc="0" normalizeH="0" baseline="0" noProof="0" dirty="0">
              <a:ln>
                <a:noFill/>
              </a:ln>
              <a:solidFill>
                <a:srgbClr val="44CEB9"/>
              </a:solidFill>
              <a:effectLst>
                <a:outerShdw blurRad="38100" dist="38100" dir="2700000" algn="tl">
                  <a:srgbClr val="000000"/>
                </a:outerShdw>
              </a:effectLst>
              <a:uLnTx/>
              <a:uFillTx/>
              <a:latin typeface="Gill Sans" charset="0"/>
              <a:ea typeface="微软雅黑" panose="020B0503020204020204" pitchFamily="34" charset="-122"/>
              <a:cs typeface="Gill Sans" charset="0"/>
              <a:sym typeface="Gill Sans" charset="0"/>
            </a:endParaRPr>
          </a:p>
        </p:txBody>
      </p:sp>
      <p:sp>
        <p:nvSpPr>
          <p:cNvPr id="109" name="그림 개체 틀 8"/>
          <p:cNvSpPr txBox="1">
            <a:spLocks/>
          </p:cNvSpPr>
          <p:nvPr/>
        </p:nvSpPr>
        <p:spPr>
          <a:xfrm>
            <a:off x="9671760" y="3972974"/>
            <a:ext cx="1341973" cy="1342307"/>
          </a:xfrm>
          <a:prstGeom prst="ellipse">
            <a:avLst/>
          </a:prstGeom>
          <a:solidFill>
            <a:srgbClr val="65C4CA"/>
          </a:solidFill>
          <a:ln w="12700" cap="flat" cmpd="sng" algn="ctr">
            <a:noFill/>
            <a:prstDash val="solid"/>
            <a:miter lim="800000"/>
          </a:ln>
          <a:effectLst/>
        </p:spPr>
        <p:txBody>
          <a:bodyPr rtlCol="0" anchor="ctr"/>
          <a:lstStyle>
            <a:lvl1pPr marL="0" indent="0" algn="ctr" defTabSz="457200" rtl="0" eaLnBrk="1" latinLnBrk="0" hangingPunct="1">
              <a:spcBef>
                <a:spcPct val="20000"/>
              </a:spcBef>
              <a:buFont typeface="Arial"/>
              <a:buNone/>
              <a:defRPr lang="ko-KR" altLang="en-US" sz="1000" kern="1200" dirty="0">
                <a:solidFill>
                  <a:schemeClr val="bg1">
                    <a:lumMod val="6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endParaRPr kumimoji="0" lang="en-US" altLang="en-US" sz="1200" b="0" i="0" u="none" strike="noStrike" kern="1200" cap="none" spc="0" normalizeH="0" baseline="0" noProof="0">
              <a:ln>
                <a:noFill/>
              </a:ln>
              <a:solidFill>
                <a:prstClr val="white">
                  <a:lumMod val="65000"/>
                </a:prstClr>
              </a:solidFill>
              <a:effectLst/>
              <a:uLnTx/>
              <a:uFillTx/>
              <a:latin typeface="Calibri Light"/>
              <a:ea typeface="微软雅黑" panose="020B0503020204020204" pitchFamily="34" charset="-122"/>
              <a:cs typeface="+mn-cs"/>
            </a:endParaRPr>
          </a:p>
        </p:txBody>
      </p:sp>
      <p:sp>
        <p:nvSpPr>
          <p:cNvPr id="110" name="AutoShape 41"/>
          <p:cNvSpPr>
            <a:spLocks/>
          </p:cNvSpPr>
          <p:nvPr/>
        </p:nvSpPr>
        <p:spPr bwMode="auto">
          <a:xfrm>
            <a:off x="10177118" y="4183985"/>
            <a:ext cx="358564" cy="357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ysClr val="window" lastClr="FFFFFF"/>
          </a:solidFill>
          <a:ln>
            <a:noFill/>
          </a:ln>
          <a:effectLst/>
        </p:spPr>
        <p:txBody>
          <a:bodyPr lIns="50789" tIns="50789" rIns="50789" bIns="50789" anchor="ctr"/>
          <a:lstStyle/>
          <a:p>
            <a:pPr marL="0" marR="0" lvl="0" indent="0" defTabSz="457075" eaLnBrk="1" fontAlgn="auto" latinLnBrk="0" hangingPunct="1">
              <a:lnSpc>
                <a:spcPts val="1500"/>
              </a:lnSpc>
              <a:spcBef>
                <a:spcPts val="0"/>
              </a:spcBef>
              <a:spcAft>
                <a:spcPts val="0"/>
              </a:spcAft>
              <a:buClrTx/>
              <a:buSzTx/>
              <a:buFontTx/>
              <a:buNone/>
              <a:tabLst/>
              <a:defRPr/>
            </a:pPr>
            <a:endParaRPr kumimoji="0" lang="es-ES" sz="1200" b="0" i="0" u="none" strike="noStrike" kern="0" cap="none" spc="0" normalizeH="0" baseline="0" noProof="0" dirty="0">
              <a:ln>
                <a:noFill/>
              </a:ln>
              <a:solidFill>
                <a:srgbClr val="44CEB9"/>
              </a:solidFill>
              <a:effectLst>
                <a:outerShdw blurRad="38100" dist="38100" dir="2700000" algn="tl">
                  <a:srgbClr val="000000"/>
                </a:outerShdw>
              </a:effectLst>
              <a:uLnTx/>
              <a:uFillTx/>
              <a:latin typeface="Gill Sans" charset="0"/>
              <a:ea typeface="微软雅黑" panose="020B0503020204020204" pitchFamily="34" charset="-122"/>
              <a:cs typeface="Gill Sans" charset="0"/>
              <a:sym typeface="Gill Sans" charset="0"/>
            </a:endParaRPr>
          </a:p>
        </p:txBody>
      </p:sp>
      <p:sp>
        <p:nvSpPr>
          <p:cNvPr id="111" name="Freeform 538"/>
          <p:cNvSpPr>
            <a:spLocks noChangeArrowheads="1"/>
          </p:cNvSpPr>
          <p:nvPr/>
        </p:nvSpPr>
        <p:spPr bwMode="auto">
          <a:xfrm>
            <a:off x="798038" y="4337142"/>
            <a:ext cx="389823" cy="344776"/>
          </a:xfrm>
          <a:custGeom>
            <a:avLst/>
            <a:gdLst>
              <a:gd name="T0" fmla="*/ 1029 w 1255"/>
              <a:gd name="T1" fmla="*/ 75 h 1113"/>
              <a:gd name="T2" fmla="*/ 75 w 1255"/>
              <a:gd name="T3" fmla="*/ 0 h 1113"/>
              <a:gd name="T4" fmla="*/ 0 w 1255"/>
              <a:gd name="T5" fmla="*/ 953 h 1113"/>
              <a:gd name="T6" fmla="*/ 644 w 1255"/>
              <a:gd name="T7" fmla="*/ 1029 h 1113"/>
              <a:gd name="T8" fmla="*/ 1254 w 1255"/>
              <a:gd name="T9" fmla="*/ 736 h 1113"/>
              <a:gd name="T10" fmla="*/ 335 w 1255"/>
              <a:gd name="T11" fmla="*/ 75 h 1113"/>
              <a:gd name="T12" fmla="*/ 694 w 1255"/>
              <a:gd name="T13" fmla="*/ 167 h 1113"/>
              <a:gd name="T14" fmla="*/ 335 w 1255"/>
              <a:gd name="T15" fmla="*/ 75 h 1113"/>
              <a:gd name="T16" fmla="*/ 937 w 1255"/>
              <a:gd name="T17" fmla="*/ 251 h 1113"/>
              <a:gd name="T18" fmla="*/ 878 w 1255"/>
              <a:gd name="T19" fmla="*/ 368 h 1113"/>
              <a:gd name="T20" fmla="*/ 661 w 1255"/>
              <a:gd name="T21" fmla="*/ 385 h 1113"/>
              <a:gd name="T22" fmla="*/ 552 w 1255"/>
              <a:gd name="T23" fmla="*/ 494 h 1113"/>
              <a:gd name="T24" fmla="*/ 510 w 1255"/>
              <a:gd name="T25" fmla="*/ 736 h 1113"/>
              <a:gd name="T26" fmla="*/ 92 w 1255"/>
              <a:gd name="T27" fmla="*/ 920 h 1113"/>
              <a:gd name="T28" fmla="*/ 845 w 1255"/>
              <a:gd name="T29" fmla="*/ 435 h 1113"/>
              <a:gd name="T30" fmla="*/ 911 w 1255"/>
              <a:gd name="T31" fmla="*/ 435 h 1113"/>
              <a:gd name="T32" fmla="*/ 845 w 1255"/>
              <a:gd name="T33" fmla="*/ 435 h 1113"/>
              <a:gd name="T34" fmla="*/ 577 w 1255"/>
              <a:gd name="T35" fmla="*/ 769 h 1113"/>
              <a:gd name="T36" fmla="*/ 577 w 1255"/>
              <a:gd name="T37" fmla="*/ 703 h 1113"/>
              <a:gd name="T38" fmla="*/ 878 w 1255"/>
              <a:gd name="T39" fmla="*/ 1079 h 1113"/>
              <a:gd name="T40" fmla="*/ 878 w 1255"/>
              <a:gd name="T41" fmla="*/ 1004 h 1113"/>
              <a:gd name="T42" fmla="*/ 878 w 1255"/>
              <a:gd name="T43" fmla="*/ 1079 h 1113"/>
              <a:gd name="T44" fmla="*/ 945 w 1255"/>
              <a:gd name="T45" fmla="*/ 728 h 1113"/>
              <a:gd name="T46" fmla="*/ 878 w 1255"/>
              <a:gd name="T47" fmla="*/ 803 h 1113"/>
              <a:gd name="T48" fmla="*/ 661 w 1255"/>
              <a:gd name="T49" fmla="*/ 627 h 1113"/>
              <a:gd name="T50" fmla="*/ 694 w 1255"/>
              <a:gd name="T51" fmla="*/ 585 h 1113"/>
              <a:gd name="T52" fmla="*/ 878 w 1255"/>
              <a:gd name="T53" fmla="*/ 669 h 1113"/>
              <a:gd name="T54" fmla="*/ 1045 w 1255"/>
              <a:gd name="T55" fmla="*/ 544 h 1113"/>
              <a:gd name="T56" fmla="*/ 1087 w 1255"/>
              <a:gd name="T57" fmla="*/ 585 h 1113"/>
              <a:gd name="T58" fmla="*/ 1146 w 1255"/>
              <a:gd name="T59" fmla="*/ 736 h 1113"/>
              <a:gd name="T60" fmla="*/ 1221 w 1255"/>
              <a:gd name="T61" fmla="*/ 736 h 1113"/>
              <a:gd name="T62" fmla="*/ 1179 w 1255"/>
              <a:gd name="T63" fmla="*/ 769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5" h="1113">
                <a:moveTo>
                  <a:pt x="1029" y="402"/>
                </a:moveTo>
                <a:cubicBezTo>
                  <a:pt x="1029" y="75"/>
                  <a:pt x="1029" y="75"/>
                  <a:pt x="1029" y="75"/>
                </a:cubicBezTo>
                <a:cubicBezTo>
                  <a:pt x="1029" y="34"/>
                  <a:pt x="995" y="0"/>
                  <a:pt x="953" y="0"/>
                </a:cubicBezTo>
                <a:cubicBezTo>
                  <a:pt x="75" y="0"/>
                  <a:pt x="75" y="0"/>
                  <a:pt x="75" y="0"/>
                </a:cubicBezTo>
                <a:cubicBezTo>
                  <a:pt x="34" y="0"/>
                  <a:pt x="0" y="34"/>
                  <a:pt x="0" y="75"/>
                </a:cubicBezTo>
                <a:cubicBezTo>
                  <a:pt x="0" y="953"/>
                  <a:pt x="0" y="953"/>
                  <a:pt x="0" y="953"/>
                </a:cubicBezTo>
                <a:cubicBezTo>
                  <a:pt x="0" y="995"/>
                  <a:pt x="34" y="1029"/>
                  <a:pt x="75" y="1029"/>
                </a:cubicBezTo>
                <a:cubicBezTo>
                  <a:pt x="644" y="1029"/>
                  <a:pt x="644" y="1029"/>
                  <a:pt x="644" y="1029"/>
                </a:cubicBezTo>
                <a:cubicBezTo>
                  <a:pt x="711" y="1079"/>
                  <a:pt x="795" y="1112"/>
                  <a:pt x="878" y="1112"/>
                </a:cubicBezTo>
                <a:cubicBezTo>
                  <a:pt x="1087" y="1112"/>
                  <a:pt x="1254" y="945"/>
                  <a:pt x="1254" y="736"/>
                </a:cubicBezTo>
                <a:cubicBezTo>
                  <a:pt x="1254" y="585"/>
                  <a:pt x="1162" y="460"/>
                  <a:pt x="1029" y="402"/>
                </a:cubicBezTo>
                <a:close/>
                <a:moveTo>
                  <a:pt x="335" y="75"/>
                </a:moveTo>
                <a:cubicBezTo>
                  <a:pt x="694" y="75"/>
                  <a:pt x="694" y="75"/>
                  <a:pt x="694" y="75"/>
                </a:cubicBezTo>
                <a:cubicBezTo>
                  <a:pt x="694" y="167"/>
                  <a:pt x="694" y="167"/>
                  <a:pt x="694" y="167"/>
                </a:cubicBezTo>
                <a:cubicBezTo>
                  <a:pt x="335" y="167"/>
                  <a:pt x="335" y="167"/>
                  <a:pt x="335" y="167"/>
                </a:cubicBezTo>
                <a:lnTo>
                  <a:pt x="335" y="75"/>
                </a:lnTo>
                <a:close/>
                <a:moveTo>
                  <a:pt x="92" y="251"/>
                </a:moveTo>
                <a:cubicBezTo>
                  <a:pt x="937" y="251"/>
                  <a:pt x="937" y="251"/>
                  <a:pt x="937" y="251"/>
                </a:cubicBezTo>
                <a:cubicBezTo>
                  <a:pt x="937" y="368"/>
                  <a:pt x="937" y="368"/>
                  <a:pt x="937" y="368"/>
                </a:cubicBezTo>
                <a:cubicBezTo>
                  <a:pt x="920" y="368"/>
                  <a:pt x="895" y="368"/>
                  <a:pt x="878" y="368"/>
                </a:cubicBezTo>
                <a:cubicBezTo>
                  <a:pt x="795" y="368"/>
                  <a:pt x="719" y="393"/>
                  <a:pt x="661" y="435"/>
                </a:cubicBezTo>
                <a:cubicBezTo>
                  <a:pt x="661" y="385"/>
                  <a:pt x="661" y="385"/>
                  <a:pt x="661" y="385"/>
                </a:cubicBezTo>
                <a:cubicBezTo>
                  <a:pt x="552" y="385"/>
                  <a:pt x="552" y="385"/>
                  <a:pt x="552" y="385"/>
                </a:cubicBezTo>
                <a:cubicBezTo>
                  <a:pt x="552" y="494"/>
                  <a:pt x="552" y="494"/>
                  <a:pt x="552" y="494"/>
                </a:cubicBezTo>
                <a:cubicBezTo>
                  <a:pt x="602" y="494"/>
                  <a:pt x="602" y="494"/>
                  <a:pt x="602" y="494"/>
                </a:cubicBezTo>
                <a:cubicBezTo>
                  <a:pt x="544" y="560"/>
                  <a:pt x="510" y="644"/>
                  <a:pt x="510" y="736"/>
                </a:cubicBezTo>
                <a:cubicBezTo>
                  <a:pt x="510" y="803"/>
                  <a:pt x="527" y="870"/>
                  <a:pt x="560" y="920"/>
                </a:cubicBezTo>
                <a:cubicBezTo>
                  <a:pt x="92" y="920"/>
                  <a:pt x="92" y="920"/>
                  <a:pt x="92" y="920"/>
                </a:cubicBezTo>
                <a:lnTo>
                  <a:pt x="92" y="251"/>
                </a:lnTo>
                <a:close/>
                <a:moveTo>
                  <a:pt x="845" y="435"/>
                </a:moveTo>
                <a:cubicBezTo>
                  <a:pt x="845" y="418"/>
                  <a:pt x="861" y="402"/>
                  <a:pt x="878" y="402"/>
                </a:cubicBezTo>
                <a:cubicBezTo>
                  <a:pt x="895" y="402"/>
                  <a:pt x="911" y="418"/>
                  <a:pt x="911" y="435"/>
                </a:cubicBezTo>
                <a:cubicBezTo>
                  <a:pt x="911" y="452"/>
                  <a:pt x="895" y="468"/>
                  <a:pt x="878" y="468"/>
                </a:cubicBezTo>
                <a:cubicBezTo>
                  <a:pt x="861" y="468"/>
                  <a:pt x="845" y="452"/>
                  <a:pt x="845" y="435"/>
                </a:cubicBezTo>
                <a:close/>
                <a:moveTo>
                  <a:pt x="610" y="736"/>
                </a:moveTo>
                <a:cubicBezTo>
                  <a:pt x="610" y="761"/>
                  <a:pt x="594" y="769"/>
                  <a:pt x="577" y="769"/>
                </a:cubicBezTo>
                <a:cubicBezTo>
                  <a:pt x="560" y="769"/>
                  <a:pt x="544" y="761"/>
                  <a:pt x="544" y="736"/>
                </a:cubicBezTo>
                <a:cubicBezTo>
                  <a:pt x="544" y="719"/>
                  <a:pt x="560" y="703"/>
                  <a:pt x="577" y="703"/>
                </a:cubicBezTo>
                <a:cubicBezTo>
                  <a:pt x="594" y="703"/>
                  <a:pt x="610" y="719"/>
                  <a:pt x="610" y="736"/>
                </a:cubicBezTo>
                <a:close/>
                <a:moveTo>
                  <a:pt x="878" y="1079"/>
                </a:moveTo>
                <a:cubicBezTo>
                  <a:pt x="861" y="1079"/>
                  <a:pt x="845" y="1062"/>
                  <a:pt x="845" y="1045"/>
                </a:cubicBezTo>
                <a:cubicBezTo>
                  <a:pt x="845" y="1020"/>
                  <a:pt x="861" y="1004"/>
                  <a:pt x="878" y="1004"/>
                </a:cubicBezTo>
                <a:cubicBezTo>
                  <a:pt x="895" y="1004"/>
                  <a:pt x="911" y="1020"/>
                  <a:pt x="911" y="1045"/>
                </a:cubicBezTo>
                <a:cubicBezTo>
                  <a:pt x="911" y="1062"/>
                  <a:pt x="895" y="1079"/>
                  <a:pt x="878" y="1079"/>
                </a:cubicBezTo>
                <a:close/>
                <a:moveTo>
                  <a:pt x="1087" y="585"/>
                </a:moveTo>
                <a:cubicBezTo>
                  <a:pt x="945" y="728"/>
                  <a:pt x="945" y="728"/>
                  <a:pt x="945" y="728"/>
                </a:cubicBezTo>
                <a:lnTo>
                  <a:pt x="945" y="736"/>
                </a:lnTo>
                <a:cubicBezTo>
                  <a:pt x="945" y="778"/>
                  <a:pt x="920" y="803"/>
                  <a:pt x="878" y="803"/>
                </a:cubicBezTo>
                <a:cubicBezTo>
                  <a:pt x="845" y="803"/>
                  <a:pt x="811" y="778"/>
                  <a:pt x="811" y="744"/>
                </a:cubicBezTo>
                <a:cubicBezTo>
                  <a:pt x="661" y="627"/>
                  <a:pt x="661" y="627"/>
                  <a:pt x="661" y="627"/>
                </a:cubicBezTo>
                <a:cubicBezTo>
                  <a:pt x="652" y="619"/>
                  <a:pt x="644" y="594"/>
                  <a:pt x="652" y="585"/>
                </a:cubicBezTo>
                <a:cubicBezTo>
                  <a:pt x="661" y="577"/>
                  <a:pt x="686" y="569"/>
                  <a:pt x="694" y="585"/>
                </a:cubicBezTo>
                <a:cubicBezTo>
                  <a:pt x="836" y="686"/>
                  <a:pt x="836" y="686"/>
                  <a:pt x="836" y="686"/>
                </a:cubicBezTo>
                <a:cubicBezTo>
                  <a:pt x="845" y="677"/>
                  <a:pt x="861" y="669"/>
                  <a:pt x="878" y="669"/>
                </a:cubicBezTo>
                <a:cubicBezTo>
                  <a:pt x="895" y="669"/>
                  <a:pt x="903" y="677"/>
                  <a:pt x="911" y="677"/>
                </a:cubicBezTo>
                <a:cubicBezTo>
                  <a:pt x="1045" y="544"/>
                  <a:pt x="1045" y="544"/>
                  <a:pt x="1045" y="544"/>
                </a:cubicBezTo>
                <a:cubicBezTo>
                  <a:pt x="1062" y="535"/>
                  <a:pt x="1079" y="535"/>
                  <a:pt x="1087" y="544"/>
                </a:cubicBezTo>
                <a:cubicBezTo>
                  <a:pt x="1104" y="552"/>
                  <a:pt x="1096" y="569"/>
                  <a:pt x="1087" y="585"/>
                </a:cubicBezTo>
                <a:close/>
                <a:moveTo>
                  <a:pt x="1179" y="769"/>
                </a:moveTo>
                <a:cubicBezTo>
                  <a:pt x="1162" y="769"/>
                  <a:pt x="1146" y="761"/>
                  <a:pt x="1146" y="736"/>
                </a:cubicBezTo>
                <a:cubicBezTo>
                  <a:pt x="1146" y="719"/>
                  <a:pt x="1162" y="703"/>
                  <a:pt x="1179" y="703"/>
                </a:cubicBezTo>
                <a:cubicBezTo>
                  <a:pt x="1204" y="703"/>
                  <a:pt x="1221" y="719"/>
                  <a:pt x="1221" y="736"/>
                </a:cubicBezTo>
                <a:cubicBezTo>
                  <a:pt x="1221" y="761"/>
                  <a:pt x="1204" y="769"/>
                  <a:pt x="1179" y="769"/>
                </a:cubicBezTo>
                <a:close/>
                <a:moveTo>
                  <a:pt x="1179" y="769"/>
                </a:moveTo>
                <a:lnTo>
                  <a:pt x="1179" y="769"/>
                </a:lnTo>
                <a:close/>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2" name="AutoShape 125"/>
          <p:cNvSpPr>
            <a:spLocks/>
          </p:cNvSpPr>
          <p:nvPr/>
        </p:nvSpPr>
        <p:spPr bwMode="auto">
          <a:xfrm>
            <a:off x="792485" y="5146828"/>
            <a:ext cx="393903" cy="392431"/>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rgbClr val="DF7A60"/>
          </a:solidFill>
          <a:ln>
            <a:noFill/>
          </a:ln>
          <a:effectLst/>
        </p:spPr>
        <p:txBody>
          <a:bodyPr lIns="50789" tIns="50789" rIns="50789" bIns="50789" anchor="ctr"/>
          <a:lstStyle/>
          <a:p>
            <a:pPr marL="0" marR="0" lvl="0" indent="0" defTabSz="457075" eaLnBrk="1" fontAlgn="auto" latinLnBrk="0" hangingPunct="1">
              <a:lnSpc>
                <a:spcPts val="1500"/>
              </a:lnSpc>
              <a:spcBef>
                <a:spcPts val="0"/>
              </a:spcBef>
              <a:spcAft>
                <a:spcPts val="0"/>
              </a:spcAft>
              <a:buClrTx/>
              <a:buSzTx/>
              <a:buFontTx/>
              <a:buNone/>
              <a:tabLst/>
              <a:defRPr/>
            </a:pPr>
            <a:endParaRPr kumimoji="0" lang="es-ES" sz="1200" b="0" i="0" u="none" strike="noStrike" kern="0" cap="none" spc="0" normalizeH="0" baseline="0" noProof="0" dirty="0">
              <a:ln>
                <a:noFill/>
              </a:ln>
              <a:solidFill>
                <a:prstClr val="white">
                  <a:lumMod val="50000"/>
                </a:prstClr>
              </a:solidFill>
              <a:effectLst>
                <a:outerShdw blurRad="38100" dist="38100" dir="2700000" algn="tl">
                  <a:srgbClr val="000000"/>
                </a:outerShdw>
              </a:effectLst>
              <a:uLnTx/>
              <a:uFillTx/>
              <a:latin typeface="Gill Sans" charset="0"/>
              <a:ea typeface="微软雅黑" panose="020B0503020204020204" pitchFamily="34" charset="-122"/>
              <a:cs typeface="Gill Sans" charset="0"/>
              <a:sym typeface="Gill Sans" charset="0"/>
            </a:endParaRPr>
          </a:p>
        </p:txBody>
      </p:sp>
      <p:sp>
        <p:nvSpPr>
          <p:cNvPr id="113" name="AutoShape 41"/>
          <p:cNvSpPr>
            <a:spLocks/>
          </p:cNvSpPr>
          <p:nvPr/>
        </p:nvSpPr>
        <p:spPr bwMode="auto">
          <a:xfrm>
            <a:off x="3304003" y="5127765"/>
            <a:ext cx="358564" cy="357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65C4CA"/>
          </a:solidFill>
          <a:ln>
            <a:noFill/>
          </a:ln>
          <a:effectLst/>
        </p:spPr>
        <p:txBody>
          <a:bodyPr lIns="50789" tIns="50789" rIns="50789" bIns="50789" anchor="ctr"/>
          <a:lstStyle/>
          <a:p>
            <a:pPr marL="0" marR="0" lvl="0" indent="0" defTabSz="457075" eaLnBrk="1" fontAlgn="auto" latinLnBrk="0" hangingPunct="1">
              <a:lnSpc>
                <a:spcPts val="1500"/>
              </a:lnSpc>
              <a:spcBef>
                <a:spcPts val="0"/>
              </a:spcBef>
              <a:spcAft>
                <a:spcPts val="0"/>
              </a:spcAft>
              <a:buClrTx/>
              <a:buSzTx/>
              <a:buFontTx/>
              <a:buNone/>
              <a:tabLst/>
              <a:defRPr/>
            </a:pPr>
            <a:endParaRPr kumimoji="0" lang="es-ES" sz="1200" b="0" i="0" u="none" strike="noStrike" kern="0" cap="none" spc="0" normalizeH="0" baseline="0" noProof="0" dirty="0">
              <a:ln>
                <a:noFill/>
              </a:ln>
              <a:solidFill>
                <a:prstClr val="white">
                  <a:lumMod val="50000"/>
                </a:prstClr>
              </a:solidFill>
              <a:effectLst>
                <a:outerShdw blurRad="38100" dist="38100" dir="2700000" algn="tl">
                  <a:srgbClr val="000000"/>
                </a:outerShdw>
              </a:effectLst>
              <a:uLnTx/>
              <a:uFillTx/>
              <a:latin typeface="Gill Sans" charset="0"/>
              <a:ea typeface="微软雅黑" panose="020B0503020204020204" pitchFamily="34" charset="-122"/>
              <a:cs typeface="Gill Sans" charset="0"/>
              <a:sym typeface="Gill Sans" charset="0"/>
            </a:endParaRPr>
          </a:p>
        </p:txBody>
      </p:sp>
      <p:sp>
        <p:nvSpPr>
          <p:cNvPr id="114" name="AutoShape 114"/>
          <p:cNvSpPr>
            <a:spLocks/>
          </p:cNvSpPr>
          <p:nvPr/>
        </p:nvSpPr>
        <p:spPr bwMode="auto">
          <a:xfrm>
            <a:off x="3270581" y="4273070"/>
            <a:ext cx="439675" cy="4498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rgbClr val="EECE52"/>
          </a:solidFill>
          <a:ln>
            <a:noFill/>
          </a:ln>
          <a:effectLst/>
        </p:spPr>
        <p:txBody>
          <a:bodyPr lIns="50789" tIns="50789" rIns="50789" bIns="50789" anchor="ctr"/>
          <a:lstStyle/>
          <a:p>
            <a:pPr marL="0" marR="0" lvl="0" indent="0" defTabSz="457075" eaLnBrk="1" fontAlgn="auto" latinLnBrk="0" hangingPunct="1">
              <a:lnSpc>
                <a:spcPts val="1500"/>
              </a:lnSpc>
              <a:spcBef>
                <a:spcPts val="0"/>
              </a:spcBef>
              <a:spcAft>
                <a:spcPts val="0"/>
              </a:spcAft>
              <a:buClrTx/>
              <a:buSzTx/>
              <a:buFontTx/>
              <a:buNone/>
              <a:tabLst/>
              <a:defRPr/>
            </a:pPr>
            <a:endParaRPr kumimoji="0" lang="es-ES" sz="1200" b="0" i="0" u="none" strike="noStrike" kern="0" cap="none" spc="0" normalizeH="0" baseline="0" noProof="0" dirty="0">
              <a:ln>
                <a:noFill/>
              </a:ln>
              <a:solidFill>
                <a:prstClr val="white">
                  <a:lumMod val="50000"/>
                </a:prstClr>
              </a:solidFill>
              <a:effectLst>
                <a:outerShdw blurRad="38100" dist="38100" dir="2700000" algn="tl">
                  <a:srgbClr val="000000"/>
                </a:outerShdw>
              </a:effectLst>
              <a:uLnTx/>
              <a:uFillTx/>
              <a:latin typeface="Gill Sans" charset="0"/>
              <a:ea typeface="微软雅黑" panose="020B0503020204020204" pitchFamily="34" charset="-122"/>
              <a:cs typeface="Gill Sans" charset="0"/>
              <a:sym typeface="Gill Sans" charset="0"/>
            </a:endParaRPr>
          </a:p>
        </p:txBody>
      </p:sp>
      <p:sp>
        <p:nvSpPr>
          <p:cNvPr id="115" name="矩形 114"/>
          <p:cNvSpPr/>
          <p:nvPr/>
        </p:nvSpPr>
        <p:spPr>
          <a:xfrm>
            <a:off x="1199690" y="4294246"/>
            <a:ext cx="1758183"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16" name="矩形 115"/>
          <p:cNvSpPr/>
          <p:nvPr/>
        </p:nvSpPr>
        <p:spPr>
          <a:xfrm>
            <a:off x="3922597" y="4313351"/>
            <a:ext cx="1758183"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17" name="矩形 116"/>
          <p:cNvSpPr/>
          <p:nvPr/>
        </p:nvSpPr>
        <p:spPr>
          <a:xfrm>
            <a:off x="3881749" y="5113190"/>
            <a:ext cx="1758183"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18" name="矩形 117"/>
          <p:cNvSpPr/>
          <p:nvPr/>
        </p:nvSpPr>
        <p:spPr>
          <a:xfrm>
            <a:off x="1148194" y="5129609"/>
            <a:ext cx="1758183"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19" name="矩形 118"/>
          <p:cNvSpPr/>
          <p:nvPr/>
        </p:nvSpPr>
        <p:spPr>
          <a:xfrm>
            <a:off x="815916" y="2855999"/>
            <a:ext cx="5628525"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120" name="矩形 119"/>
          <p:cNvSpPr/>
          <p:nvPr/>
        </p:nvSpPr>
        <p:spPr>
          <a:xfrm>
            <a:off x="5914047" y="4277728"/>
            <a:ext cx="1415080" cy="477054"/>
          </a:xfrm>
          <a:prstGeom prst="rect">
            <a:avLst/>
          </a:prstGeom>
        </p:spPr>
        <p:txBody>
          <a:bodyPr wrap="square">
            <a:spAutoFit/>
          </a:bodyPr>
          <a:lstStyle/>
          <a:p>
            <a:pPr>
              <a:lnSpc>
                <a:spcPts val="1500"/>
              </a:lnSpc>
            </a:pPr>
            <a:r>
              <a:rPr lang="zh-CN" altLang="en-US" sz="1200" dirty="0">
                <a:solidFill>
                  <a:prstClr val="white"/>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21" name="矩形 120"/>
          <p:cNvSpPr/>
          <p:nvPr/>
        </p:nvSpPr>
        <p:spPr>
          <a:xfrm>
            <a:off x="6980355" y="3029783"/>
            <a:ext cx="1415080" cy="477054"/>
          </a:xfrm>
          <a:prstGeom prst="rect">
            <a:avLst/>
          </a:prstGeom>
        </p:spPr>
        <p:txBody>
          <a:bodyPr wrap="square">
            <a:spAutoFit/>
          </a:bodyPr>
          <a:lstStyle/>
          <a:p>
            <a:pPr>
              <a:lnSpc>
                <a:spcPts val="1500"/>
              </a:lnSpc>
            </a:pPr>
            <a:r>
              <a:rPr lang="zh-CN" altLang="en-US" sz="1200" dirty="0">
                <a:solidFill>
                  <a:prstClr val="white"/>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22" name="矩形 121"/>
          <p:cNvSpPr/>
          <p:nvPr/>
        </p:nvSpPr>
        <p:spPr>
          <a:xfrm>
            <a:off x="8552768" y="3240160"/>
            <a:ext cx="1415080" cy="477054"/>
          </a:xfrm>
          <a:prstGeom prst="rect">
            <a:avLst/>
          </a:prstGeom>
        </p:spPr>
        <p:txBody>
          <a:bodyPr wrap="square">
            <a:spAutoFit/>
          </a:bodyPr>
          <a:lstStyle/>
          <a:p>
            <a:pPr>
              <a:lnSpc>
                <a:spcPts val="1500"/>
              </a:lnSpc>
            </a:pPr>
            <a:r>
              <a:rPr lang="zh-CN" altLang="en-US" sz="1200" dirty="0">
                <a:solidFill>
                  <a:prstClr val="white"/>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23" name="矩形 122"/>
          <p:cNvSpPr/>
          <p:nvPr/>
        </p:nvSpPr>
        <p:spPr>
          <a:xfrm>
            <a:off x="9635205" y="4535883"/>
            <a:ext cx="1415080" cy="477054"/>
          </a:xfrm>
          <a:prstGeom prst="rect">
            <a:avLst/>
          </a:prstGeom>
        </p:spPr>
        <p:txBody>
          <a:bodyPr wrap="square">
            <a:spAutoFit/>
          </a:bodyPr>
          <a:lstStyle/>
          <a:p>
            <a:pPr>
              <a:lnSpc>
                <a:spcPts val="1500"/>
              </a:lnSpc>
            </a:pPr>
            <a:r>
              <a:rPr lang="zh-CN" altLang="en-US" sz="1200" dirty="0">
                <a:solidFill>
                  <a:prstClr val="white"/>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Tree>
    <p:extLst>
      <p:ext uri="{BB962C8B-B14F-4D97-AF65-F5344CB8AC3E}">
        <p14:creationId xmlns:p14="http://schemas.microsoft.com/office/powerpoint/2010/main" val="367164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1000"/>
                                        <p:tgtEl>
                                          <p:spTgt spid="73"/>
                                        </p:tgtEl>
                                      </p:cBhvr>
                                    </p:animEffect>
                                    <p:anim calcmode="lin" valueType="num">
                                      <p:cBhvr>
                                        <p:cTn id="23" dur="1000" fill="hold"/>
                                        <p:tgtEl>
                                          <p:spTgt spid="73"/>
                                        </p:tgtEl>
                                        <p:attrNameLst>
                                          <p:attrName>ppt_x</p:attrName>
                                        </p:attrNameLst>
                                      </p:cBhvr>
                                      <p:tavLst>
                                        <p:tav tm="0">
                                          <p:val>
                                            <p:strVal val="#ppt_x"/>
                                          </p:val>
                                        </p:tav>
                                        <p:tav tm="100000">
                                          <p:val>
                                            <p:strVal val="#ppt_x"/>
                                          </p:val>
                                        </p:tav>
                                      </p:tavLst>
                                    </p:anim>
                                    <p:anim calcmode="lin" valueType="num">
                                      <p:cBhvr>
                                        <p:cTn id="24" dur="1000" fill="hold"/>
                                        <p:tgtEl>
                                          <p:spTgt spid="7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1000"/>
                                        <p:tgtEl>
                                          <p:spTgt spid="69"/>
                                        </p:tgtEl>
                                      </p:cBhvr>
                                    </p:animEffect>
                                    <p:anim calcmode="lin" valueType="num">
                                      <p:cBhvr>
                                        <p:cTn id="33" dur="1000" fill="hold"/>
                                        <p:tgtEl>
                                          <p:spTgt spid="69"/>
                                        </p:tgtEl>
                                        <p:attrNameLst>
                                          <p:attrName>ppt_x</p:attrName>
                                        </p:attrNameLst>
                                      </p:cBhvr>
                                      <p:tavLst>
                                        <p:tav tm="0">
                                          <p:val>
                                            <p:strVal val="#ppt_x"/>
                                          </p:val>
                                        </p:tav>
                                        <p:tav tm="100000">
                                          <p:val>
                                            <p:strVal val="#ppt_x"/>
                                          </p:val>
                                        </p:tav>
                                      </p:tavLst>
                                    </p:anim>
                                    <p:anim calcmode="lin" valueType="num">
                                      <p:cBhvr>
                                        <p:cTn id="34" dur="1000" fill="hold"/>
                                        <p:tgtEl>
                                          <p:spTgt spid="6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1000"/>
                                        <p:tgtEl>
                                          <p:spTgt spid="71"/>
                                        </p:tgtEl>
                                      </p:cBhvr>
                                    </p:animEffect>
                                    <p:anim calcmode="lin" valueType="num">
                                      <p:cBhvr>
                                        <p:cTn id="38" dur="1000" fill="hold"/>
                                        <p:tgtEl>
                                          <p:spTgt spid="71"/>
                                        </p:tgtEl>
                                        <p:attrNameLst>
                                          <p:attrName>ppt_x</p:attrName>
                                        </p:attrNameLst>
                                      </p:cBhvr>
                                      <p:tavLst>
                                        <p:tav tm="0">
                                          <p:val>
                                            <p:strVal val="#ppt_x"/>
                                          </p:val>
                                        </p:tav>
                                        <p:tav tm="100000">
                                          <p:val>
                                            <p:strVal val="#ppt_x"/>
                                          </p:val>
                                        </p:tav>
                                      </p:tavLst>
                                    </p:anim>
                                    <p:anim calcmode="lin" valueType="num">
                                      <p:cBhvr>
                                        <p:cTn id="39" dur="1000" fill="hold"/>
                                        <p:tgtEl>
                                          <p:spTgt spid="7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anim calcmode="lin" valueType="num">
                                      <p:cBhvr>
                                        <p:cTn id="43" dur="1000" fill="hold"/>
                                        <p:tgtEl>
                                          <p:spTgt spid="67"/>
                                        </p:tgtEl>
                                        <p:attrNameLst>
                                          <p:attrName>ppt_x</p:attrName>
                                        </p:attrNameLst>
                                      </p:cBhvr>
                                      <p:tavLst>
                                        <p:tav tm="0">
                                          <p:val>
                                            <p:strVal val="#ppt_x"/>
                                          </p:val>
                                        </p:tav>
                                        <p:tav tm="100000">
                                          <p:val>
                                            <p:strVal val="#ppt_x"/>
                                          </p:val>
                                        </p:tav>
                                      </p:tavLst>
                                    </p:anim>
                                    <p:anim calcmode="lin" valueType="num">
                                      <p:cBhvr>
                                        <p:cTn id="44" dur="1000" fill="hold"/>
                                        <p:tgtEl>
                                          <p:spTgt spid="6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1000"/>
                                        <p:tgtEl>
                                          <p:spTgt spid="64"/>
                                        </p:tgtEl>
                                      </p:cBhvr>
                                    </p:animEffect>
                                    <p:anim calcmode="lin" valueType="num">
                                      <p:cBhvr>
                                        <p:cTn id="48" dur="1000" fill="hold"/>
                                        <p:tgtEl>
                                          <p:spTgt spid="64"/>
                                        </p:tgtEl>
                                        <p:attrNameLst>
                                          <p:attrName>ppt_x</p:attrName>
                                        </p:attrNameLst>
                                      </p:cBhvr>
                                      <p:tavLst>
                                        <p:tav tm="0">
                                          <p:val>
                                            <p:strVal val="#ppt_x"/>
                                          </p:val>
                                        </p:tav>
                                        <p:tav tm="100000">
                                          <p:val>
                                            <p:strVal val="#ppt_x"/>
                                          </p:val>
                                        </p:tav>
                                      </p:tavLst>
                                    </p:anim>
                                    <p:anim calcmode="lin" valueType="num">
                                      <p:cBhvr>
                                        <p:cTn id="49" dur="1000" fill="hold"/>
                                        <p:tgtEl>
                                          <p:spTgt spid="6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1000"/>
                                        <p:tgtEl>
                                          <p:spTgt spid="96"/>
                                        </p:tgtEl>
                                      </p:cBhvr>
                                    </p:animEffect>
                                    <p:anim calcmode="lin" valueType="num">
                                      <p:cBhvr>
                                        <p:cTn id="53" dur="1000" fill="hold"/>
                                        <p:tgtEl>
                                          <p:spTgt spid="96"/>
                                        </p:tgtEl>
                                        <p:attrNameLst>
                                          <p:attrName>ppt_x</p:attrName>
                                        </p:attrNameLst>
                                      </p:cBhvr>
                                      <p:tavLst>
                                        <p:tav tm="0">
                                          <p:val>
                                            <p:strVal val="#ppt_x"/>
                                          </p:val>
                                        </p:tav>
                                        <p:tav tm="100000">
                                          <p:val>
                                            <p:strVal val="#ppt_x"/>
                                          </p:val>
                                        </p:tav>
                                      </p:tavLst>
                                    </p:anim>
                                    <p:anim calcmode="lin" valueType="num">
                                      <p:cBhvr>
                                        <p:cTn id="54" dur="1000" fill="hold"/>
                                        <p:tgtEl>
                                          <p:spTgt spid="9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fade">
                                      <p:cBhvr>
                                        <p:cTn id="57" dur="1000"/>
                                        <p:tgtEl>
                                          <p:spTgt spid="68"/>
                                        </p:tgtEl>
                                      </p:cBhvr>
                                    </p:animEffect>
                                    <p:anim calcmode="lin" valueType="num">
                                      <p:cBhvr>
                                        <p:cTn id="58" dur="1000" fill="hold"/>
                                        <p:tgtEl>
                                          <p:spTgt spid="68"/>
                                        </p:tgtEl>
                                        <p:attrNameLst>
                                          <p:attrName>ppt_x</p:attrName>
                                        </p:attrNameLst>
                                      </p:cBhvr>
                                      <p:tavLst>
                                        <p:tav tm="0">
                                          <p:val>
                                            <p:strVal val="#ppt_x"/>
                                          </p:val>
                                        </p:tav>
                                        <p:tav tm="100000">
                                          <p:val>
                                            <p:strVal val="#ppt_x"/>
                                          </p:val>
                                        </p:tav>
                                      </p:tavLst>
                                    </p:anim>
                                    <p:anim calcmode="lin" valueType="num">
                                      <p:cBhvr>
                                        <p:cTn id="59" dur="1000" fill="hold"/>
                                        <p:tgtEl>
                                          <p:spTgt spid="6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1000"/>
                                        <p:tgtEl>
                                          <p:spTgt spid="70"/>
                                        </p:tgtEl>
                                      </p:cBhvr>
                                    </p:animEffect>
                                    <p:anim calcmode="lin" valueType="num">
                                      <p:cBhvr>
                                        <p:cTn id="63" dur="1000" fill="hold"/>
                                        <p:tgtEl>
                                          <p:spTgt spid="70"/>
                                        </p:tgtEl>
                                        <p:attrNameLst>
                                          <p:attrName>ppt_x</p:attrName>
                                        </p:attrNameLst>
                                      </p:cBhvr>
                                      <p:tavLst>
                                        <p:tav tm="0">
                                          <p:val>
                                            <p:strVal val="#ppt_x"/>
                                          </p:val>
                                        </p:tav>
                                        <p:tav tm="100000">
                                          <p:val>
                                            <p:strVal val="#ppt_x"/>
                                          </p:val>
                                        </p:tav>
                                      </p:tavLst>
                                    </p:anim>
                                    <p:anim calcmode="lin" valueType="num">
                                      <p:cBhvr>
                                        <p:cTn id="64" dur="1000" fill="hold"/>
                                        <p:tgtEl>
                                          <p:spTgt spid="70"/>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120"/>
                                        </p:tgtEl>
                                        <p:attrNameLst>
                                          <p:attrName>style.visibility</p:attrName>
                                        </p:attrNameLst>
                                      </p:cBhvr>
                                      <p:to>
                                        <p:strVal val="visible"/>
                                      </p:to>
                                    </p:set>
                                    <p:animEffect transition="in" filter="fade">
                                      <p:cBhvr>
                                        <p:cTn id="68" dur="500"/>
                                        <p:tgtEl>
                                          <p:spTgt spid="1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animEffect transition="in" filter="fade">
                                      <p:cBhvr>
                                        <p:cTn id="71" dur="500"/>
                                        <p:tgtEl>
                                          <p:spTgt spid="1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fade">
                                      <p:cBhvr>
                                        <p:cTn id="74" dur="500"/>
                                        <p:tgtEl>
                                          <p:spTgt spid="1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childTnLst>
                          </p:cTn>
                        </p:par>
                        <p:par>
                          <p:cTn id="78" fill="hold">
                            <p:stCondLst>
                              <p:cond delay="1500"/>
                            </p:stCondLst>
                            <p:childTnLst>
                              <p:par>
                                <p:cTn id="79" presetID="53" presetClass="entr" presetSubtype="16" fill="hold" grpId="0" nodeType="afterEffect">
                                  <p:stCondLst>
                                    <p:cond delay="0"/>
                                  </p:stCondLst>
                                  <p:childTnLst>
                                    <p:set>
                                      <p:cBhvr>
                                        <p:cTn id="80" dur="1" fill="hold">
                                          <p:stCondLst>
                                            <p:cond delay="0"/>
                                          </p:stCondLst>
                                        </p:cTn>
                                        <p:tgtEl>
                                          <p:spTgt spid="111"/>
                                        </p:tgtEl>
                                        <p:attrNameLst>
                                          <p:attrName>style.visibility</p:attrName>
                                        </p:attrNameLst>
                                      </p:cBhvr>
                                      <p:to>
                                        <p:strVal val="visible"/>
                                      </p:to>
                                    </p:set>
                                    <p:anim calcmode="lin" valueType="num">
                                      <p:cBhvr>
                                        <p:cTn id="81" dur="500" fill="hold"/>
                                        <p:tgtEl>
                                          <p:spTgt spid="111"/>
                                        </p:tgtEl>
                                        <p:attrNameLst>
                                          <p:attrName>ppt_w</p:attrName>
                                        </p:attrNameLst>
                                      </p:cBhvr>
                                      <p:tavLst>
                                        <p:tav tm="0">
                                          <p:val>
                                            <p:fltVal val="0"/>
                                          </p:val>
                                        </p:tav>
                                        <p:tav tm="100000">
                                          <p:val>
                                            <p:strVal val="#ppt_w"/>
                                          </p:val>
                                        </p:tav>
                                      </p:tavLst>
                                    </p:anim>
                                    <p:anim calcmode="lin" valueType="num">
                                      <p:cBhvr>
                                        <p:cTn id="82" dur="500" fill="hold"/>
                                        <p:tgtEl>
                                          <p:spTgt spid="111"/>
                                        </p:tgtEl>
                                        <p:attrNameLst>
                                          <p:attrName>ppt_h</p:attrName>
                                        </p:attrNameLst>
                                      </p:cBhvr>
                                      <p:tavLst>
                                        <p:tav tm="0">
                                          <p:val>
                                            <p:fltVal val="0"/>
                                          </p:val>
                                        </p:tav>
                                        <p:tav tm="100000">
                                          <p:val>
                                            <p:strVal val="#ppt_h"/>
                                          </p:val>
                                        </p:tav>
                                      </p:tavLst>
                                    </p:anim>
                                    <p:animEffect transition="in" filter="fade">
                                      <p:cBhvr>
                                        <p:cTn id="83" dur="500"/>
                                        <p:tgtEl>
                                          <p:spTgt spid="11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14"/>
                                        </p:tgtEl>
                                        <p:attrNameLst>
                                          <p:attrName>style.visibility</p:attrName>
                                        </p:attrNameLst>
                                      </p:cBhvr>
                                      <p:to>
                                        <p:strVal val="visible"/>
                                      </p:to>
                                    </p:set>
                                    <p:anim calcmode="lin" valueType="num">
                                      <p:cBhvr>
                                        <p:cTn id="86" dur="500" fill="hold"/>
                                        <p:tgtEl>
                                          <p:spTgt spid="114"/>
                                        </p:tgtEl>
                                        <p:attrNameLst>
                                          <p:attrName>ppt_w</p:attrName>
                                        </p:attrNameLst>
                                      </p:cBhvr>
                                      <p:tavLst>
                                        <p:tav tm="0">
                                          <p:val>
                                            <p:fltVal val="0"/>
                                          </p:val>
                                        </p:tav>
                                        <p:tav tm="100000">
                                          <p:val>
                                            <p:strVal val="#ppt_w"/>
                                          </p:val>
                                        </p:tav>
                                      </p:tavLst>
                                    </p:anim>
                                    <p:anim calcmode="lin" valueType="num">
                                      <p:cBhvr>
                                        <p:cTn id="87" dur="500" fill="hold"/>
                                        <p:tgtEl>
                                          <p:spTgt spid="114"/>
                                        </p:tgtEl>
                                        <p:attrNameLst>
                                          <p:attrName>ppt_h</p:attrName>
                                        </p:attrNameLst>
                                      </p:cBhvr>
                                      <p:tavLst>
                                        <p:tav tm="0">
                                          <p:val>
                                            <p:fltVal val="0"/>
                                          </p:val>
                                        </p:tav>
                                        <p:tav tm="100000">
                                          <p:val>
                                            <p:strVal val="#ppt_h"/>
                                          </p:val>
                                        </p:tav>
                                      </p:tavLst>
                                    </p:anim>
                                    <p:animEffect transition="in" filter="fade">
                                      <p:cBhvr>
                                        <p:cTn id="88" dur="500"/>
                                        <p:tgtEl>
                                          <p:spTgt spid="114"/>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12"/>
                                        </p:tgtEl>
                                        <p:attrNameLst>
                                          <p:attrName>style.visibility</p:attrName>
                                        </p:attrNameLst>
                                      </p:cBhvr>
                                      <p:to>
                                        <p:strVal val="visible"/>
                                      </p:to>
                                    </p:set>
                                    <p:anim calcmode="lin" valueType="num">
                                      <p:cBhvr>
                                        <p:cTn id="91" dur="500" fill="hold"/>
                                        <p:tgtEl>
                                          <p:spTgt spid="112"/>
                                        </p:tgtEl>
                                        <p:attrNameLst>
                                          <p:attrName>ppt_w</p:attrName>
                                        </p:attrNameLst>
                                      </p:cBhvr>
                                      <p:tavLst>
                                        <p:tav tm="0">
                                          <p:val>
                                            <p:fltVal val="0"/>
                                          </p:val>
                                        </p:tav>
                                        <p:tav tm="100000">
                                          <p:val>
                                            <p:strVal val="#ppt_w"/>
                                          </p:val>
                                        </p:tav>
                                      </p:tavLst>
                                    </p:anim>
                                    <p:anim calcmode="lin" valueType="num">
                                      <p:cBhvr>
                                        <p:cTn id="92" dur="500" fill="hold"/>
                                        <p:tgtEl>
                                          <p:spTgt spid="112"/>
                                        </p:tgtEl>
                                        <p:attrNameLst>
                                          <p:attrName>ppt_h</p:attrName>
                                        </p:attrNameLst>
                                      </p:cBhvr>
                                      <p:tavLst>
                                        <p:tav tm="0">
                                          <p:val>
                                            <p:fltVal val="0"/>
                                          </p:val>
                                        </p:tav>
                                        <p:tav tm="100000">
                                          <p:val>
                                            <p:strVal val="#ppt_h"/>
                                          </p:val>
                                        </p:tav>
                                      </p:tavLst>
                                    </p:anim>
                                    <p:animEffect transition="in" filter="fade">
                                      <p:cBhvr>
                                        <p:cTn id="93" dur="500"/>
                                        <p:tgtEl>
                                          <p:spTgt spid="11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13"/>
                                        </p:tgtEl>
                                        <p:attrNameLst>
                                          <p:attrName>style.visibility</p:attrName>
                                        </p:attrNameLst>
                                      </p:cBhvr>
                                      <p:to>
                                        <p:strVal val="visible"/>
                                      </p:to>
                                    </p:set>
                                    <p:anim calcmode="lin" valueType="num">
                                      <p:cBhvr>
                                        <p:cTn id="96" dur="500" fill="hold"/>
                                        <p:tgtEl>
                                          <p:spTgt spid="113"/>
                                        </p:tgtEl>
                                        <p:attrNameLst>
                                          <p:attrName>ppt_w</p:attrName>
                                        </p:attrNameLst>
                                      </p:cBhvr>
                                      <p:tavLst>
                                        <p:tav tm="0">
                                          <p:val>
                                            <p:fltVal val="0"/>
                                          </p:val>
                                        </p:tav>
                                        <p:tav tm="100000">
                                          <p:val>
                                            <p:strVal val="#ppt_w"/>
                                          </p:val>
                                        </p:tav>
                                      </p:tavLst>
                                    </p:anim>
                                    <p:anim calcmode="lin" valueType="num">
                                      <p:cBhvr>
                                        <p:cTn id="97" dur="500" fill="hold"/>
                                        <p:tgtEl>
                                          <p:spTgt spid="113"/>
                                        </p:tgtEl>
                                        <p:attrNameLst>
                                          <p:attrName>ppt_h</p:attrName>
                                        </p:attrNameLst>
                                      </p:cBhvr>
                                      <p:tavLst>
                                        <p:tav tm="0">
                                          <p:val>
                                            <p:fltVal val="0"/>
                                          </p:val>
                                        </p:tav>
                                        <p:tav tm="100000">
                                          <p:val>
                                            <p:strVal val="#ppt_h"/>
                                          </p:val>
                                        </p:tav>
                                      </p:tavLst>
                                    </p:anim>
                                    <p:animEffect transition="in" filter="fade">
                                      <p:cBhvr>
                                        <p:cTn id="98" dur="500"/>
                                        <p:tgtEl>
                                          <p:spTgt spid="113"/>
                                        </p:tgtEl>
                                      </p:cBhvr>
                                    </p:animEffect>
                                  </p:childTnLst>
                                </p:cTn>
                              </p:par>
                            </p:childTnLst>
                          </p:cTn>
                        </p:par>
                        <p:par>
                          <p:cTn id="99" fill="hold">
                            <p:stCondLst>
                              <p:cond delay="2000"/>
                            </p:stCondLst>
                            <p:childTnLst>
                              <p:par>
                                <p:cTn id="100" presetID="10" presetClass="entr" presetSubtype="0" fill="hold" grpId="0" nodeType="afterEffect">
                                  <p:stCondLst>
                                    <p:cond delay="0"/>
                                  </p:stCondLst>
                                  <p:childTnLst>
                                    <p:set>
                                      <p:cBhvr>
                                        <p:cTn id="101" dur="1" fill="hold">
                                          <p:stCondLst>
                                            <p:cond delay="0"/>
                                          </p:stCondLst>
                                        </p:cTn>
                                        <p:tgtEl>
                                          <p:spTgt spid="115"/>
                                        </p:tgtEl>
                                        <p:attrNameLst>
                                          <p:attrName>style.visibility</p:attrName>
                                        </p:attrNameLst>
                                      </p:cBhvr>
                                      <p:to>
                                        <p:strVal val="visible"/>
                                      </p:to>
                                    </p:set>
                                    <p:animEffect transition="in" filter="fade">
                                      <p:cBhvr>
                                        <p:cTn id="102" dur="500"/>
                                        <p:tgtEl>
                                          <p:spTgt spid="11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6"/>
                                        </p:tgtEl>
                                        <p:attrNameLst>
                                          <p:attrName>style.visibility</p:attrName>
                                        </p:attrNameLst>
                                      </p:cBhvr>
                                      <p:to>
                                        <p:strVal val="visible"/>
                                      </p:to>
                                    </p:set>
                                    <p:animEffect transition="in" filter="fade">
                                      <p:cBhvr>
                                        <p:cTn id="105" dur="500"/>
                                        <p:tgtEl>
                                          <p:spTgt spid="11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8"/>
                                        </p:tgtEl>
                                        <p:attrNameLst>
                                          <p:attrName>style.visibility</p:attrName>
                                        </p:attrNameLst>
                                      </p:cBhvr>
                                      <p:to>
                                        <p:strVal val="visible"/>
                                      </p:to>
                                    </p:set>
                                    <p:animEffect transition="in" filter="fade">
                                      <p:cBhvr>
                                        <p:cTn id="108" dur="500"/>
                                        <p:tgtEl>
                                          <p:spTgt spid="11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fade">
                                      <p:cBhvr>
                                        <p:cTn id="111" dur="500"/>
                                        <p:tgtEl>
                                          <p:spTgt spid="117"/>
                                        </p:tgtEl>
                                      </p:cBhvr>
                                    </p:animEffect>
                                  </p:childTnLst>
                                </p:cTn>
                              </p:par>
                            </p:childTnLst>
                          </p:cTn>
                        </p:par>
                        <p:par>
                          <p:cTn id="112" fill="hold">
                            <p:stCondLst>
                              <p:cond delay="2500"/>
                            </p:stCondLst>
                            <p:childTnLst>
                              <p:par>
                                <p:cTn id="113" presetID="10" presetClass="entr" presetSubtype="0" fill="hold" grpId="0" nodeType="after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fade">
                                      <p:cBhvr>
                                        <p:cTn id="11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96" grpId="0" animBg="1"/>
      <p:bldP spid="111" grpId="0" animBg="1"/>
      <p:bldP spid="112" grpId="0" animBg="1"/>
      <p:bldP spid="113" grpId="0" animBg="1"/>
      <p:bldP spid="114" grpId="0" animBg="1"/>
      <p:bldP spid="115" grpId="0"/>
      <p:bldP spid="116" grpId="0"/>
      <p:bldP spid="117" grpId="0"/>
      <p:bldP spid="118" grpId="0"/>
      <p:bldP spid="119" grpId="0"/>
      <p:bldP spid="120" grpId="0"/>
      <p:bldP spid="121" grpId="0"/>
      <p:bldP spid="122" grpId="0"/>
      <p:bldP spid="1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46"/>
          <p:cNvCxnSpPr/>
          <p:nvPr/>
        </p:nvCxnSpPr>
        <p:spPr>
          <a:xfrm>
            <a:off x="2961063" y="3383271"/>
            <a:ext cx="270092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6" name="Freeform 8"/>
          <p:cNvSpPr>
            <a:spLocks noEditPoints="1"/>
          </p:cNvSpPr>
          <p:nvPr/>
        </p:nvSpPr>
        <p:spPr bwMode="auto">
          <a:xfrm>
            <a:off x="5456148" y="2496632"/>
            <a:ext cx="1279704" cy="4344029"/>
          </a:xfrm>
          <a:custGeom>
            <a:avLst/>
            <a:gdLst/>
            <a:ahLst/>
            <a:cxnLst>
              <a:cxn ang="0">
                <a:pos x="256" y="150"/>
              </a:cxn>
              <a:cxn ang="0">
                <a:pos x="194" y="60"/>
              </a:cxn>
              <a:cxn ang="0">
                <a:pos x="168" y="0"/>
              </a:cxn>
              <a:cxn ang="0">
                <a:pos x="125" y="26"/>
              </a:cxn>
              <a:cxn ang="0">
                <a:pos x="69" y="150"/>
              </a:cxn>
              <a:cxn ang="0">
                <a:pos x="80" y="311"/>
              </a:cxn>
              <a:cxn ang="0">
                <a:pos x="0" y="972"/>
              </a:cxn>
              <a:cxn ang="0">
                <a:pos x="294" y="972"/>
              </a:cxn>
              <a:cxn ang="0">
                <a:pos x="168" y="377"/>
              </a:cxn>
              <a:cxn ang="0">
                <a:pos x="168" y="308"/>
              </a:cxn>
              <a:cxn ang="0">
                <a:pos x="168" y="308"/>
              </a:cxn>
              <a:cxn ang="0">
                <a:pos x="239" y="687"/>
              </a:cxn>
              <a:cxn ang="0">
                <a:pos x="168" y="792"/>
              </a:cxn>
              <a:cxn ang="0">
                <a:pos x="168" y="491"/>
              </a:cxn>
              <a:cxn ang="0">
                <a:pos x="168" y="491"/>
              </a:cxn>
              <a:cxn ang="0">
                <a:pos x="168" y="505"/>
              </a:cxn>
              <a:cxn ang="0">
                <a:pos x="99" y="323"/>
              </a:cxn>
              <a:cxn ang="0">
                <a:pos x="154" y="491"/>
              </a:cxn>
              <a:cxn ang="0">
                <a:pos x="154" y="491"/>
              </a:cxn>
              <a:cxn ang="0">
                <a:pos x="88" y="505"/>
              </a:cxn>
              <a:cxn ang="0">
                <a:pos x="71" y="687"/>
              </a:cxn>
              <a:cxn ang="0">
                <a:pos x="154" y="702"/>
              </a:cxn>
              <a:cxn ang="0">
                <a:pos x="69" y="702"/>
              </a:cxn>
              <a:cxn ang="0">
                <a:pos x="246" y="709"/>
              </a:cxn>
              <a:cxn ang="0">
                <a:pos x="168" y="815"/>
              </a:cxn>
              <a:cxn ang="0">
                <a:pos x="237" y="515"/>
              </a:cxn>
              <a:cxn ang="0">
                <a:pos x="168" y="401"/>
              </a:cxn>
              <a:cxn ang="0">
                <a:pos x="234" y="479"/>
              </a:cxn>
              <a:cxn ang="0">
                <a:pos x="168" y="218"/>
              </a:cxn>
              <a:cxn ang="0">
                <a:pos x="168" y="221"/>
              </a:cxn>
              <a:cxn ang="0">
                <a:pos x="206" y="150"/>
              </a:cxn>
              <a:cxn ang="0">
                <a:pos x="154" y="202"/>
              </a:cxn>
              <a:cxn ang="0">
                <a:pos x="154" y="308"/>
              </a:cxn>
              <a:cxn ang="0">
                <a:pos x="154" y="308"/>
              </a:cxn>
              <a:cxn ang="0">
                <a:pos x="92" y="334"/>
              </a:cxn>
              <a:cxn ang="0">
                <a:pos x="147" y="588"/>
              </a:cxn>
              <a:cxn ang="0">
                <a:pos x="144" y="827"/>
              </a:cxn>
              <a:cxn ang="0">
                <a:pos x="144" y="827"/>
              </a:cxn>
              <a:cxn ang="0">
                <a:pos x="154" y="972"/>
              </a:cxn>
              <a:cxn ang="0">
                <a:pos x="168" y="860"/>
              </a:cxn>
              <a:cxn ang="0">
                <a:pos x="168" y="860"/>
              </a:cxn>
              <a:cxn ang="0">
                <a:pos x="232" y="135"/>
              </a:cxn>
              <a:cxn ang="0">
                <a:pos x="168" y="74"/>
              </a:cxn>
              <a:cxn ang="0">
                <a:pos x="80" y="74"/>
              </a:cxn>
              <a:cxn ang="0">
                <a:pos x="80" y="135"/>
              </a:cxn>
              <a:cxn ang="0">
                <a:pos x="149" y="221"/>
              </a:cxn>
            </a:cxnLst>
            <a:rect l="0" t="0" r="r" b="b"/>
            <a:pathLst>
              <a:path w="294" h="998">
                <a:moveTo>
                  <a:pt x="275" y="972"/>
                </a:moveTo>
                <a:lnTo>
                  <a:pt x="232" y="150"/>
                </a:lnTo>
                <a:lnTo>
                  <a:pt x="256" y="150"/>
                </a:lnTo>
                <a:lnTo>
                  <a:pt x="256" y="143"/>
                </a:lnTo>
                <a:lnTo>
                  <a:pt x="256" y="60"/>
                </a:lnTo>
                <a:lnTo>
                  <a:pt x="194" y="60"/>
                </a:lnTo>
                <a:lnTo>
                  <a:pt x="194" y="26"/>
                </a:lnTo>
                <a:lnTo>
                  <a:pt x="168" y="26"/>
                </a:lnTo>
                <a:lnTo>
                  <a:pt x="168" y="0"/>
                </a:lnTo>
                <a:lnTo>
                  <a:pt x="154" y="0"/>
                </a:lnTo>
                <a:lnTo>
                  <a:pt x="154" y="26"/>
                </a:lnTo>
                <a:lnTo>
                  <a:pt x="125" y="26"/>
                </a:lnTo>
                <a:lnTo>
                  <a:pt x="125" y="60"/>
                </a:lnTo>
                <a:lnTo>
                  <a:pt x="69" y="60"/>
                </a:lnTo>
                <a:lnTo>
                  <a:pt x="69" y="150"/>
                </a:lnTo>
                <a:lnTo>
                  <a:pt x="92" y="150"/>
                </a:lnTo>
                <a:lnTo>
                  <a:pt x="80" y="311"/>
                </a:lnTo>
                <a:lnTo>
                  <a:pt x="80" y="311"/>
                </a:lnTo>
                <a:lnTo>
                  <a:pt x="80" y="315"/>
                </a:lnTo>
                <a:lnTo>
                  <a:pt x="26" y="972"/>
                </a:lnTo>
                <a:lnTo>
                  <a:pt x="0" y="972"/>
                </a:lnTo>
                <a:lnTo>
                  <a:pt x="0" y="998"/>
                </a:lnTo>
                <a:lnTo>
                  <a:pt x="294" y="998"/>
                </a:lnTo>
                <a:lnTo>
                  <a:pt x="294" y="972"/>
                </a:lnTo>
                <a:lnTo>
                  <a:pt x="275" y="972"/>
                </a:lnTo>
                <a:close/>
                <a:moveTo>
                  <a:pt x="218" y="323"/>
                </a:moveTo>
                <a:lnTo>
                  <a:pt x="168" y="377"/>
                </a:lnTo>
                <a:lnTo>
                  <a:pt x="168" y="323"/>
                </a:lnTo>
                <a:lnTo>
                  <a:pt x="218" y="323"/>
                </a:lnTo>
                <a:close/>
                <a:moveTo>
                  <a:pt x="168" y="308"/>
                </a:moveTo>
                <a:lnTo>
                  <a:pt x="168" y="244"/>
                </a:lnTo>
                <a:lnTo>
                  <a:pt x="220" y="308"/>
                </a:lnTo>
                <a:lnTo>
                  <a:pt x="168" y="308"/>
                </a:lnTo>
                <a:close/>
                <a:moveTo>
                  <a:pt x="168" y="687"/>
                </a:moveTo>
                <a:lnTo>
                  <a:pt x="168" y="612"/>
                </a:lnTo>
                <a:lnTo>
                  <a:pt x="239" y="687"/>
                </a:lnTo>
                <a:lnTo>
                  <a:pt x="168" y="687"/>
                </a:lnTo>
                <a:close/>
                <a:moveTo>
                  <a:pt x="237" y="702"/>
                </a:moveTo>
                <a:lnTo>
                  <a:pt x="168" y="792"/>
                </a:lnTo>
                <a:lnTo>
                  <a:pt x="168" y="702"/>
                </a:lnTo>
                <a:lnTo>
                  <a:pt x="237" y="702"/>
                </a:lnTo>
                <a:close/>
                <a:moveTo>
                  <a:pt x="168" y="491"/>
                </a:moveTo>
                <a:lnTo>
                  <a:pt x="168" y="424"/>
                </a:lnTo>
                <a:lnTo>
                  <a:pt x="227" y="491"/>
                </a:lnTo>
                <a:lnTo>
                  <a:pt x="168" y="491"/>
                </a:lnTo>
                <a:close/>
                <a:moveTo>
                  <a:pt x="227" y="505"/>
                </a:moveTo>
                <a:lnTo>
                  <a:pt x="168" y="567"/>
                </a:lnTo>
                <a:lnTo>
                  <a:pt x="168" y="505"/>
                </a:lnTo>
                <a:lnTo>
                  <a:pt x="227" y="505"/>
                </a:lnTo>
                <a:close/>
                <a:moveTo>
                  <a:pt x="154" y="387"/>
                </a:moveTo>
                <a:lnTo>
                  <a:pt x="99" y="323"/>
                </a:lnTo>
                <a:lnTo>
                  <a:pt x="154" y="323"/>
                </a:lnTo>
                <a:lnTo>
                  <a:pt x="154" y="387"/>
                </a:lnTo>
                <a:close/>
                <a:moveTo>
                  <a:pt x="154" y="491"/>
                </a:moveTo>
                <a:lnTo>
                  <a:pt x="88" y="491"/>
                </a:lnTo>
                <a:lnTo>
                  <a:pt x="154" y="415"/>
                </a:lnTo>
                <a:lnTo>
                  <a:pt x="154" y="491"/>
                </a:lnTo>
                <a:close/>
                <a:moveTo>
                  <a:pt x="154" y="505"/>
                </a:moveTo>
                <a:lnTo>
                  <a:pt x="154" y="576"/>
                </a:lnTo>
                <a:lnTo>
                  <a:pt x="88" y="505"/>
                </a:lnTo>
                <a:lnTo>
                  <a:pt x="154" y="505"/>
                </a:lnTo>
                <a:close/>
                <a:moveTo>
                  <a:pt x="154" y="687"/>
                </a:moveTo>
                <a:lnTo>
                  <a:pt x="71" y="687"/>
                </a:lnTo>
                <a:lnTo>
                  <a:pt x="154" y="600"/>
                </a:lnTo>
                <a:lnTo>
                  <a:pt x="154" y="687"/>
                </a:lnTo>
                <a:close/>
                <a:moveTo>
                  <a:pt x="154" y="702"/>
                </a:moveTo>
                <a:lnTo>
                  <a:pt x="154" y="811"/>
                </a:lnTo>
                <a:lnTo>
                  <a:pt x="152" y="815"/>
                </a:lnTo>
                <a:lnTo>
                  <a:pt x="69" y="702"/>
                </a:lnTo>
                <a:lnTo>
                  <a:pt x="154" y="702"/>
                </a:lnTo>
                <a:close/>
                <a:moveTo>
                  <a:pt x="168" y="815"/>
                </a:moveTo>
                <a:lnTo>
                  <a:pt x="246" y="709"/>
                </a:lnTo>
                <a:lnTo>
                  <a:pt x="260" y="962"/>
                </a:lnTo>
                <a:lnTo>
                  <a:pt x="168" y="837"/>
                </a:lnTo>
                <a:lnTo>
                  <a:pt x="168" y="815"/>
                </a:lnTo>
                <a:close/>
                <a:moveTo>
                  <a:pt x="168" y="590"/>
                </a:moveTo>
                <a:lnTo>
                  <a:pt x="168" y="586"/>
                </a:lnTo>
                <a:lnTo>
                  <a:pt x="237" y="515"/>
                </a:lnTo>
                <a:lnTo>
                  <a:pt x="246" y="673"/>
                </a:lnTo>
                <a:lnTo>
                  <a:pt x="168" y="590"/>
                </a:lnTo>
                <a:close/>
                <a:moveTo>
                  <a:pt x="168" y="401"/>
                </a:moveTo>
                <a:lnTo>
                  <a:pt x="168" y="398"/>
                </a:lnTo>
                <a:lnTo>
                  <a:pt x="227" y="332"/>
                </a:lnTo>
                <a:lnTo>
                  <a:pt x="234" y="479"/>
                </a:lnTo>
                <a:lnTo>
                  <a:pt x="168" y="401"/>
                </a:lnTo>
                <a:close/>
                <a:moveTo>
                  <a:pt x="168" y="221"/>
                </a:moveTo>
                <a:lnTo>
                  <a:pt x="168" y="218"/>
                </a:lnTo>
                <a:lnTo>
                  <a:pt x="218" y="154"/>
                </a:lnTo>
                <a:lnTo>
                  <a:pt x="225" y="294"/>
                </a:lnTo>
                <a:lnTo>
                  <a:pt x="168" y="221"/>
                </a:lnTo>
                <a:close/>
                <a:moveTo>
                  <a:pt x="168" y="197"/>
                </a:moveTo>
                <a:lnTo>
                  <a:pt x="168" y="150"/>
                </a:lnTo>
                <a:lnTo>
                  <a:pt x="206" y="150"/>
                </a:lnTo>
                <a:lnTo>
                  <a:pt x="168" y="197"/>
                </a:lnTo>
                <a:close/>
                <a:moveTo>
                  <a:pt x="154" y="150"/>
                </a:moveTo>
                <a:lnTo>
                  <a:pt x="154" y="202"/>
                </a:lnTo>
                <a:lnTo>
                  <a:pt x="114" y="150"/>
                </a:lnTo>
                <a:lnTo>
                  <a:pt x="154" y="150"/>
                </a:lnTo>
                <a:close/>
                <a:moveTo>
                  <a:pt x="154" y="308"/>
                </a:moveTo>
                <a:lnTo>
                  <a:pt x="99" y="308"/>
                </a:lnTo>
                <a:lnTo>
                  <a:pt x="154" y="237"/>
                </a:lnTo>
                <a:lnTo>
                  <a:pt x="154" y="308"/>
                </a:lnTo>
                <a:close/>
                <a:moveTo>
                  <a:pt x="149" y="401"/>
                </a:moveTo>
                <a:lnTo>
                  <a:pt x="80" y="479"/>
                </a:lnTo>
                <a:lnTo>
                  <a:pt x="92" y="334"/>
                </a:lnTo>
                <a:lnTo>
                  <a:pt x="149" y="401"/>
                </a:lnTo>
                <a:close/>
                <a:moveTo>
                  <a:pt x="78" y="515"/>
                </a:moveTo>
                <a:lnTo>
                  <a:pt x="147" y="588"/>
                </a:lnTo>
                <a:lnTo>
                  <a:pt x="64" y="673"/>
                </a:lnTo>
                <a:lnTo>
                  <a:pt x="78" y="515"/>
                </a:lnTo>
                <a:close/>
                <a:moveTo>
                  <a:pt x="144" y="827"/>
                </a:moveTo>
                <a:lnTo>
                  <a:pt x="40" y="965"/>
                </a:lnTo>
                <a:lnTo>
                  <a:pt x="62" y="714"/>
                </a:lnTo>
                <a:lnTo>
                  <a:pt x="144" y="827"/>
                </a:lnTo>
                <a:close/>
                <a:moveTo>
                  <a:pt x="152" y="839"/>
                </a:moveTo>
                <a:lnTo>
                  <a:pt x="154" y="842"/>
                </a:lnTo>
                <a:lnTo>
                  <a:pt x="154" y="972"/>
                </a:lnTo>
                <a:lnTo>
                  <a:pt x="54" y="972"/>
                </a:lnTo>
                <a:lnTo>
                  <a:pt x="152" y="839"/>
                </a:lnTo>
                <a:close/>
                <a:moveTo>
                  <a:pt x="168" y="860"/>
                </a:moveTo>
                <a:lnTo>
                  <a:pt x="251" y="972"/>
                </a:lnTo>
                <a:lnTo>
                  <a:pt x="168" y="972"/>
                </a:lnTo>
                <a:lnTo>
                  <a:pt x="168" y="860"/>
                </a:lnTo>
                <a:close/>
                <a:moveTo>
                  <a:pt x="241" y="135"/>
                </a:moveTo>
                <a:lnTo>
                  <a:pt x="232" y="135"/>
                </a:lnTo>
                <a:lnTo>
                  <a:pt x="232" y="135"/>
                </a:lnTo>
                <a:lnTo>
                  <a:pt x="225" y="135"/>
                </a:lnTo>
                <a:lnTo>
                  <a:pt x="168" y="135"/>
                </a:lnTo>
                <a:lnTo>
                  <a:pt x="168" y="74"/>
                </a:lnTo>
                <a:lnTo>
                  <a:pt x="241" y="74"/>
                </a:lnTo>
                <a:lnTo>
                  <a:pt x="241" y="135"/>
                </a:lnTo>
                <a:close/>
                <a:moveTo>
                  <a:pt x="80" y="74"/>
                </a:moveTo>
                <a:lnTo>
                  <a:pt x="154" y="74"/>
                </a:lnTo>
                <a:lnTo>
                  <a:pt x="154" y="135"/>
                </a:lnTo>
                <a:lnTo>
                  <a:pt x="80" y="135"/>
                </a:lnTo>
                <a:lnTo>
                  <a:pt x="80" y="74"/>
                </a:lnTo>
                <a:close/>
                <a:moveTo>
                  <a:pt x="107" y="164"/>
                </a:moveTo>
                <a:lnTo>
                  <a:pt x="149" y="221"/>
                </a:lnTo>
                <a:lnTo>
                  <a:pt x="95" y="289"/>
                </a:lnTo>
                <a:lnTo>
                  <a:pt x="107" y="164"/>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57" name="Group 8"/>
          <p:cNvGrpSpPr/>
          <p:nvPr/>
        </p:nvGrpSpPr>
        <p:grpSpPr>
          <a:xfrm>
            <a:off x="5430116" y="1707139"/>
            <a:ext cx="1403587" cy="866303"/>
            <a:chOff x="5758943" y="1150694"/>
            <a:chExt cx="753077" cy="464804"/>
          </a:xfrm>
          <a:solidFill>
            <a:schemeClr val="accent1"/>
          </a:solidFill>
        </p:grpSpPr>
        <p:sp>
          <p:nvSpPr>
            <p:cNvPr id="58" name="Freeform 6"/>
            <p:cNvSpPr>
              <a:spLocks noEditPoints="1"/>
            </p:cNvSpPr>
            <p:nvPr/>
          </p:nvSpPr>
          <p:spPr bwMode="auto">
            <a:xfrm rot="15791816">
              <a:off x="6251459" y="1350215"/>
              <a:ext cx="211641" cy="309481"/>
            </a:xfrm>
            <a:custGeom>
              <a:avLst/>
              <a:gdLst/>
              <a:ahLst/>
              <a:cxnLst>
                <a:cxn ang="0">
                  <a:pos x="164" y="29"/>
                </a:cxn>
                <a:cxn ang="0">
                  <a:pos x="136" y="6"/>
                </a:cxn>
                <a:cxn ang="0">
                  <a:pos x="115" y="20"/>
                </a:cxn>
                <a:cxn ang="0">
                  <a:pos x="101" y="93"/>
                </a:cxn>
                <a:cxn ang="0">
                  <a:pos x="60" y="323"/>
                </a:cxn>
                <a:cxn ang="0">
                  <a:pos x="209" y="345"/>
                </a:cxn>
                <a:cxn ang="0">
                  <a:pos x="253" y="217"/>
                </a:cxn>
                <a:cxn ang="0">
                  <a:pos x="164" y="29"/>
                </a:cxn>
                <a:cxn ang="0">
                  <a:pos x="164" y="29"/>
                </a:cxn>
                <a:cxn ang="0">
                  <a:pos x="164" y="29"/>
                </a:cxn>
              </a:cxnLst>
              <a:rect l="0" t="0" r="r" b="b"/>
              <a:pathLst>
                <a:path w="259" h="378">
                  <a:moveTo>
                    <a:pt x="164" y="29"/>
                  </a:moveTo>
                  <a:cubicBezTo>
                    <a:pt x="155" y="20"/>
                    <a:pt x="146" y="13"/>
                    <a:pt x="136" y="6"/>
                  </a:cubicBezTo>
                  <a:cubicBezTo>
                    <a:pt x="126" y="0"/>
                    <a:pt x="113" y="8"/>
                    <a:pt x="115" y="20"/>
                  </a:cubicBezTo>
                  <a:cubicBezTo>
                    <a:pt x="118" y="45"/>
                    <a:pt x="112" y="69"/>
                    <a:pt x="101" y="93"/>
                  </a:cubicBezTo>
                  <a:cubicBezTo>
                    <a:pt x="67" y="162"/>
                    <a:pt x="0" y="248"/>
                    <a:pt x="60" y="323"/>
                  </a:cubicBezTo>
                  <a:cubicBezTo>
                    <a:pt x="95" y="366"/>
                    <a:pt x="165" y="378"/>
                    <a:pt x="209" y="345"/>
                  </a:cubicBezTo>
                  <a:cubicBezTo>
                    <a:pt x="246" y="316"/>
                    <a:pt x="259" y="264"/>
                    <a:pt x="253" y="217"/>
                  </a:cubicBezTo>
                  <a:cubicBezTo>
                    <a:pt x="245" y="153"/>
                    <a:pt x="208" y="77"/>
                    <a:pt x="164" y="29"/>
                  </a:cubicBezTo>
                  <a:close/>
                  <a:moveTo>
                    <a:pt x="164" y="29"/>
                  </a:moveTo>
                  <a:cubicBezTo>
                    <a:pt x="164" y="29"/>
                    <a:pt x="164" y="29"/>
                    <a:pt x="164" y="2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9" name="Freeform 6"/>
            <p:cNvSpPr>
              <a:spLocks noEditPoints="1"/>
            </p:cNvSpPr>
            <p:nvPr/>
          </p:nvSpPr>
          <p:spPr bwMode="auto">
            <a:xfrm rot="5808184" flipH="1">
              <a:off x="5807863" y="1354937"/>
              <a:ext cx="211641" cy="309481"/>
            </a:xfrm>
            <a:custGeom>
              <a:avLst/>
              <a:gdLst/>
              <a:ahLst/>
              <a:cxnLst>
                <a:cxn ang="0">
                  <a:pos x="164" y="29"/>
                </a:cxn>
                <a:cxn ang="0">
                  <a:pos x="136" y="6"/>
                </a:cxn>
                <a:cxn ang="0">
                  <a:pos x="115" y="20"/>
                </a:cxn>
                <a:cxn ang="0">
                  <a:pos x="101" y="93"/>
                </a:cxn>
                <a:cxn ang="0">
                  <a:pos x="60" y="323"/>
                </a:cxn>
                <a:cxn ang="0">
                  <a:pos x="209" y="345"/>
                </a:cxn>
                <a:cxn ang="0">
                  <a:pos x="253" y="217"/>
                </a:cxn>
                <a:cxn ang="0">
                  <a:pos x="164" y="29"/>
                </a:cxn>
                <a:cxn ang="0">
                  <a:pos x="164" y="29"/>
                </a:cxn>
                <a:cxn ang="0">
                  <a:pos x="164" y="29"/>
                </a:cxn>
              </a:cxnLst>
              <a:rect l="0" t="0" r="r" b="b"/>
              <a:pathLst>
                <a:path w="259" h="378">
                  <a:moveTo>
                    <a:pt x="164" y="29"/>
                  </a:moveTo>
                  <a:cubicBezTo>
                    <a:pt x="155" y="20"/>
                    <a:pt x="146" y="13"/>
                    <a:pt x="136" y="6"/>
                  </a:cubicBezTo>
                  <a:cubicBezTo>
                    <a:pt x="126" y="0"/>
                    <a:pt x="113" y="8"/>
                    <a:pt x="115" y="20"/>
                  </a:cubicBezTo>
                  <a:cubicBezTo>
                    <a:pt x="118" y="45"/>
                    <a:pt x="112" y="69"/>
                    <a:pt x="101" y="93"/>
                  </a:cubicBezTo>
                  <a:cubicBezTo>
                    <a:pt x="67" y="162"/>
                    <a:pt x="0" y="248"/>
                    <a:pt x="60" y="323"/>
                  </a:cubicBezTo>
                  <a:cubicBezTo>
                    <a:pt x="95" y="366"/>
                    <a:pt x="165" y="378"/>
                    <a:pt x="209" y="345"/>
                  </a:cubicBezTo>
                  <a:cubicBezTo>
                    <a:pt x="246" y="316"/>
                    <a:pt x="259" y="264"/>
                    <a:pt x="253" y="217"/>
                  </a:cubicBezTo>
                  <a:cubicBezTo>
                    <a:pt x="245" y="153"/>
                    <a:pt x="208" y="77"/>
                    <a:pt x="164" y="29"/>
                  </a:cubicBezTo>
                  <a:close/>
                  <a:moveTo>
                    <a:pt x="164" y="29"/>
                  </a:moveTo>
                  <a:cubicBezTo>
                    <a:pt x="164" y="29"/>
                    <a:pt x="164" y="29"/>
                    <a:pt x="164" y="2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0" name="Freeform 6"/>
            <p:cNvSpPr>
              <a:spLocks noEditPoints="1"/>
            </p:cNvSpPr>
            <p:nvPr/>
          </p:nvSpPr>
          <p:spPr bwMode="auto">
            <a:xfrm rot="10237099" flipH="1">
              <a:off x="6005308" y="1150694"/>
              <a:ext cx="212844" cy="307731"/>
            </a:xfrm>
            <a:custGeom>
              <a:avLst/>
              <a:gdLst/>
              <a:ahLst/>
              <a:cxnLst>
                <a:cxn ang="0">
                  <a:pos x="164" y="29"/>
                </a:cxn>
                <a:cxn ang="0">
                  <a:pos x="136" y="6"/>
                </a:cxn>
                <a:cxn ang="0">
                  <a:pos x="115" y="20"/>
                </a:cxn>
                <a:cxn ang="0">
                  <a:pos x="101" y="93"/>
                </a:cxn>
                <a:cxn ang="0">
                  <a:pos x="60" y="323"/>
                </a:cxn>
                <a:cxn ang="0">
                  <a:pos x="209" y="345"/>
                </a:cxn>
                <a:cxn ang="0">
                  <a:pos x="253" y="217"/>
                </a:cxn>
                <a:cxn ang="0">
                  <a:pos x="164" y="29"/>
                </a:cxn>
                <a:cxn ang="0">
                  <a:pos x="164" y="29"/>
                </a:cxn>
                <a:cxn ang="0">
                  <a:pos x="164" y="29"/>
                </a:cxn>
              </a:cxnLst>
              <a:rect l="0" t="0" r="r" b="b"/>
              <a:pathLst>
                <a:path w="259" h="378">
                  <a:moveTo>
                    <a:pt x="164" y="29"/>
                  </a:moveTo>
                  <a:cubicBezTo>
                    <a:pt x="155" y="20"/>
                    <a:pt x="146" y="13"/>
                    <a:pt x="136" y="6"/>
                  </a:cubicBezTo>
                  <a:cubicBezTo>
                    <a:pt x="126" y="0"/>
                    <a:pt x="113" y="8"/>
                    <a:pt x="115" y="20"/>
                  </a:cubicBezTo>
                  <a:cubicBezTo>
                    <a:pt x="118" y="45"/>
                    <a:pt x="112" y="69"/>
                    <a:pt x="101" y="93"/>
                  </a:cubicBezTo>
                  <a:cubicBezTo>
                    <a:pt x="67" y="162"/>
                    <a:pt x="0" y="248"/>
                    <a:pt x="60" y="323"/>
                  </a:cubicBezTo>
                  <a:cubicBezTo>
                    <a:pt x="95" y="366"/>
                    <a:pt x="165" y="378"/>
                    <a:pt x="209" y="345"/>
                  </a:cubicBezTo>
                  <a:cubicBezTo>
                    <a:pt x="246" y="316"/>
                    <a:pt x="259" y="264"/>
                    <a:pt x="253" y="217"/>
                  </a:cubicBezTo>
                  <a:cubicBezTo>
                    <a:pt x="245" y="153"/>
                    <a:pt x="208" y="77"/>
                    <a:pt x="164" y="29"/>
                  </a:cubicBezTo>
                  <a:close/>
                  <a:moveTo>
                    <a:pt x="164" y="29"/>
                  </a:moveTo>
                  <a:cubicBezTo>
                    <a:pt x="164" y="29"/>
                    <a:pt x="164" y="29"/>
                    <a:pt x="164" y="2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1" name="Group 63"/>
          <p:cNvGrpSpPr/>
          <p:nvPr/>
        </p:nvGrpSpPr>
        <p:grpSpPr>
          <a:xfrm>
            <a:off x="5442816" y="3803050"/>
            <a:ext cx="1437317" cy="1437317"/>
            <a:chOff x="6962626" y="2762119"/>
            <a:chExt cx="806498" cy="806498"/>
          </a:xfrm>
        </p:grpSpPr>
        <p:sp>
          <p:nvSpPr>
            <p:cNvPr id="62" name="Oval 29"/>
            <p:cNvSpPr/>
            <p:nvPr/>
          </p:nvSpPr>
          <p:spPr>
            <a:xfrm>
              <a:off x="6962626" y="2762119"/>
              <a:ext cx="806498" cy="806498"/>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63" name="Group 45"/>
            <p:cNvGrpSpPr/>
            <p:nvPr/>
          </p:nvGrpSpPr>
          <p:grpSpPr>
            <a:xfrm>
              <a:off x="7162764" y="2927666"/>
              <a:ext cx="404800" cy="478755"/>
              <a:chOff x="6134100" y="1365250"/>
              <a:chExt cx="495300" cy="585788"/>
            </a:xfrm>
            <a:solidFill>
              <a:schemeClr val="accent5"/>
            </a:solidFill>
          </p:grpSpPr>
          <p:sp>
            <p:nvSpPr>
              <p:cNvPr id="64" name="Rectangle 5"/>
              <p:cNvSpPr>
                <a:spLocks noChangeArrowheads="1"/>
              </p:cNvSpPr>
              <p:nvPr/>
            </p:nvSpPr>
            <p:spPr bwMode="auto">
              <a:xfrm>
                <a:off x="6134100" y="1873250"/>
                <a:ext cx="439738" cy="77788"/>
              </a:xfrm>
              <a:prstGeom prst="rect">
                <a:avLst/>
              </a:prstGeom>
              <a:solidFill>
                <a:schemeClr val="bg1">
                  <a:lumMod val="50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5" name="Freeform 6"/>
              <p:cNvSpPr>
                <a:spLocks noEditPoints="1"/>
              </p:cNvSpPr>
              <p:nvPr/>
            </p:nvSpPr>
            <p:spPr bwMode="auto">
              <a:xfrm>
                <a:off x="6176963" y="1365250"/>
                <a:ext cx="441325" cy="485775"/>
              </a:xfrm>
              <a:custGeom>
                <a:avLst/>
                <a:gdLst/>
                <a:ahLst/>
                <a:cxnLst>
                  <a:cxn ang="0">
                    <a:pos x="0" y="44"/>
                  </a:cxn>
                  <a:cxn ang="0">
                    <a:pos x="0" y="752"/>
                  </a:cxn>
                  <a:cxn ang="0">
                    <a:pos x="547" y="752"/>
                  </a:cxn>
                  <a:cxn ang="0">
                    <a:pos x="547" y="427"/>
                  </a:cxn>
                  <a:cxn ang="0">
                    <a:pos x="564" y="427"/>
                  </a:cxn>
                  <a:cxn ang="0">
                    <a:pos x="564" y="671"/>
                  </a:cxn>
                  <a:cxn ang="0">
                    <a:pos x="582" y="731"/>
                  </a:cxn>
                  <a:cxn ang="0">
                    <a:pos x="624" y="749"/>
                  </a:cxn>
                  <a:cxn ang="0">
                    <a:pos x="665" y="732"/>
                  </a:cxn>
                  <a:cxn ang="0">
                    <a:pos x="684" y="668"/>
                  </a:cxn>
                  <a:cxn ang="0">
                    <a:pos x="684" y="290"/>
                  </a:cxn>
                  <a:cxn ang="0">
                    <a:pos x="650" y="290"/>
                  </a:cxn>
                  <a:cxn ang="0">
                    <a:pos x="650" y="671"/>
                  </a:cxn>
                  <a:cxn ang="0">
                    <a:pos x="639" y="709"/>
                  </a:cxn>
                  <a:cxn ang="0">
                    <a:pos x="624" y="715"/>
                  </a:cxn>
                  <a:cxn ang="0">
                    <a:pos x="607" y="709"/>
                  </a:cxn>
                  <a:cxn ang="0">
                    <a:pos x="598" y="672"/>
                  </a:cxn>
                  <a:cxn ang="0">
                    <a:pos x="598" y="393"/>
                  </a:cxn>
                  <a:cxn ang="0">
                    <a:pos x="547" y="393"/>
                  </a:cxn>
                  <a:cxn ang="0">
                    <a:pos x="547" y="44"/>
                  </a:cxn>
                  <a:cxn ang="0">
                    <a:pos x="509" y="0"/>
                  </a:cxn>
                  <a:cxn ang="0">
                    <a:pos x="38" y="0"/>
                  </a:cxn>
                  <a:cxn ang="0">
                    <a:pos x="0" y="44"/>
                  </a:cxn>
                  <a:cxn ang="0">
                    <a:pos x="462" y="444"/>
                  </a:cxn>
                  <a:cxn ang="0">
                    <a:pos x="342" y="444"/>
                  </a:cxn>
                  <a:cxn ang="0">
                    <a:pos x="342" y="393"/>
                  </a:cxn>
                  <a:cxn ang="0">
                    <a:pos x="462" y="393"/>
                  </a:cxn>
                  <a:cxn ang="0">
                    <a:pos x="462" y="444"/>
                  </a:cxn>
                  <a:cxn ang="0">
                    <a:pos x="103" y="103"/>
                  </a:cxn>
                  <a:cxn ang="0">
                    <a:pos x="462" y="103"/>
                  </a:cxn>
                  <a:cxn ang="0">
                    <a:pos x="462" y="325"/>
                  </a:cxn>
                  <a:cxn ang="0">
                    <a:pos x="103" y="325"/>
                  </a:cxn>
                  <a:cxn ang="0">
                    <a:pos x="103" y="103"/>
                  </a:cxn>
                  <a:cxn ang="0">
                    <a:pos x="103" y="393"/>
                  </a:cxn>
                  <a:cxn ang="0">
                    <a:pos x="240" y="393"/>
                  </a:cxn>
                  <a:cxn ang="0">
                    <a:pos x="240" y="444"/>
                  </a:cxn>
                  <a:cxn ang="0">
                    <a:pos x="103" y="444"/>
                  </a:cxn>
                  <a:cxn ang="0">
                    <a:pos x="103" y="393"/>
                  </a:cxn>
                  <a:cxn ang="0">
                    <a:pos x="103" y="393"/>
                  </a:cxn>
                  <a:cxn ang="0">
                    <a:pos x="103" y="393"/>
                  </a:cxn>
                </a:cxnLst>
                <a:rect l="0" t="0" r="r" b="b"/>
                <a:pathLst>
                  <a:path w="685" h="752">
                    <a:moveTo>
                      <a:pt x="0" y="44"/>
                    </a:moveTo>
                    <a:cubicBezTo>
                      <a:pt x="0" y="752"/>
                      <a:pt x="0" y="752"/>
                      <a:pt x="0" y="752"/>
                    </a:cubicBezTo>
                    <a:cubicBezTo>
                      <a:pt x="547" y="752"/>
                      <a:pt x="547" y="752"/>
                      <a:pt x="547" y="752"/>
                    </a:cubicBezTo>
                    <a:cubicBezTo>
                      <a:pt x="547" y="427"/>
                      <a:pt x="547" y="427"/>
                      <a:pt x="547" y="427"/>
                    </a:cubicBezTo>
                    <a:cubicBezTo>
                      <a:pt x="564" y="427"/>
                      <a:pt x="564" y="427"/>
                      <a:pt x="564" y="427"/>
                    </a:cubicBezTo>
                    <a:cubicBezTo>
                      <a:pt x="564" y="671"/>
                      <a:pt x="564" y="671"/>
                      <a:pt x="564" y="671"/>
                    </a:cubicBezTo>
                    <a:cubicBezTo>
                      <a:pt x="564" y="675"/>
                      <a:pt x="561" y="709"/>
                      <a:pt x="582" y="731"/>
                    </a:cubicBezTo>
                    <a:cubicBezTo>
                      <a:pt x="592" y="743"/>
                      <a:pt x="607" y="749"/>
                      <a:pt x="624" y="749"/>
                    </a:cubicBezTo>
                    <a:cubicBezTo>
                      <a:pt x="641" y="749"/>
                      <a:pt x="655" y="743"/>
                      <a:pt x="665" y="732"/>
                    </a:cubicBezTo>
                    <a:cubicBezTo>
                      <a:pt x="684" y="710"/>
                      <a:pt x="685" y="676"/>
                      <a:pt x="684" y="668"/>
                    </a:cubicBezTo>
                    <a:cubicBezTo>
                      <a:pt x="684" y="290"/>
                      <a:pt x="684" y="290"/>
                      <a:pt x="684" y="290"/>
                    </a:cubicBezTo>
                    <a:cubicBezTo>
                      <a:pt x="650" y="290"/>
                      <a:pt x="650" y="290"/>
                      <a:pt x="650" y="290"/>
                    </a:cubicBezTo>
                    <a:cubicBezTo>
                      <a:pt x="650" y="671"/>
                      <a:pt x="650" y="671"/>
                      <a:pt x="650" y="671"/>
                    </a:cubicBezTo>
                    <a:cubicBezTo>
                      <a:pt x="650" y="683"/>
                      <a:pt x="648" y="699"/>
                      <a:pt x="639" y="709"/>
                    </a:cubicBezTo>
                    <a:cubicBezTo>
                      <a:pt x="637" y="712"/>
                      <a:pt x="633" y="715"/>
                      <a:pt x="624" y="715"/>
                    </a:cubicBezTo>
                    <a:cubicBezTo>
                      <a:pt x="614" y="715"/>
                      <a:pt x="610" y="711"/>
                      <a:pt x="607" y="709"/>
                    </a:cubicBezTo>
                    <a:cubicBezTo>
                      <a:pt x="598" y="699"/>
                      <a:pt x="598" y="688"/>
                      <a:pt x="598" y="672"/>
                    </a:cubicBezTo>
                    <a:cubicBezTo>
                      <a:pt x="598" y="393"/>
                      <a:pt x="598" y="393"/>
                      <a:pt x="598" y="393"/>
                    </a:cubicBezTo>
                    <a:cubicBezTo>
                      <a:pt x="547" y="393"/>
                      <a:pt x="547" y="393"/>
                      <a:pt x="547" y="393"/>
                    </a:cubicBezTo>
                    <a:cubicBezTo>
                      <a:pt x="547" y="44"/>
                      <a:pt x="547" y="44"/>
                      <a:pt x="547" y="44"/>
                    </a:cubicBezTo>
                    <a:cubicBezTo>
                      <a:pt x="547" y="23"/>
                      <a:pt x="530" y="0"/>
                      <a:pt x="509" y="0"/>
                    </a:cubicBezTo>
                    <a:cubicBezTo>
                      <a:pt x="38" y="0"/>
                      <a:pt x="38" y="0"/>
                      <a:pt x="38" y="0"/>
                    </a:cubicBezTo>
                    <a:cubicBezTo>
                      <a:pt x="17" y="0"/>
                      <a:pt x="0" y="23"/>
                      <a:pt x="0" y="44"/>
                    </a:cubicBezTo>
                    <a:close/>
                    <a:moveTo>
                      <a:pt x="462" y="444"/>
                    </a:moveTo>
                    <a:cubicBezTo>
                      <a:pt x="342" y="444"/>
                      <a:pt x="342" y="444"/>
                      <a:pt x="342" y="444"/>
                    </a:cubicBezTo>
                    <a:cubicBezTo>
                      <a:pt x="342" y="393"/>
                      <a:pt x="342" y="393"/>
                      <a:pt x="342" y="393"/>
                    </a:cubicBezTo>
                    <a:cubicBezTo>
                      <a:pt x="462" y="393"/>
                      <a:pt x="462" y="393"/>
                      <a:pt x="462" y="393"/>
                    </a:cubicBezTo>
                    <a:lnTo>
                      <a:pt x="462" y="444"/>
                    </a:lnTo>
                    <a:close/>
                    <a:moveTo>
                      <a:pt x="103" y="103"/>
                    </a:moveTo>
                    <a:cubicBezTo>
                      <a:pt x="462" y="103"/>
                      <a:pt x="462" y="103"/>
                      <a:pt x="462" y="103"/>
                    </a:cubicBezTo>
                    <a:cubicBezTo>
                      <a:pt x="462" y="325"/>
                      <a:pt x="462" y="325"/>
                      <a:pt x="462" y="325"/>
                    </a:cubicBezTo>
                    <a:cubicBezTo>
                      <a:pt x="103" y="325"/>
                      <a:pt x="103" y="325"/>
                      <a:pt x="103" y="325"/>
                    </a:cubicBezTo>
                    <a:lnTo>
                      <a:pt x="103" y="103"/>
                    </a:lnTo>
                    <a:close/>
                    <a:moveTo>
                      <a:pt x="103" y="393"/>
                    </a:moveTo>
                    <a:cubicBezTo>
                      <a:pt x="240" y="393"/>
                      <a:pt x="240" y="393"/>
                      <a:pt x="240" y="393"/>
                    </a:cubicBezTo>
                    <a:cubicBezTo>
                      <a:pt x="240" y="444"/>
                      <a:pt x="240" y="444"/>
                      <a:pt x="240" y="444"/>
                    </a:cubicBezTo>
                    <a:cubicBezTo>
                      <a:pt x="103" y="444"/>
                      <a:pt x="103" y="444"/>
                      <a:pt x="103" y="444"/>
                    </a:cubicBezTo>
                    <a:lnTo>
                      <a:pt x="103" y="393"/>
                    </a:lnTo>
                    <a:close/>
                    <a:moveTo>
                      <a:pt x="103" y="393"/>
                    </a:moveTo>
                    <a:cubicBezTo>
                      <a:pt x="103" y="393"/>
                      <a:pt x="103" y="393"/>
                      <a:pt x="103" y="393"/>
                    </a:cubicBezTo>
                  </a:path>
                </a:pathLst>
              </a:custGeom>
              <a:solidFill>
                <a:schemeClr val="bg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6" name="Freeform 7"/>
              <p:cNvSpPr>
                <a:spLocks noEditPoints="1"/>
              </p:cNvSpPr>
              <p:nvPr/>
            </p:nvSpPr>
            <p:spPr bwMode="auto">
              <a:xfrm>
                <a:off x="6540500" y="1411288"/>
                <a:ext cx="88900" cy="130175"/>
              </a:xfrm>
              <a:custGeom>
                <a:avLst/>
                <a:gdLst/>
                <a:ahLst/>
                <a:cxnLst>
                  <a:cxn ang="0">
                    <a:pos x="137" y="204"/>
                  </a:cxn>
                  <a:cxn ang="0">
                    <a:pos x="137" y="43"/>
                  </a:cxn>
                  <a:cxn ang="0">
                    <a:pos x="0" y="0"/>
                  </a:cxn>
                  <a:cxn ang="0">
                    <a:pos x="0" y="67"/>
                  </a:cxn>
                  <a:cxn ang="0">
                    <a:pos x="16" y="73"/>
                  </a:cxn>
                  <a:cxn ang="0">
                    <a:pos x="35" y="140"/>
                  </a:cxn>
                  <a:cxn ang="0">
                    <a:pos x="69" y="160"/>
                  </a:cxn>
                  <a:cxn ang="0">
                    <a:pos x="69" y="204"/>
                  </a:cxn>
                  <a:cxn ang="0">
                    <a:pos x="137" y="204"/>
                  </a:cxn>
                  <a:cxn ang="0">
                    <a:pos x="47" y="129"/>
                  </a:cxn>
                  <a:cxn ang="0">
                    <a:pos x="33" y="79"/>
                  </a:cxn>
                  <a:cxn ang="0">
                    <a:pos x="69" y="92"/>
                  </a:cxn>
                  <a:cxn ang="0">
                    <a:pos x="69" y="142"/>
                  </a:cxn>
                  <a:cxn ang="0">
                    <a:pos x="47" y="129"/>
                  </a:cxn>
                  <a:cxn ang="0">
                    <a:pos x="47" y="129"/>
                  </a:cxn>
                  <a:cxn ang="0">
                    <a:pos x="47" y="129"/>
                  </a:cxn>
                </a:cxnLst>
                <a:rect l="0" t="0" r="r" b="b"/>
                <a:pathLst>
                  <a:path w="137" h="204">
                    <a:moveTo>
                      <a:pt x="137" y="204"/>
                    </a:moveTo>
                    <a:cubicBezTo>
                      <a:pt x="137" y="43"/>
                      <a:pt x="137" y="43"/>
                      <a:pt x="137" y="43"/>
                    </a:cubicBezTo>
                    <a:cubicBezTo>
                      <a:pt x="0" y="0"/>
                      <a:pt x="0" y="0"/>
                      <a:pt x="0" y="0"/>
                    </a:cubicBezTo>
                    <a:cubicBezTo>
                      <a:pt x="0" y="67"/>
                      <a:pt x="0" y="67"/>
                      <a:pt x="0" y="67"/>
                    </a:cubicBezTo>
                    <a:cubicBezTo>
                      <a:pt x="16" y="73"/>
                      <a:pt x="16" y="73"/>
                      <a:pt x="16" y="73"/>
                    </a:cubicBezTo>
                    <a:cubicBezTo>
                      <a:pt x="15" y="91"/>
                      <a:pt x="18" y="120"/>
                      <a:pt x="35" y="140"/>
                    </a:cubicBezTo>
                    <a:cubicBezTo>
                      <a:pt x="43" y="150"/>
                      <a:pt x="56" y="156"/>
                      <a:pt x="69" y="160"/>
                    </a:cubicBezTo>
                    <a:cubicBezTo>
                      <a:pt x="69" y="204"/>
                      <a:pt x="69" y="204"/>
                      <a:pt x="69" y="204"/>
                    </a:cubicBezTo>
                    <a:lnTo>
                      <a:pt x="137" y="204"/>
                    </a:lnTo>
                    <a:close/>
                    <a:moveTo>
                      <a:pt x="47" y="129"/>
                    </a:moveTo>
                    <a:cubicBezTo>
                      <a:pt x="35" y="115"/>
                      <a:pt x="33" y="94"/>
                      <a:pt x="33" y="79"/>
                    </a:cubicBezTo>
                    <a:cubicBezTo>
                      <a:pt x="69" y="92"/>
                      <a:pt x="69" y="92"/>
                      <a:pt x="69" y="92"/>
                    </a:cubicBezTo>
                    <a:cubicBezTo>
                      <a:pt x="69" y="142"/>
                      <a:pt x="69" y="142"/>
                      <a:pt x="69" y="142"/>
                    </a:cubicBezTo>
                    <a:cubicBezTo>
                      <a:pt x="60" y="140"/>
                      <a:pt x="53" y="136"/>
                      <a:pt x="47" y="129"/>
                    </a:cubicBezTo>
                    <a:close/>
                    <a:moveTo>
                      <a:pt x="47" y="129"/>
                    </a:moveTo>
                    <a:cubicBezTo>
                      <a:pt x="47" y="129"/>
                      <a:pt x="47" y="129"/>
                      <a:pt x="47" y="129"/>
                    </a:cubicBezTo>
                  </a:path>
                </a:pathLst>
              </a:custGeom>
              <a:solidFill>
                <a:schemeClr val="bg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7" name="Group 53"/>
          <p:cNvGrpSpPr/>
          <p:nvPr/>
        </p:nvGrpSpPr>
        <p:grpSpPr>
          <a:xfrm>
            <a:off x="3524959" y="2830815"/>
            <a:ext cx="1075331" cy="1075331"/>
            <a:chOff x="2616469" y="1553587"/>
            <a:chExt cx="806498" cy="806498"/>
          </a:xfrm>
        </p:grpSpPr>
        <p:sp>
          <p:nvSpPr>
            <p:cNvPr id="68" name="Oval 35"/>
            <p:cNvSpPr/>
            <p:nvPr/>
          </p:nvSpPr>
          <p:spPr>
            <a:xfrm>
              <a:off x="2616469" y="1553587"/>
              <a:ext cx="806498" cy="806498"/>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9" name="Freeform 10"/>
            <p:cNvSpPr>
              <a:spLocks noEditPoints="1"/>
            </p:cNvSpPr>
            <p:nvPr/>
          </p:nvSpPr>
          <p:spPr bwMode="auto">
            <a:xfrm>
              <a:off x="2706675" y="1657174"/>
              <a:ext cx="626085" cy="587004"/>
            </a:xfrm>
            <a:custGeom>
              <a:avLst/>
              <a:gdLst/>
              <a:ahLst/>
              <a:cxnLst>
                <a:cxn ang="0">
                  <a:pos x="491" y="0"/>
                </a:cxn>
                <a:cxn ang="0">
                  <a:pos x="982" y="492"/>
                </a:cxn>
                <a:cxn ang="0">
                  <a:pos x="729" y="921"/>
                </a:cxn>
                <a:cxn ang="0">
                  <a:pos x="253" y="921"/>
                </a:cxn>
                <a:cxn ang="0">
                  <a:pos x="0" y="492"/>
                </a:cxn>
                <a:cxn ang="0">
                  <a:pos x="491" y="0"/>
                </a:cxn>
                <a:cxn ang="0">
                  <a:pos x="769" y="770"/>
                </a:cxn>
                <a:cxn ang="0">
                  <a:pos x="885" y="492"/>
                </a:cxn>
                <a:cxn ang="0">
                  <a:pos x="798" y="492"/>
                </a:cxn>
                <a:cxn ang="0">
                  <a:pos x="798" y="430"/>
                </a:cxn>
                <a:cxn ang="0">
                  <a:pos x="880" y="430"/>
                </a:cxn>
                <a:cxn ang="0">
                  <a:pos x="839" y="307"/>
                </a:cxn>
                <a:cxn ang="0">
                  <a:pos x="737" y="307"/>
                </a:cxn>
                <a:cxn ang="0">
                  <a:pos x="737" y="246"/>
                </a:cxn>
                <a:cxn ang="0">
                  <a:pos x="798" y="246"/>
                </a:cxn>
                <a:cxn ang="0">
                  <a:pos x="769" y="214"/>
                </a:cxn>
                <a:cxn ang="0">
                  <a:pos x="614" y="118"/>
                </a:cxn>
                <a:cxn ang="0">
                  <a:pos x="614" y="185"/>
                </a:cxn>
                <a:cxn ang="0">
                  <a:pos x="553" y="185"/>
                </a:cxn>
                <a:cxn ang="0">
                  <a:pos x="553" y="103"/>
                </a:cxn>
                <a:cxn ang="0">
                  <a:pos x="491" y="98"/>
                </a:cxn>
                <a:cxn ang="0">
                  <a:pos x="430" y="103"/>
                </a:cxn>
                <a:cxn ang="0">
                  <a:pos x="430" y="185"/>
                </a:cxn>
                <a:cxn ang="0">
                  <a:pos x="368" y="185"/>
                </a:cxn>
                <a:cxn ang="0">
                  <a:pos x="368" y="118"/>
                </a:cxn>
                <a:cxn ang="0">
                  <a:pos x="213" y="214"/>
                </a:cxn>
                <a:cxn ang="0">
                  <a:pos x="184" y="246"/>
                </a:cxn>
                <a:cxn ang="0">
                  <a:pos x="246" y="246"/>
                </a:cxn>
                <a:cxn ang="0">
                  <a:pos x="246" y="307"/>
                </a:cxn>
                <a:cxn ang="0">
                  <a:pos x="143" y="307"/>
                </a:cxn>
                <a:cxn ang="0">
                  <a:pos x="103" y="430"/>
                </a:cxn>
                <a:cxn ang="0">
                  <a:pos x="184" y="430"/>
                </a:cxn>
                <a:cxn ang="0">
                  <a:pos x="184" y="492"/>
                </a:cxn>
                <a:cxn ang="0">
                  <a:pos x="98" y="492"/>
                </a:cxn>
                <a:cxn ang="0">
                  <a:pos x="213" y="770"/>
                </a:cxn>
                <a:cxn ang="0">
                  <a:pos x="245" y="799"/>
                </a:cxn>
                <a:cxn ang="0">
                  <a:pos x="430" y="799"/>
                </a:cxn>
                <a:cxn ang="0">
                  <a:pos x="465" y="307"/>
                </a:cxn>
                <a:cxn ang="0">
                  <a:pos x="518" y="307"/>
                </a:cxn>
                <a:cxn ang="0">
                  <a:pos x="553" y="799"/>
                </a:cxn>
                <a:cxn ang="0">
                  <a:pos x="737" y="799"/>
                </a:cxn>
                <a:cxn ang="0">
                  <a:pos x="769" y="770"/>
                </a:cxn>
                <a:cxn ang="0">
                  <a:pos x="769" y="770"/>
                </a:cxn>
                <a:cxn ang="0">
                  <a:pos x="769" y="770"/>
                </a:cxn>
              </a:cxnLst>
              <a:rect l="0" t="0" r="r" b="b"/>
              <a:pathLst>
                <a:path w="982" h="921">
                  <a:moveTo>
                    <a:pt x="491" y="0"/>
                  </a:moveTo>
                  <a:cubicBezTo>
                    <a:pt x="762" y="0"/>
                    <a:pt x="982" y="220"/>
                    <a:pt x="982" y="492"/>
                  </a:cubicBezTo>
                  <a:cubicBezTo>
                    <a:pt x="982" y="677"/>
                    <a:pt x="880" y="838"/>
                    <a:pt x="729" y="921"/>
                  </a:cubicBezTo>
                  <a:cubicBezTo>
                    <a:pt x="253" y="921"/>
                    <a:pt x="253" y="921"/>
                    <a:pt x="253" y="921"/>
                  </a:cubicBezTo>
                  <a:cubicBezTo>
                    <a:pt x="102" y="838"/>
                    <a:pt x="0" y="677"/>
                    <a:pt x="0" y="492"/>
                  </a:cubicBezTo>
                  <a:cubicBezTo>
                    <a:pt x="0" y="220"/>
                    <a:pt x="220" y="0"/>
                    <a:pt x="491" y="0"/>
                  </a:cubicBezTo>
                  <a:close/>
                  <a:moveTo>
                    <a:pt x="769" y="770"/>
                  </a:moveTo>
                  <a:cubicBezTo>
                    <a:pt x="844" y="696"/>
                    <a:pt x="885" y="597"/>
                    <a:pt x="885" y="492"/>
                  </a:cubicBezTo>
                  <a:cubicBezTo>
                    <a:pt x="798" y="492"/>
                    <a:pt x="798" y="492"/>
                    <a:pt x="798" y="492"/>
                  </a:cubicBezTo>
                  <a:cubicBezTo>
                    <a:pt x="798" y="430"/>
                    <a:pt x="798" y="430"/>
                    <a:pt x="798" y="430"/>
                  </a:cubicBezTo>
                  <a:cubicBezTo>
                    <a:pt x="880" y="430"/>
                    <a:pt x="880" y="430"/>
                    <a:pt x="880" y="430"/>
                  </a:cubicBezTo>
                  <a:cubicBezTo>
                    <a:pt x="873" y="387"/>
                    <a:pt x="859" y="346"/>
                    <a:pt x="839" y="307"/>
                  </a:cubicBezTo>
                  <a:cubicBezTo>
                    <a:pt x="737" y="307"/>
                    <a:pt x="737" y="307"/>
                    <a:pt x="737" y="307"/>
                  </a:cubicBezTo>
                  <a:cubicBezTo>
                    <a:pt x="737" y="246"/>
                    <a:pt x="737" y="246"/>
                    <a:pt x="737" y="246"/>
                  </a:cubicBezTo>
                  <a:cubicBezTo>
                    <a:pt x="798" y="246"/>
                    <a:pt x="798" y="246"/>
                    <a:pt x="798" y="246"/>
                  </a:cubicBezTo>
                  <a:cubicBezTo>
                    <a:pt x="789" y="235"/>
                    <a:pt x="780" y="224"/>
                    <a:pt x="769" y="214"/>
                  </a:cubicBezTo>
                  <a:cubicBezTo>
                    <a:pt x="725" y="169"/>
                    <a:pt x="672" y="137"/>
                    <a:pt x="614" y="118"/>
                  </a:cubicBezTo>
                  <a:cubicBezTo>
                    <a:pt x="614" y="185"/>
                    <a:pt x="614" y="185"/>
                    <a:pt x="614" y="185"/>
                  </a:cubicBezTo>
                  <a:cubicBezTo>
                    <a:pt x="553" y="185"/>
                    <a:pt x="553" y="185"/>
                    <a:pt x="553" y="185"/>
                  </a:cubicBezTo>
                  <a:cubicBezTo>
                    <a:pt x="553" y="103"/>
                    <a:pt x="553" y="103"/>
                    <a:pt x="553" y="103"/>
                  </a:cubicBezTo>
                  <a:cubicBezTo>
                    <a:pt x="532" y="100"/>
                    <a:pt x="512" y="98"/>
                    <a:pt x="491" y="98"/>
                  </a:cubicBezTo>
                  <a:cubicBezTo>
                    <a:pt x="470" y="98"/>
                    <a:pt x="450" y="100"/>
                    <a:pt x="430" y="103"/>
                  </a:cubicBezTo>
                  <a:cubicBezTo>
                    <a:pt x="430" y="185"/>
                    <a:pt x="430" y="185"/>
                    <a:pt x="430" y="185"/>
                  </a:cubicBezTo>
                  <a:cubicBezTo>
                    <a:pt x="368" y="185"/>
                    <a:pt x="368" y="185"/>
                    <a:pt x="368" y="185"/>
                  </a:cubicBezTo>
                  <a:cubicBezTo>
                    <a:pt x="368" y="118"/>
                    <a:pt x="368" y="118"/>
                    <a:pt x="368" y="118"/>
                  </a:cubicBezTo>
                  <a:cubicBezTo>
                    <a:pt x="310" y="137"/>
                    <a:pt x="257" y="169"/>
                    <a:pt x="213" y="214"/>
                  </a:cubicBezTo>
                  <a:cubicBezTo>
                    <a:pt x="203" y="224"/>
                    <a:pt x="193" y="235"/>
                    <a:pt x="184" y="246"/>
                  </a:cubicBezTo>
                  <a:cubicBezTo>
                    <a:pt x="246" y="246"/>
                    <a:pt x="246" y="246"/>
                    <a:pt x="246" y="246"/>
                  </a:cubicBezTo>
                  <a:cubicBezTo>
                    <a:pt x="246" y="307"/>
                    <a:pt x="246" y="307"/>
                    <a:pt x="246" y="307"/>
                  </a:cubicBezTo>
                  <a:cubicBezTo>
                    <a:pt x="143" y="307"/>
                    <a:pt x="143" y="307"/>
                    <a:pt x="143" y="307"/>
                  </a:cubicBezTo>
                  <a:cubicBezTo>
                    <a:pt x="123" y="346"/>
                    <a:pt x="109" y="387"/>
                    <a:pt x="103" y="430"/>
                  </a:cubicBezTo>
                  <a:cubicBezTo>
                    <a:pt x="184" y="430"/>
                    <a:pt x="184" y="430"/>
                    <a:pt x="184" y="430"/>
                  </a:cubicBezTo>
                  <a:cubicBezTo>
                    <a:pt x="184" y="492"/>
                    <a:pt x="184" y="492"/>
                    <a:pt x="184" y="492"/>
                  </a:cubicBezTo>
                  <a:cubicBezTo>
                    <a:pt x="98" y="492"/>
                    <a:pt x="98" y="492"/>
                    <a:pt x="98" y="492"/>
                  </a:cubicBezTo>
                  <a:cubicBezTo>
                    <a:pt x="98" y="597"/>
                    <a:pt x="139" y="696"/>
                    <a:pt x="213" y="770"/>
                  </a:cubicBezTo>
                  <a:cubicBezTo>
                    <a:pt x="223" y="780"/>
                    <a:pt x="234" y="790"/>
                    <a:pt x="245" y="799"/>
                  </a:cubicBezTo>
                  <a:cubicBezTo>
                    <a:pt x="430" y="799"/>
                    <a:pt x="430" y="799"/>
                    <a:pt x="430" y="799"/>
                  </a:cubicBezTo>
                  <a:cubicBezTo>
                    <a:pt x="465" y="307"/>
                    <a:pt x="465" y="307"/>
                    <a:pt x="465" y="307"/>
                  </a:cubicBezTo>
                  <a:cubicBezTo>
                    <a:pt x="518" y="307"/>
                    <a:pt x="518" y="307"/>
                    <a:pt x="518" y="307"/>
                  </a:cubicBezTo>
                  <a:cubicBezTo>
                    <a:pt x="553" y="799"/>
                    <a:pt x="553" y="799"/>
                    <a:pt x="553" y="799"/>
                  </a:cubicBezTo>
                  <a:cubicBezTo>
                    <a:pt x="737" y="799"/>
                    <a:pt x="737" y="799"/>
                    <a:pt x="737" y="799"/>
                  </a:cubicBezTo>
                  <a:cubicBezTo>
                    <a:pt x="748" y="790"/>
                    <a:pt x="759" y="780"/>
                    <a:pt x="769" y="770"/>
                  </a:cubicBezTo>
                  <a:close/>
                  <a:moveTo>
                    <a:pt x="769" y="770"/>
                  </a:moveTo>
                  <a:cubicBezTo>
                    <a:pt x="769" y="770"/>
                    <a:pt x="769" y="770"/>
                    <a:pt x="769" y="770"/>
                  </a:cubicBezTo>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0" name="Rounded Rectangle 47"/>
          <p:cNvSpPr/>
          <p:nvPr/>
        </p:nvSpPr>
        <p:spPr>
          <a:xfrm>
            <a:off x="833759" y="2627590"/>
            <a:ext cx="2150661" cy="1511364"/>
          </a:xfrm>
          <a:prstGeom prst="roundRect">
            <a:avLst>
              <a:gd name="adj" fmla="val 94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71" name="Straight Arrow Connector 57"/>
          <p:cNvCxnSpPr>
            <a:stCxn id="72" idx="3"/>
          </p:cNvCxnSpPr>
          <p:nvPr/>
        </p:nvCxnSpPr>
        <p:spPr>
          <a:xfrm>
            <a:off x="2984420" y="5406398"/>
            <a:ext cx="2485973"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59"/>
          <p:cNvSpPr/>
          <p:nvPr/>
        </p:nvSpPr>
        <p:spPr>
          <a:xfrm>
            <a:off x="833759" y="4650715"/>
            <a:ext cx="2150661" cy="1511364"/>
          </a:xfrm>
          <a:prstGeom prst="roundRect">
            <a:avLst>
              <a:gd name="adj" fmla="val 94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nvGrpSpPr>
          <p:cNvPr id="73" name="Group 56"/>
          <p:cNvGrpSpPr/>
          <p:nvPr/>
        </p:nvGrpSpPr>
        <p:grpSpPr>
          <a:xfrm>
            <a:off x="3524959" y="4879650"/>
            <a:ext cx="1075331" cy="1075331"/>
            <a:chOff x="2585647" y="3280395"/>
            <a:chExt cx="806498" cy="806498"/>
          </a:xfrm>
        </p:grpSpPr>
        <p:sp>
          <p:nvSpPr>
            <p:cNvPr id="74" name="Oval 13"/>
            <p:cNvSpPr/>
            <p:nvPr/>
          </p:nvSpPr>
          <p:spPr>
            <a:xfrm>
              <a:off x="2585647" y="3280395"/>
              <a:ext cx="806498" cy="80649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75" name="Group 31"/>
            <p:cNvGrpSpPr/>
            <p:nvPr/>
          </p:nvGrpSpPr>
          <p:grpSpPr>
            <a:xfrm flipH="1">
              <a:off x="2741467" y="3398611"/>
              <a:ext cx="494857" cy="558015"/>
              <a:chOff x="1817688" y="3025777"/>
              <a:chExt cx="658813" cy="742896"/>
            </a:xfrm>
            <a:solidFill>
              <a:schemeClr val="accent1"/>
            </a:solidFill>
          </p:grpSpPr>
          <p:sp>
            <p:nvSpPr>
              <p:cNvPr id="76" name="Freeform 101"/>
              <p:cNvSpPr>
                <a:spLocks/>
              </p:cNvSpPr>
              <p:nvPr/>
            </p:nvSpPr>
            <p:spPr bwMode="auto">
              <a:xfrm>
                <a:off x="1833563" y="3025777"/>
                <a:ext cx="642938" cy="422275"/>
              </a:xfrm>
              <a:custGeom>
                <a:avLst/>
                <a:gdLst/>
                <a:ahLst/>
                <a:cxnLst>
                  <a:cxn ang="0">
                    <a:pos x="13" y="253"/>
                  </a:cxn>
                  <a:cxn ang="0">
                    <a:pos x="277" y="135"/>
                  </a:cxn>
                  <a:cxn ang="0">
                    <a:pos x="323" y="227"/>
                  </a:cxn>
                  <a:cxn ang="0">
                    <a:pos x="343" y="227"/>
                  </a:cxn>
                  <a:cxn ang="0">
                    <a:pos x="286" y="0"/>
                  </a:cxn>
                  <a:cxn ang="0">
                    <a:pos x="255" y="63"/>
                  </a:cxn>
                  <a:cxn ang="0">
                    <a:pos x="267" y="103"/>
                  </a:cxn>
                  <a:cxn ang="0">
                    <a:pos x="0" y="226"/>
                  </a:cxn>
                  <a:cxn ang="0">
                    <a:pos x="13" y="253"/>
                  </a:cxn>
                </a:cxnLst>
                <a:rect l="0" t="0" r="r" b="b"/>
                <a:pathLst>
                  <a:path w="386" h="253">
                    <a:moveTo>
                      <a:pt x="13" y="253"/>
                    </a:moveTo>
                    <a:cubicBezTo>
                      <a:pt x="277" y="135"/>
                      <a:pt x="277" y="135"/>
                      <a:pt x="277" y="135"/>
                    </a:cubicBezTo>
                    <a:cubicBezTo>
                      <a:pt x="323" y="227"/>
                      <a:pt x="323" y="227"/>
                      <a:pt x="323" y="227"/>
                    </a:cubicBezTo>
                    <a:cubicBezTo>
                      <a:pt x="323" y="227"/>
                      <a:pt x="329" y="243"/>
                      <a:pt x="343" y="227"/>
                    </a:cubicBezTo>
                    <a:cubicBezTo>
                      <a:pt x="343" y="227"/>
                      <a:pt x="386" y="45"/>
                      <a:pt x="286" y="0"/>
                    </a:cubicBezTo>
                    <a:cubicBezTo>
                      <a:pt x="255" y="63"/>
                      <a:pt x="255" y="63"/>
                      <a:pt x="255" y="63"/>
                    </a:cubicBezTo>
                    <a:cubicBezTo>
                      <a:pt x="267" y="103"/>
                      <a:pt x="267" y="103"/>
                      <a:pt x="267" y="103"/>
                    </a:cubicBezTo>
                    <a:cubicBezTo>
                      <a:pt x="0" y="226"/>
                      <a:pt x="0" y="226"/>
                      <a:pt x="0" y="226"/>
                    </a:cubicBezTo>
                    <a:lnTo>
                      <a:pt x="13" y="2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7" name="Freeform 102"/>
              <p:cNvSpPr>
                <a:spLocks/>
              </p:cNvSpPr>
              <p:nvPr/>
            </p:nvSpPr>
            <p:spPr bwMode="auto">
              <a:xfrm>
                <a:off x="2384425" y="3405189"/>
                <a:ext cx="1588" cy="250825"/>
              </a:xfrm>
              <a:custGeom>
                <a:avLst/>
                <a:gdLst/>
                <a:ahLst/>
                <a:cxnLst>
                  <a:cxn ang="0">
                    <a:pos x="0" y="0"/>
                  </a:cxn>
                  <a:cxn ang="0">
                    <a:pos x="0" y="158"/>
                  </a:cxn>
                  <a:cxn ang="0">
                    <a:pos x="0" y="0"/>
                  </a:cxn>
                </a:cxnLst>
                <a:rect l="0" t="0" r="r" b="b"/>
                <a:pathLst>
                  <a:path h="158">
                    <a:moveTo>
                      <a:pt x="0" y="0"/>
                    </a:moveTo>
                    <a:lnTo>
                      <a:pt x="0" y="158"/>
                    </a:ln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8" name="Line 103"/>
              <p:cNvSpPr>
                <a:spLocks noChangeShapeType="1"/>
              </p:cNvSpPr>
              <p:nvPr/>
            </p:nvSpPr>
            <p:spPr bwMode="auto">
              <a:xfrm>
                <a:off x="2384425" y="3405189"/>
                <a:ext cx="1588" cy="250825"/>
              </a:xfrm>
              <a:prstGeom prst="lin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9" name="Rectangle 104"/>
              <p:cNvSpPr>
                <a:spLocks noChangeArrowheads="1"/>
              </p:cNvSpPr>
              <p:nvPr/>
            </p:nvSpPr>
            <p:spPr bwMode="auto">
              <a:xfrm>
                <a:off x="2376488" y="3405189"/>
                <a:ext cx="15875" cy="2508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0" name="Freeform 105"/>
              <p:cNvSpPr>
                <a:spLocks/>
              </p:cNvSpPr>
              <p:nvPr/>
            </p:nvSpPr>
            <p:spPr bwMode="auto">
              <a:xfrm>
                <a:off x="2003425" y="3173414"/>
                <a:ext cx="119063" cy="490538"/>
              </a:xfrm>
              <a:custGeom>
                <a:avLst/>
                <a:gdLst/>
                <a:ahLst/>
                <a:cxnLst>
                  <a:cxn ang="0">
                    <a:pos x="5" y="294"/>
                  </a:cxn>
                  <a:cxn ang="0">
                    <a:pos x="4" y="294"/>
                  </a:cxn>
                  <a:cxn ang="0">
                    <a:pos x="0" y="288"/>
                  </a:cxn>
                  <a:cxn ang="0">
                    <a:pos x="61" y="4"/>
                  </a:cxn>
                  <a:cxn ang="0">
                    <a:pos x="67" y="0"/>
                  </a:cxn>
                  <a:cxn ang="0">
                    <a:pos x="71" y="6"/>
                  </a:cxn>
                  <a:cxn ang="0">
                    <a:pos x="10" y="291"/>
                  </a:cxn>
                  <a:cxn ang="0">
                    <a:pos x="5" y="294"/>
                  </a:cxn>
                </a:cxnLst>
                <a:rect l="0" t="0" r="r" b="b"/>
                <a:pathLst>
                  <a:path w="71" h="294">
                    <a:moveTo>
                      <a:pt x="5" y="294"/>
                    </a:moveTo>
                    <a:cubicBezTo>
                      <a:pt x="4" y="294"/>
                      <a:pt x="4" y="294"/>
                      <a:pt x="4" y="294"/>
                    </a:cubicBezTo>
                    <a:cubicBezTo>
                      <a:pt x="1" y="294"/>
                      <a:pt x="0" y="291"/>
                      <a:pt x="0" y="288"/>
                    </a:cubicBezTo>
                    <a:cubicBezTo>
                      <a:pt x="61" y="4"/>
                      <a:pt x="61" y="4"/>
                      <a:pt x="61" y="4"/>
                    </a:cubicBezTo>
                    <a:cubicBezTo>
                      <a:pt x="62" y="1"/>
                      <a:pt x="64" y="0"/>
                      <a:pt x="67" y="0"/>
                    </a:cubicBezTo>
                    <a:cubicBezTo>
                      <a:pt x="70" y="1"/>
                      <a:pt x="71" y="4"/>
                      <a:pt x="71" y="6"/>
                    </a:cubicBezTo>
                    <a:cubicBezTo>
                      <a:pt x="10" y="291"/>
                      <a:pt x="10" y="291"/>
                      <a:pt x="10" y="291"/>
                    </a:cubicBezTo>
                    <a:cubicBezTo>
                      <a:pt x="9" y="293"/>
                      <a:pt x="7" y="294"/>
                      <a:pt x="5" y="29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1" name="Freeform 106"/>
              <p:cNvSpPr>
                <a:spLocks/>
              </p:cNvSpPr>
              <p:nvPr/>
            </p:nvSpPr>
            <p:spPr bwMode="auto">
              <a:xfrm>
                <a:off x="2106613" y="3176589"/>
                <a:ext cx="133350" cy="490538"/>
              </a:xfrm>
              <a:custGeom>
                <a:avLst/>
                <a:gdLst/>
                <a:ahLst/>
                <a:cxnLst>
                  <a:cxn ang="0">
                    <a:pos x="75" y="294"/>
                  </a:cxn>
                  <a:cxn ang="0">
                    <a:pos x="70" y="290"/>
                  </a:cxn>
                  <a:cxn ang="0">
                    <a:pos x="0" y="7"/>
                  </a:cxn>
                  <a:cxn ang="0">
                    <a:pos x="4" y="1"/>
                  </a:cxn>
                  <a:cxn ang="0">
                    <a:pos x="10" y="4"/>
                  </a:cxn>
                  <a:cxn ang="0">
                    <a:pos x="79" y="288"/>
                  </a:cxn>
                  <a:cxn ang="0">
                    <a:pos x="76" y="294"/>
                  </a:cxn>
                  <a:cxn ang="0">
                    <a:pos x="75" y="294"/>
                  </a:cxn>
                </a:cxnLst>
                <a:rect l="0" t="0" r="r" b="b"/>
                <a:pathLst>
                  <a:path w="80" h="294">
                    <a:moveTo>
                      <a:pt x="75" y="294"/>
                    </a:moveTo>
                    <a:cubicBezTo>
                      <a:pt x="72" y="294"/>
                      <a:pt x="70" y="292"/>
                      <a:pt x="70" y="290"/>
                    </a:cubicBezTo>
                    <a:cubicBezTo>
                      <a:pt x="0" y="7"/>
                      <a:pt x="0" y="7"/>
                      <a:pt x="0" y="7"/>
                    </a:cubicBezTo>
                    <a:cubicBezTo>
                      <a:pt x="0" y="4"/>
                      <a:pt x="1" y="1"/>
                      <a:pt x="4" y="1"/>
                    </a:cubicBezTo>
                    <a:cubicBezTo>
                      <a:pt x="7" y="0"/>
                      <a:pt x="9" y="2"/>
                      <a:pt x="10" y="4"/>
                    </a:cubicBezTo>
                    <a:cubicBezTo>
                      <a:pt x="79" y="288"/>
                      <a:pt x="79" y="288"/>
                      <a:pt x="79" y="288"/>
                    </a:cubicBezTo>
                    <a:cubicBezTo>
                      <a:pt x="80" y="290"/>
                      <a:pt x="78" y="293"/>
                      <a:pt x="76" y="294"/>
                    </a:cubicBezTo>
                    <a:cubicBezTo>
                      <a:pt x="75" y="294"/>
                      <a:pt x="75" y="294"/>
                      <a:pt x="75" y="29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2" name="Rectangle 107"/>
              <p:cNvSpPr>
                <a:spLocks noChangeArrowheads="1"/>
              </p:cNvSpPr>
              <p:nvPr/>
            </p:nvSpPr>
            <p:spPr bwMode="auto">
              <a:xfrm>
                <a:off x="1885950" y="3408364"/>
                <a:ext cx="15875" cy="1412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3" name="Freeform 108"/>
              <p:cNvSpPr>
                <a:spLocks/>
              </p:cNvSpPr>
              <p:nvPr/>
            </p:nvSpPr>
            <p:spPr bwMode="auto">
              <a:xfrm>
                <a:off x="2017713" y="3432176"/>
                <a:ext cx="169863" cy="238125"/>
              </a:xfrm>
              <a:custGeom>
                <a:avLst/>
                <a:gdLst/>
                <a:ahLst/>
                <a:cxnLst>
                  <a:cxn ang="0">
                    <a:pos x="6" y="143"/>
                  </a:cxn>
                  <a:cxn ang="0">
                    <a:pos x="3" y="142"/>
                  </a:cxn>
                  <a:cxn ang="0">
                    <a:pos x="2" y="135"/>
                  </a:cxn>
                  <a:cxn ang="0">
                    <a:pos x="92" y="3"/>
                  </a:cxn>
                  <a:cxn ang="0">
                    <a:pos x="99" y="1"/>
                  </a:cxn>
                  <a:cxn ang="0">
                    <a:pos x="100" y="8"/>
                  </a:cxn>
                  <a:cxn ang="0">
                    <a:pos x="10" y="141"/>
                  </a:cxn>
                  <a:cxn ang="0">
                    <a:pos x="6" y="143"/>
                  </a:cxn>
                </a:cxnLst>
                <a:rect l="0" t="0" r="r" b="b"/>
                <a:pathLst>
                  <a:path w="102" h="143">
                    <a:moveTo>
                      <a:pt x="6" y="143"/>
                    </a:moveTo>
                    <a:cubicBezTo>
                      <a:pt x="5" y="143"/>
                      <a:pt x="4" y="143"/>
                      <a:pt x="3" y="142"/>
                    </a:cubicBezTo>
                    <a:cubicBezTo>
                      <a:pt x="1" y="141"/>
                      <a:pt x="0" y="138"/>
                      <a:pt x="2" y="135"/>
                    </a:cubicBezTo>
                    <a:cubicBezTo>
                      <a:pt x="92" y="3"/>
                      <a:pt x="92" y="3"/>
                      <a:pt x="92" y="3"/>
                    </a:cubicBezTo>
                    <a:cubicBezTo>
                      <a:pt x="93" y="0"/>
                      <a:pt x="96" y="0"/>
                      <a:pt x="99" y="1"/>
                    </a:cubicBezTo>
                    <a:cubicBezTo>
                      <a:pt x="101" y="3"/>
                      <a:pt x="102" y="6"/>
                      <a:pt x="100" y="8"/>
                    </a:cubicBezTo>
                    <a:cubicBezTo>
                      <a:pt x="10" y="141"/>
                      <a:pt x="10" y="141"/>
                      <a:pt x="10" y="141"/>
                    </a:cubicBezTo>
                    <a:cubicBezTo>
                      <a:pt x="9" y="142"/>
                      <a:pt x="8" y="143"/>
                      <a:pt x="6" y="14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4" name="Freeform 109"/>
              <p:cNvSpPr>
                <a:spLocks/>
              </p:cNvSpPr>
              <p:nvPr/>
            </p:nvSpPr>
            <p:spPr bwMode="auto">
              <a:xfrm>
                <a:off x="2051050" y="3440114"/>
                <a:ext cx="185738" cy="228600"/>
              </a:xfrm>
              <a:custGeom>
                <a:avLst/>
                <a:gdLst/>
                <a:ahLst/>
                <a:cxnLst>
                  <a:cxn ang="0">
                    <a:pos x="106" y="137"/>
                  </a:cxn>
                  <a:cxn ang="0">
                    <a:pos x="102" y="136"/>
                  </a:cxn>
                  <a:cxn ang="0">
                    <a:pos x="2" y="9"/>
                  </a:cxn>
                  <a:cxn ang="0">
                    <a:pos x="3" y="2"/>
                  </a:cxn>
                  <a:cxn ang="0">
                    <a:pos x="10" y="3"/>
                  </a:cxn>
                  <a:cxn ang="0">
                    <a:pos x="110" y="129"/>
                  </a:cxn>
                  <a:cxn ang="0">
                    <a:pos x="109" y="136"/>
                  </a:cxn>
                  <a:cxn ang="0">
                    <a:pos x="106" y="137"/>
                  </a:cxn>
                </a:cxnLst>
                <a:rect l="0" t="0" r="r" b="b"/>
                <a:pathLst>
                  <a:path w="112" h="137">
                    <a:moveTo>
                      <a:pt x="106" y="137"/>
                    </a:moveTo>
                    <a:cubicBezTo>
                      <a:pt x="105" y="137"/>
                      <a:pt x="103" y="137"/>
                      <a:pt x="102" y="136"/>
                    </a:cubicBezTo>
                    <a:cubicBezTo>
                      <a:pt x="2" y="9"/>
                      <a:pt x="2" y="9"/>
                      <a:pt x="2" y="9"/>
                    </a:cubicBezTo>
                    <a:cubicBezTo>
                      <a:pt x="0" y="7"/>
                      <a:pt x="0" y="4"/>
                      <a:pt x="3" y="2"/>
                    </a:cubicBezTo>
                    <a:cubicBezTo>
                      <a:pt x="5" y="0"/>
                      <a:pt x="8" y="1"/>
                      <a:pt x="10" y="3"/>
                    </a:cubicBezTo>
                    <a:cubicBezTo>
                      <a:pt x="110" y="129"/>
                      <a:pt x="110" y="129"/>
                      <a:pt x="110" y="129"/>
                    </a:cubicBezTo>
                    <a:cubicBezTo>
                      <a:pt x="112" y="132"/>
                      <a:pt x="111" y="135"/>
                      <a:pt x="109" y="136"/>
                    </a:cubicBezTo>
                    <a:cubicBezTo>
                      <a:pt x="108" y="137"/>
                      <a:pt x="107" y="137"/>
                      <a:pt x="106" y="13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5" name="Freeform 110"/>
              <p:cNvSpPr>
                <a:spLocks/>
              </p:cNvSpPr>
              <p:nvPr/>
            </p:nvSpPr>
            <p:spPr bwMode="auto">
              <a:xfrm>
                <a:off x="2052638" y="3308351"/>
                <a:ext cx="107950" cy="141288"/>
              </a:xfrm>
              <a:custGeom>
                <a:avLst/>
                <a:gdLst/>
                <a:ahLst/>
                <a:cxnLst>
                  <a:cxn ang="0">
                    <a:pos x="6" y="84"/>
                  </a:cxn>
                  <a:cxn ang="0">
                    <a:pos x="3" y="83"/>
                  </a:cxn>
                  <a:cxn ang="0">
                    <a:pos x="2" y="76"/>
                  </a:cxn>
                  <a:cxn ang="0">
                    <a:pos x="55" y="3"/>
                  </a:cxn>
                  <a:cxn ang="0">
                    <a:pos x="62" y="2"/>
                  </a:cxn>
                  <a:cxn ang="0">
                    <a:pos x="63" y="9"/>
                  </a:cxn>
                  <a:cxn ang="0">
                    <a:pos x="10" y="82"/>
                  </a:cxn>
                  <a:cxn ang="0">
                    <a:pos x="6" y="84"/>
                  </a:cxn>
                </a:cxnLst>
                <a:rect l="0" t="0" r="r" b="b"/>
                <a:pathLst>
                  <a:path w="65" h="84">
                    <a:moveTo>
                      <a:pt x="6" y="84"/>
                    </a:moveTo>
                    <a:cubicBezTo>
                      <a:pt x="5" y="84"/>
                      <a:pt x="4" y="84"/>
                      <a:pt x="3" y="83"/>
                    </a:cubicBezTo>
                    <a:cubicBezTo>
                      <a:pt x="1" y="82"/>
                      <a:pt x="0" y="79"/>
                      <a:pt x="2" y="76"/>
                    </a:cubicBezTo>
                    <a:cubicBezTo>
                      <a:pt x="55" y="3"/>
                      <a:pt x="55" y="3"/>
                      <a:pt x="55" y="3"/>
                    </a:cubicBezTo>
                    <a:cubicBezTo>
                      <a:pt x="57" y="1"/>
                      <a:pt x="60" y="0"/>
                      <a:pt x="62" y="2"/>
                    </a:cubicBezTo>
                    <a:cubicBezTo>
                      <a:pt x="64" y="4"/>
                      <a:pt x="65" y="7"/>
                      <a:pt x="63" y="9"/>
                    </a:cubicBezTo>
                    <a:cubicBezTo>
                      <a:pt x="10" y="82"/>
                      <a:pt x="10" y="82"/>
                      <a:pt x="10" y="82"/>
                    </a:cubicBezTo>
                    <a:cubicBezTo>
                      <a:pt x="9" y="84"/>
                      <a:pt x="7" y="84"/>
                      <a:pt x="6" y="8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6" name="Freeform 111"/>
              <p:cNvSpPr>
                <a:spLocks/>
              </p:cNvSpPr>
              <p:nvPr/>
            </p:nvSpPr>
            <p:spPr bwMode="auto">
              <a:xfrm>
                <a:off x="2065338" y="3324226"/>
                <a:ext cx="122238" cy="119063"/>
              </a:xfrm>
              <a:custGeom>
                <a:avLst/>
                <a:gdLst/>
                <a:ahLst/>
                <a:cxnLst>
                  <a:cxn ang="0">
                    <a:pos x="67" y="72"/>
                  </a:cxn>
                  <a:cxn ang="0">
                    <a:pos x="64" y="70"/>
                  </a:cxn>
                  <a:cxn ang="0">
                    <a:pos x="2" y="9"/>
                  </a:cxn>
                  <a:cxn ang="0">
                    <a:pos x="2" y="2"/>
                  </a:cxn>
                  <a:cxn ang="0">
                    <a:pos x="9" y="2"/>
                  </a:cxn>
                  <a:cxn ang="0">
                    <a:pos x="71" y="63"/>
                  </a:cxn>
                  <a:cxn ang="0">
                    <a:pos x="71" y="70"/>
                  </a:cxn>
                  <a:cxn ang="0">
                    <a:pos x="67" y="72"/>
                  </a:cxn>
                </a:cxnLst>
                <a:rect l="0" t="0" r="r" b="b"/>
                <a:pathLst>
                  <a:path w="73" h="72">
                    <a:moveTo>
                      <a:pt x="67" y="72"/>
                    </a:moveTo>
                    <a:cubicBezTo>
                      <a:pt x="66" y="72"/>
                      <a:pt x="65" y="71"/>
                      <a:pt x="64" y="70"/>
                    </a:cubicBezTo>
                    <a:cubicBezTo>
                      <a:pt x="2" y="9"/>
                      <a:pt x="2" y="9"/>
                      <a:pt x="2" y="9"/>
                    </a:cubicBezTo>
                    <a:cubicBezTo>
                      <a:pt x="0" y="7"/>
                      <a:pt x="0" y="4"/>
                      <a:pt x="2" y="2"/>
                    </a:cubicBezTo>
                    <a:cubicBezTo>
                      <a:pt x="4" y="0"/>
                      <a:pt x="7" y="0"/>
                      <a:pt x="9" y="2"/>
                    </a:cubicBezTo>
                    <a:cubicBezTo>
                      <a:pt x="71" y="63"/>
                      <a:pt x="71" y="63"/>
                      <a:pt x="71" y="63"/>
                    </a:cubicBezTo>
                    <a:cubicBezTo>
                      <a:pt x="73" y="65"/>
                      <a:pt x="73" y="68"/>
                      <a:pt x="71" y="70"/>
                    </a:cubicBezTo>
                    <a:cubicBezTo>
                      <a:pt x="70" y="71"/>
                      <a:pt x="69" y="72"/>
                      <a:pt x="67" y="7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7" name="Rectangle 112"/>
              <p:cNvSpPr>
                <a:spLocks noChangeArrowheads="1"/>
              </p:cNvSpPr>
              <p:nvPr/>
            </p:nvSpPr>
            <p:spPr bwMode="auto">
              <a:xfrm>
                <a:off x="1817688" y="3651251"/>
                <a:ext cx="619125" cy="11742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8" name="Rectangle 113"/>
              <p:cNvSpPr>
                <a:spLocks noChangeArrowheads="1"/>
              </p:cNvSpPr>
              <p:nvPr/>
            </p:nvSpPr>
            <p:spPr bwMode="auto">
              <a:xfrm>
                <a:off x="1852613" y="3530601"/>
                <a:ext cx="84138" cy="1285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grpSp>
      <p:cxnSp>
        <p:nvCxnSpPr>
          <p:cNvPr id="89" name="Straight Arrow Connector 64"/>
          <p:cNvCxnSpPr/>
          <p:nvPr/>
        </p:nvCxnSpPr>
        <p:spPr>
          <a:xfrm flipH="1">
            <a:off x="6735853" y="3383271"/>
            <a:ext cx="2586140"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Rounded Rectangle 66"/>
          <p:cNvSpPr/>
          <p:nvPr/>
        </p:nvSpPr>
        <p:spPr>
          <a:xfrm>
            <a:off x="9191342" y="2627590"/>
            <a:ext cx="2150661" cy="1511364"/>
          </a:xfrm>
          <a:prstGeom prst="roundRect">
            <a:avLst>
              <a:gd name="adj" fmla="val 94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1" name="Rounded Rectangle 72"/>
          <p:cNvSpPr/>
          <p:nvPr/>
        </p:nvSpPr>
        <p:spPr>
          <a:xfrm>
            <a:off x="9190347" y="4650715"/>
            <a:ext cx="2150661" cy="1511364"/>
          </a:xfrm>
          <a:prstGeom prst="roundRect">
            <a:avLst>
              <a:gd name="adj" fmla="val 94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92" name="Straight Arrow Connector 89"/>
          <p:cNvCxnSpPr/>
          <p:nvPr/>
        </p:nvCxnSpPr>
        <p:spPr>
          <a:xfrm flipH="1">
            <a:off x="6735853" y="5417315"/>
            <a:ext cx="2509940" cy="0"/>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93" name="Group 52"/>
          <p:cNvGrpSpPr/>
          <p:nvPr/>
        </p:nvGrpSpPr>
        <p:grpSpPr>
          <a:xfrm>
            <a:off x="7599461" y="4879650"/>
            <a:ext cx="1075331" cy="1075331"/>
            <a:chOff x="4265649" y="2806058"/>
            <a:chExt cx="806498" cy="806498"/>
          </a:xfrm>
        </p:grpSpPr>
        <p:sp>
          <p:nvSpPr>
            <p:cNvPr id="94" name="Oval 10"/>
            <p:cNvSpPr/>
            <p:nvPr/>
          </p:nvSpPr>
          <p:spPr>
            <a:xfrm>
              <a:off x="4265649" y="2806058"/>
              <a:ext cx="806498" cy="80649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5" name="Freeform 5"/>
            <p:cNvSpPr>
              <a:spLocks noEditPoints="1"/>
            </p:cNvSpPr>
            <p:nvPr/>
          </p:nvSpPr>
          <p:spPr bwMode="auto">
            <a:xfrm>
              <a:off x="4471177" y="2944073"/>
              <a:ext cx="403572" cy="551672"/>
            </a:xfrm>
            <a:custGeom>
              <a:avLst/>
              <a:gdLst/>
              <a:ahLst/>
              <a:cxnLst>
                <a:cxn ang="0">
                  <a:pos x="495" y="412"/>
                </a:cxn>
                <a:cxn ang="0">
                  <a:pos x="534" y="373"/>
                </a:cxn>
                <a:cxn ang="0">
                  <a:pos x="495" y="334"/>
                </a:cxn>
                <a:cxn ang="0">
                  <a:pos x="478" y="334"/>
                </a:cxn>
                <a:cxn ang="0">
                  <a:pos x="478" y="78"/>
                </a:cxn>
                <a:cxn ang="0">
                  <a:pos x="495" y="78"/>
                </a:cxn>
                <a:cxn ang="0">
                  <a:pos x="534" y="39"/>
                </a:cxn>
                <a:cxn ang="0">
                  <a:pos x="495" y="0"/>
                </a:cxn>
                <a:cxn ang="0">
                  <a:pos x="39" y="0"/>
                </a:cxn>
                <a:cxn ang="0">
                  <a:pos x="0" y="39"/>
                </a:cxn>
                <a:cxn ang="0">
                  <a:pos x="39" y="78"/>
                </a:cxn>
                <a:cxn ang="0">
                  <a:pos x="56" y="78"/>
                </a:cxn>
                <a:cxn ang="0">
                  <a:pos x="56" y="334"/>
                </a:cxn>
                <a:cxn ang="0">
                  <a:pos x="39" y="334"/>
                </a:cxn>
                <a:cxn ang="0">
                  <a:pos x="0" y="373"/>
                </a:cxn>
                <a:cxn ang="0">
                  <a:pos x="39" y="412"/>
                </a:cxn>
                <a:cxn ang="0">
                  <a:pos x="56" y="412"/>
                </a:cxn>
                <a:cxn ang="0">
                  <a:pos x="56" y="658"/>
                </a:cxn>
                <a:cxn ang="0">
                  <a:pos x="39" y="658"/>
                </a:cxn>
                <a:cxn ang="0">
                  <a:pos x="0" y="697"/>
                </a:cxn>
                <a:cxn ang="0">
                  <a:pos x="39" y="736"/>
                </a:cxn>
                <a:cxn ang="0">
                  <a:pos x="495" y="736"/>
                </a:cxn>
                <a:cxn ang="0">
                  <a:pos x="534" y="697"/>
                </a:cxn>
                <a:cxn ang="0">
                  <a:pos x="495" y="658"/>
                </a:cxn>
                <a:cxn ang="0">
                  <a:pos x="478" y="658"/>
                </a:cxn>
                <a:cxn ang="0">
                  <a:pos x="478" y="412"/>
                </a:cxn>
                <a:cxn ang="0">
                  <a:pos x="495" y="412"/>
                </a:cxn>
                <a:cxn ang="0">
                  <a:pos x="267" y="424"/>
                </a:cxn>
                <a:cxn ang="0">
                  <a:pos x="193" y="350"/>
                </a:cxn>
                <a:cxn ang="0">
                  <a:pos x="267" y="204"/>
                </a:cxn>
                <a:cxn ang="0">
                  <a:pos x="341" y="350"/>
                </a:cxn>
                <a:cxn ang="0">
                  <a:pos x="267" y="424"/>
                </a:cxn>
                <a:cxn ang="0">
                  <a:pos x="267" y="424"/>
                </a:cxn>
                <a:cxn ang="0">
                  <a:pos x="267" y="424"/>
                </a:cxn>
              </a:cxnLst>
              <a:rect l="0" t="0" r="r" b="b"/>
              <a:pathLst>
                <a:path w="534" h="736">
                  <a:moveTo>
                    <a:pt x="495" y="412"/>
                  </a:moveTo>
                  <a:cubicBezTo>
                    <a:pt x="517" y="412"/>
                    <a:pt x="534" y="395"/>
                    <a:pt x="534" y="373"/>
                  </a:cubicBezTo>
                  <a:cubicBezTo>
                    <a:pt x="534" y="352"/>
                    <a:pt x="517" y="334"/>
                    <a:pt x="495" y="334"/>
                  </a:cubicBezTo>
                  <a:cubicBezTo>
                    <a:pt x="478" y="334"/>
                    <a:pt x="478" y="334"/>
                    <a:pt x="478" y="334"/>
                  </a:cubicBezTo>
                  <a:cubicBezTo>
                    <a:pt x="478" y="78"/>
                    <a:pt x="478" y="78"/>
                    <a:pt x="478" y="78"/>
                  </a:cubicBezTo>
                  <a:cubicBezTo>
                    <a:pt x="495" y="78"/>
                    <a:pt x="495" y="78"/>
                    <a:pt x="495" y="78"/>
                  </a:cubicBezTo>
                  <a:cubicBezTo>
                    <a:pt x="517" y="78"/>
                    <a:pt x="534" y="61"/>
                    <a:pt x="534" y="39"/>
                  </a:cubicBezTo>
                  <a:cubicBezTo>
                    <a:pt x="534" y="17"/>
                    <a:pt x="517" y="0"/>
                    <a:pt x="495" y="0"/>
                  </a:cubicBezTo>
                  <a:cubicBezTo>
                    <a:pt x="39" y="0"/>
                    <a:pt x="39" y="0"/>
                    <a:pt x="39" y="0"/>
                  </a:cubicBezTo>
                  <a:cubicBezTo>
                    <a:pt x="18" y="0"/>
                    <a:pt x="0" y="17"/>
                    <a:pt x="0" y="39"/>
                  </a:cubicBezTo>
                  <a:cubicBezTo>
                    <a:pt x="0" y="61"/>
                    <a:pt x="18" y="78"/>
                    <a:pt x="39" y="78"/>
                  </a:cubicBezTo>
                  <a:cubicBezTo>
                    <a:pt x="56" y="78"/>
                    <a:pt x="56" y="78"/>
                    <a:pt x="56" y="78"/>
                  </a:cubicBezTo>
                  <a:cubicBezTo>
                    <a:pt x="56" y="334"/>
                    <a:pt x="56" y="334"/>
                    <a:pt x="56" y="334"/>
                  </a:cubicBezTo>
                  <a:cubicBezTo>
                    <a:pt x="39" y="334"/>
                    <a:pt x="39" y="334"/>
                    <a:pt x="39" y="334"/>
                  </a:cubicBezTo>
                  <a:cubicBezTo>
                    <a:pt x="18" y="334"/>
                    <a:pt x="0" y="352"/>
                    <a:pt x="0" y="373"/>
                  </a:cubicBezTo>
                  <a:cubicBezTo>
                    <a:pt x="0" y="395"/>
                    <a:pt x="18" y="412"/>
                    <a:pt x="39" y="412"/>
                  </a:cubicBezTo>
                  <a:cubicBezTo>
                    <a:pt x="56" y="412"/>
                    <a:pt x="56" y="412"/>
                    <a:pt x="56" y="412"/>
                  </a:cubicBezTo>
                  <a:cubicBezTo>
                    <a:pt x="56" y="658"/>
                    <a:pt x="56" y="658"/>
                    <a:pt x="56" y="658"/>
                  </a:cubicBezTo>
                  <a:cubicBezTo>
                    <a:pt x="39" y="658"/>
                    <a:pt x="39" y="658"/>
                    <a:pt x="39" y="658"/>
                  </a:cubicBezTo>
                  <a:cubicBezTo>
                    <a:pt x="18" y="658"/>
                    <a:pt x="0" y="675"/>
                    <a:pt x="0" y="697"/>
                  </a:cubicBezTo>
                  <a:cubicBezTo>
                    <a:pt x="0" y="718"/>
                    <a:pt x="18" y="736"/>
                    <a:pt x="39" y="736"/>
                  </a:cubicBezTo>
                  <a:cubicBezTo>
                    <a:pt x="495" y="736"/>
                    <a:pt x="495" y="736"/>
                    <a:pt x="495" y="736"/>
                  </a:cubicBezTo>
                  <a:cubicBezTo>
                    <a:pt x="517" y="736"/>
                    <a:pt x="534" y="718"/>
                    <a:pt x="534" y="697"/>
                  </a:cubicBezTo>
                  <a:cubicBezTo>
                    <a:pt x="534" y="675"/>
                    <a:pt x="517" y="658"/>
                    <a:pt x="495" y="658"/>
                  </a:cubicBezTo>
                  <a:cubicBezTo>
                    <a:pt x="478" y="658"/>
                    <a:pt x="478" y="658"/>
                    <a:pt x="478" y="658"/>
                  </a:cubicBezTo>
                  <a:cubicBezTo>
                    <a:pt x="478" y="412"/>
                    <a:pt x="478" y="412"/>
                    <a:pt x="478" y="412"/>
                  </a:cubicBezTo>
                  <a:lnTo>
                    <a:pt x="495" y="412"/>
                  </a:lnTo>
                  <a:close/>
                  <a:moveTo>
                    <a:pt x="267" y="424"/>
                  </a:moveTo>
                  <a:cubicBezTo>
                    <a:pt x="227" y="424"/>
                    <a:pt x="193" y="390"/>
                    <a:pt x="193" y="350"/>
                  </a:cubicBezTo>
                  <a:cubicBezTo>
                    <a:pt x="193" y="309"/>
                    <a:pt x="267" y="204"/>
                    <a:pt x="267" y="204"/>
                  </a:cubicBezTo>
                  <a:cubicBezTo>
                    <a:pt x="267" y="204"/>
                    <a:pt x="341" y="309"/>
                    <a:pt x="341" y="350"/>
                  </a:cubicBezTo>
                  <a:cubicBezTo>
                    <a:pt x="341" y="390"/>
                    <a:pt x="308" y="424"/>
                    <a:pt x="267" y="424"/>
                  </a:cubicBezTo>
                  <a:close/>
                  <a:moveTo>
                    <a:pt x="267" y="424"/>
                  </a:moveTo>
                  <a:cubicBezTo>
                    <a:pt x="267" y="424"/>
                    <a:pt x="267" y="424"/>
                    <a:pt x="267" y="424"/>
                  </a:cubicBezTo>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96" name="Group 54"/>
          <p:cNvGrpSpPr/>
          <p:nvPr/>
        </p:nvGrpSpPr>
        <p:grpSpPr>
          <a:xfrm>
            <a:off x="7599461" y="2846894"/>
            <a:ext cx="1075331" cy="1075331"/>
            <a:chOff x="5570914" y="1419610"/>
            <a:chExt cx="806498" cy="806498"/>
          </a:xfrm>
        </p:grpSpPr>
        <p:sp>
          <p:nvSpPr>
            <p:cNvPr id="97" name="Oval 38"/>
            <p:cNvSpPr/>
            <p:nvPr/>
          </p:nvSpPr>
          <p:spPr>
            <a:xfrm>
              <a:off x="5570914" y="1419610"/>
              <a:ext cx="806498" cy="806498"/>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98" name="Group 111"/>
            <p:cNvGrpSpPr/>
            <p:nvPr/>
          </p:nvGrpSpPr>
          <p:grpSpPr>
            <a:xfrm flipH="1">
              <a:off x="5689511" y="1670586"/>
              <a:ext cx="577850" cy="293688"/>
              <a:chOff x="5578475" y="2705100"/>
              <a:chExt cx="577850" cy="293688"/>
            </a:xfrm>
            <a:solidFill>
              <a:schemeClr val="accent4"/>
            </a:solidFill>
          </p:grpSpPr>
          <p:sp>
            <p:nvSpPr>
              <p:cNvPr id="99" name="Freeform 15"/>
              <p:cNvSpPr>
                <a:spLocks noEditPoints="1"/>
              </p:cNvSpPr>
              <p:nvPr/>
            </p:nvSpPr>
            <p:spPr bwMode="auto">
              <a:xfrm>
                <a:off x="5578475" y="2705100"/>
                <a:ext cx="577850" cy="230187"/>
              </a:xfrm>
              <a:custGeom>
                <a:avLst/>
                <a:gdLst/>
                <a:ahLst/>
                <a:cxnLst>
                  <a:cxn ang="0">
                    <a:pos x="53" y="49"/>
                  </a:cxn>
                  <a:cxn ang="0">
                    <a:pos x="44" y="40"/>
                  </a:cxn>
                  <a:cxn ang="0">
                    <a:pos x="44" y="4"/>
                  </a:cxn>
                  <a:cxn ang="0">
                    <a:pos x="45" y="2"/>
                  </a:cxn>
                  <a:cxn ang="0">
                    <a:pos x="46" y="2"/>
                  </a:cxn>
                  <a:cxn ang="0">
                    <a:pos x="47" y="1"/>
                  </a:cxn>
                  <a:cxn ang="0">
                    <a:pos x="46" y="0"/>
                  </a:cxn>
                  <a:cxn ang="0">
                    <a:pos x="40" y="0"/>
                  </a:cxn>
                  <a:cxn ang="0">
                    <a:pos x="37" y="3"/>
                  </a:cxn>
                  <a:cxn ang="0">
                    <a:pos x="37" y="9"/>
                  </a:cxn>
                  <a:cxn ang="0">
                    <a:pos x="21" y="9"/>
                  </a:cxn>
                  <a:cxn ang="0">
                    <a:pos x="7" y="18"/>
                  </a:cxn>
                  <a:cxn ang="0">
                    <a:pos x="2" y="30"/>
                  </a:cxn>
                  <a:cxn ang="0">
                    <a:pos x="0" y="39"/>
                  </a:cxn>
                  <a:cxn ang="0">
                    <a:pos x="0" y="59"/>
                  </a:cxn>
                  <a:cxn ang="0">
                    <a:pos x="12" y="51"/>
                  </a:cxn>
                  <a:cxn ang="0">
                    <a:pos x="24" y="57"/>
                  </a:cxn>
                  <a:cxn ang="0">
                    <a:pos x="98" y="57"/>
                  </a:cxn>
                  <a:cxn ang="0">
                    <a:pos x="109" y="51"/>
                  </a:cxn>
                  <a:cxn ang="0">
                    <a:pos x="121" y="57"/>
                  </a:cxn>
                  <a:cxn ang="0">
                    <a:pos x="122" y="57"/>
                  </a:cxn>
                  <a:cxn ang="0">
                    <a:pos x="134" y="51"/>
                  </a:cxn>
                  <a:cxn ang="0">
                    <a:pos x="145" y="57"/>
                  </a:cxn>
                  <a:cxn ang="0">
                    <a:pos x="148" y="57"/>
                  </a:cxn>
                  <a:cxn ang="0">
                    <a:pos x="150" y="56"/>
                  </a:cxn>
                  <a:cxn ang="0">
                    <a:pos x="151" y="54"/>
                  </a:cxn>
                  <a:cxn ang="0">
                    <a:pos x="151" y="52"/>
                  </a:cxn>
                  <a:cxn ang="0">
                    <a:pos x="148" y="49"/>
                  </a:cxn>
                  <a:cxn ang="0">
                    <a:pos x="53" y="49"/>
                  </a:cxn>
                  <a:cxn ang="0">
                    <a:pos x="34" y="31"/>
                  </a:cxn>
                  <a:cxn ang="0">
                    <a:pos x="32" y="33"/>
                  </a:cxn>
                  <a:cxn ang="0">
                    <a:pos x="11" y="33"/>
                  </a:cxn>
                  <a:cxn ang="0">
                    <a:pos x="14" y="30"/>
                  </a:cxn>
                  <a:cxn ang="0">
                    <a:pos x="17" y="31"/>
                  </a:cxn>
                  <a:cxn ang="0">
                    <a:pos x="15" y="27"/>
                  </a:cxn>
                  <a:cxn ang="0">
                    <a:pos x="12" y="25"/>
                  </a:cxn>
                  <a:cxn ang="0">
                    <a:pos x="12" y="29"/>
                  </a:cxn>
                  <a:cxn ang="0">
                    <a:pos x="8" y="32"/>
                  </a:cxn>
                  <a:cxn ang="0">
                    <a:pos x="13" y="20"/>
                  </a:cxn>
                  <a:cxn ang="0">
                    <a:pos x="22" y="14"/>
                  </a:cxn>
                  <a:cxn ang="0">
                    <a:pos x="32" y="14"/>
                  </a:cxn>
                  <a:cxn ang="0">
                    <a:pos x="34" y="15"/>
                  </a:cxn>
                  <a:cxn ang="0">
                    <a:pos x="34" y="17"/>
                  </a:cxn>
                  <a:cxn ang="0">
                    <a:pos x="34" y="31"/>
                  </a:cxn>
                  <a:cxn ang="0">
                    <a:pos x="34" y="31"/>
                  </a:cxn>
                  <a:cxn ang="0">
                    <a:pos x="34" y="31"/>
                  </a:cxn>
                </a:cxnLst>
                <a:rect l="0" t="0" r="r" b="b"/>
                <a:pathLst>
                  <a:path w="151" h="59">
                    <a:moveTo>
                      <a:pt x="53" y="49"/>
                    </a:moveTo>
                    <a:cubicBezTo>
                      <a:pt x="48" y="49"/>
                      <a:pt x="44" y="45"/>
                      <a:pt x="44" y="40"/>
                    </a:cubicBezTo>
                    <a:cubicBezTo>
                      <a:pt x="44" y="4"/>
                      <a:pt x="44" y="4"/>
                      <a:pt x="44" y="4"/>
                    </a:cubicBezTo>
                    <a:cubicBezTo>
                      <a:pt x="44" y="3"/>
                      <a:pt x="44" y="2"/>
                      <a:pt x="45" y="2"/>
                    </a:cubicBezTo>
                    <a:cubicBezTo>
                      <a:pt x="46" y="2"/>
                      <a:pt x="46" y="2"/>
                      <a:pt x="46" y="2"/>
                    </a:cubicBezTo>
                    <a:cubicBezTo>
                      <a:pt x="47" y="2"/>
                      <a:pt x="47" y="2"/>
                      <a:pt x="47" y="1"/>
                    </a:cubicBezTo>
                    <a:cubicBezTo>
                      <a:pt x="47" y="0"/>
                      <a:pt x="47" y="0"/>
                      <a:pt x="46" y="0"/>
                    </a:cubicBezTo>
                    <a:cubicBezTo>
                      <a:pt x="40" y="0"/>
                      <a:pt x="40" y="0"/>
                      <a:pt x="40" y="0"/>
                    </a:cubicBezTo>
                    <a:cubicBezTo>
                      <a:pt x="39" y="0"/>
                      <a:pt x="37" y="1"/>
                      <a:pt x="37" y="3"/>
                    </a:cubicBezTo>
                    <a:cubicBezTo>
                      <a:pt x="37" y="9"/>
                      <a:pt x="37" y="9"/>
                      <a:pt x="37" y="9"/>
                    </a:cubicBezTo>
                    <a:cubicBezTo>
                      <a:pt x="21" y="9"/>
                      <a:pt x="21" y="9"/>
                      <a:pt x="21" y="9"/>
                    </a:cubicBezTo>
                    <a:cubicBezTo>
                      <a:pt x="14" y="9"/>
                      <a:pt x="9" y="13"/>
                      <a:pt x="7" y="18"/>
                    </a:cubicBezTo>
                    <a:cubicBezTo>
                      <a:pt x="2" y="30"/>
                      <a:pt x="2" y="30"/>
                      <a:pt x="2" y="30"/>
                    </a:cubicBezTo>
                    <a:cubicBezTo>
                      <a:pt x="1" y="33"/>
                      <a:pt x="0" y="36"/>
                      <a:pt x="0" y="39"/>
                    </a:cubicBezTo>
                    <a:cubicBezTo>
                      <a:pt x="0" y="59"/>
                      <a:pt x="0" y="59"/>
                      <a:pt x="0" y="59"/>
                    </a:cubicBezTo>
                    <a:cubicBezTo>
                      <a:pt x="2" y="54"/>
                      <a:pt x="7" y="51"/>
                      <a:pt x="12" y="51"/>
                    </a:cubicBezTo>
                    <a:cubicBezTo>
                      <a:pt x="17" y="51"/>
                      <a:pt x="21" y="53"/>
                      <a:pt x="24" y="57"/>
                    </a:cubicBezTo>
                    <a:cubicBezTo>
                      <a:pt x="98" y="57"/>
                      <a:pt x="98" y="57"/>
                      <a:pt x="98" y="57"/>
                    </a:cubicBezTo>
                    <a:cubicBezTo>
                      <a:pt x="100" y="53"/>
                      <a:pt x="105" y="51"/>
                      <a:pt x="109" y="51"/>
                    </a:cubicBezTo>
                    <a:cubicBezTo>
                      <a:pt x="114" y="51"/>
                      <a:pt x="118" y="53"/>
                      <a:pt x="121" y="57"/>
                    </a:cubicBezTo>
                    <a:cubicBezTo>
                      <a:pt x="122" y="57"/>
                      <a:pt x="122" y="57"/>
                      <a:pt x="122" y="57"/>
                    </a:cubicBezTo>
                    <a:cubicBezTo>
                      <a:pt x="125" y="53"/>
                      <a:pt x="129" y="51"/>
                      <a:pt x="134" y="51"/>
                    </a:cubicBezTo>
                    <a:cubicBezTo>
                      <a:pt x="138" y="51"/>
                      <a:pt x="143" y="53"/>
                      <a:pt x="145" y="57"/>
                    </a:cubicBezTo>
                    <a:cubicBezTo>
                      <a:pt x="148" y="57"/>
                      <a:pt x="148" y="57"/>
                      <a:pt x="148" y="57"/>
                    </a:cubicBezTo>
                    <a:cubicBezTo>
                      <a:pt x="149" y="57"/>
                      <a:pt x="150" y="57"/>
                      <a:pt x="150" y="56"/>
                    </a:cubicBezTo>
                    <a:cubicBezTo>
                      <a:pt x="151" y="56"/>
                      <a:pt x="151" y="55"/>
                      <a:pt x="151" y="54"/>
                    </a:cubicBezTo>
                    <a:cubicBezTo>
                      <a:pt x="151" y="52"/>
                      <a:pt x="151" y="52"/>
                      <a:pt x="151" y="52"/>
                    </a:cubicBezTo>
                    <a:cubicBezTo>
                      <a:pt x="151" y="50"/>
                      <a:pt x="150" y="49"/>
                      <a:pt x="148" y="49"/>
                    </a:cubicBezTo>
                    <a:lnTo>
                      <a:pt x="53" y="49"/>
                    </a:lnTo>
                    <a:close/>
                    <a:moveTo>
                      <a:pt x="34" y="31"/>
                    </a:moveTo>
                    <a:cubicBezTo>
                      <a:pt x="34" y="32"/>
                      <a:pt x="33" y="33"/>
                      <a:pt x="32" y="33"/>
                    </a:cubicBezTo>
                    <a:cubicBezTo>
                      <a:pt x="11" y="33"/>
                      <a:pt x="11" y="33"/>
                      <a:pt x="11" y="33"/>
                    </a:cubicBezTo>
                    <a:cubicBezTo>
                      <a:pt x="14" y="30"/>
                      <a:pt x="14" y="30"/>
                      <a:pt x="14" y="30"/>
                    </a:cubicBezTo>
                    <a:cubicBezTo>
                      <a:pt x="15" y="31"/>
                      <a:pt x="16" y="31"/>
                      <a:pt x="17" y="31"/>
                    </a:cubicBezTo>
                    <a:cubicBezTo>
                      <a:pt x="17" y="30"/>
                      <a:pt x="17" y="28"/>
                      <a:pt x="15" y="27"/>
                    </a:cubicBezTo>
                    <a:cubicBezTo>
                      <a:pt x="14" y="25"/>
                      <a:pt x="12" y="25"/>
                      <a:pt x="12" y="25"/>
                    </a:cubicBezTo>
                    <a:cubicBezTo>
                      <a:pt x="11" y="26"/>
                      <a:pt x="11" y="27"/>
                      <a:pt x="12" y="29"/>
                    </a:cubicBezTo>
                    <a:cubicBezTo>
                      <a:pt x="8" y="32"/>
                      <a:pt x="8" y="32"/>
                      <a:pt x="8" y="32"/>
                    </a:cubicBezTo>
                    <a:cubicBezTo>
                      <a:pt x="13" y="20"/>
                      <a:pt x="13" y="20"/>
                      <a:pt x="13" y="20"/>
                    </a:cubicBezTo>
                    <a:cubicBezTo>
                      <a:pt x="15" y="17"/>
                      <a:pt x="18" y="14"/>
                      <a:pt x="22" y="14"/>
                    </a:cubicBezTo>
                    <a:cubicBezTo>
                      <a:pt x="32" y="14"/>
                      <a:pt x="32" y="14"/>
                      <a:pt x="32" y="14"/>
                    </a:cubicBezTo>
                    <a:cubicBezTo>
                      <a:pt x="32" y="14"/>
                      <a:pt x="33" y="14"/>
                      <a:pt x="34" y="15"/>
                    </a:cubicBezTo>
                    <a:cubicBezTo>
                      <a:pt x="34" y="15"/>
                      <a:pt x="34" y="16"/>
                      <a:pt x="34" y="17"/>
                    </a:cubicBezTo>
                    <a:lnTo>
                      <a:pt x="34" y="31"/>
                    </a:lnTo>
                    <a:close/>
                    <a:moveTo>
                      <a:pt x="34" y="31"/>
                    </a:moveTo>
                    <a:cubicBezTo>
                      <a:pt x="34" y="31"/>
                      <a:pt x="34" y="31"/>
                      <a:pt x="34" y="3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0" name="Freeform 16"/>
              <p:cNvSpPr>
                <a:spLocks noEditPoints="1"/>
              </p:cNvSpPr>
              <p:nvPr/>
            </p:nvSpPr>
            <p:spPr bwMode="auto">
              <a:xfrm>
                <a:off x="5765800" y="2771775"/>
                <a:ext cx="390525" cy="109537"/>
              </a:xfrm>
              <a:custGeom>
                <a:avLst/>
                <a:gdLst/>
                <a:ahLst/>
                <a:cxnLst>
                  <a:cxn ang="0">
                    <a:pos x="102" y="6"/>
                  </a:cxn>
                  <a:cxn ang="0">
                    <a:pos x="96" y="0"/>
                  </a:cxn>
                  <a:cxn ang="0">
                    <a:pos x="6" y="0"/>
                  </a:cxn>
                  <a:cxn ang="0">
                    <a:pos x="0" y="6"/>
                  </a:cxn>
                  <a:cxn ang="0">
                    <a:pos x="0" y="21"/>
                  </a:cxn>
                  <a:cxn ang="0">
                    <a:pos x="6" y="28"/>
                  </a:cxn>
                  <a:cxn ang="0">
                    <a:pos x="96" y="28"/>
                  </a:cxn>
                  <a:cxn ang="0">
                    <a:pos x="102" y="21"/>
                  </a:cxn>
                  <a:cxn ang="0">
                    <a:pos x="102" y="6"/>
                  </a:cxn>
                  <a:cxn ang="0">
                    <a:pos x="48" y="22"/>
                  </a:cxn>
                  <a:cxn ang="0">
                    <a:pos x="41" y="15"/>
                  </a:cxn>
                  <a:cxn ang="0">
                    <a:pos x="48" y="3"/>
                  </a:cxn>
                  <a:cxn ang="0">
                    <a:pos x="55" y="15"/>
                  </a:cxn>
                  <a:cxn ang="0">
                    <a:pos x="48" y="22"/>
                  </a:cxn>
                  <a:cxn ang="0">
                    <a:pos x="48" y="22"/>
                  </a:cxn>
                  <a:cxn ang="0">
                    <a:pos x="48" y="22"/>
                  </a:cxn>
                </a:cxnLst>
                <a:rect l="0" t="0" r="r" b="b"/>
                <a:pathLst>
                  <a:path w="102" h="28">
                    <a:moveTo>
                      <a:pt x="102" y="6"/>
                    </a:moveTo>
                    <a:cubicBezTo>
                      <a:pt x="102" y="3"/>
                      <a:pt x="99" y="0"/>
                      <a:pt x="96" y="0"/>
                    </a:cubicBezTo>
                    <a:cubicBezTo>
                      <a:pt x="6" y="0"/>
                      <a:pt x="6" y="0"/>
                      <a:pt x="6" y="0"/>
                    </a:cubicBezTo>
                    <a:cubicBezTo>
                      <a:pt x="2" y="0"/>
                      <a:pt x="0" y="3"/>
                      <a:pt x="0" y="6"/>
                    </a:cubicBezTo>
                    <a:cubicBezTo>
                      <a:pt x="0" y="21"/>
                      <a:pt x="0" y="21"/>
                      <a:pt x="0" y="21"/>
                    </a:cubicBezTo>
                    <a:cubicBezTo>
                      <a:pt x="0" y="25"/>
                      <a:pt x="3" y="28"/>
                      <a:pt x="6" y="28"/>
                    </a:cubicBezTo>
                    <a:cubicBezTo>
                      <a:pt x="96" y="28"/>
                      <a:pt x="96" y="28"/>
                      <a:pt x="96" y="28"/>
                    </a:cubicBezTo>
                    <a:cubicBezTo>
                      <a:pt x="99" y="28"/>
                      <a:pt x="102" y="25"/>
                      <a:pt x="102" y="21"/>
                    </a:cubicBezTo>
                    <a:lnTo>
                      <a:pt x="102" y="6"/>
                    </a:lnTo>
                    <a:close/>
                    <a:moveTo>
                      <a:pt x="48" y="22"/>
                    </a:moveTo>
                    <a:cubicBezTo>
                      <a:pt x="44" y="22"/>
                      <a:pt x="41" y="19"/>
                      <a:pt x="41" y="15"/>
                    </a:cubicBezTo>
                    <a:cubicBezTo>
                      <a:pt x="41" y="11"/>
                      <a:pt x="48" y="3"/>
                      <a:pt x="48" y="3"/>
                    </a:cubicBezTo>
                    <a:cubicBezTo>
                      <a:pt x="48" y="3"/>
                      <a:pt x="55" y="11"/>
                      <a:pt x="55" y="15"/>
                    </a:cubicBezTo>
                    <a:cubicBezTo>
                      <a:pt x="55" y="19"/>
                      <a:pt x="52" y="22"/>
                      <a:pt x="48" y="22"/>
                    </a:cubicBezTo>
                    <a:close/>
                    <a:moveTo>
                      <a:pt x="48" y="22"/>
                    </a:moveTo>
                    <a:cubicBezTo>
                      <a:pt x="48" y="22"/>
                      <a:pt x="48" y="22"/>
                      <a:pt x="48" y="2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1" name="Freeform 17"/>
              <p:cNvSpPr>
                <a:spLocks noEditPoints="1"/>
              </p:cNvSpPr>
              <p:nvPr/>
            </p:nvSpPr>
            <p:spPr bwMode="auto">
              <a:xfrm>
                <a:off x="5586413" y="2916238"/>
                <a:ext cx="80963" cy="82550"/>
              </a:xfrm>
              <a:custGeom>
                <a:avLst/>
                <a:gdLst/>
                <a:ahLst/>
                <a:cxnLst>
                  <a:cxn ang="0">
                    <a:pos x="21" y="11"/>
                  </a:cxn>
                  <a:cxn ang="0">
                    <a:pos x="11" y="21"/>
                  </a:cxn>
                  <a:cxn ang="0">
                    <a:pos x="0" y="11"/>
                  </a:cxn>
                  <a:cxn ang="0">
                    <a:pos x="11" y="0"/>
                  </a:cxn>
                  <a:cxn ang="0">
                    <a:pos x="21" y="11"/>
                  </a:cxn>
                  <a:cxn ang="0">
                    <a:pos x="21" y="11"/>
                  </a:cxn>
                  <a:cxn ang="0">
                    <a:pos x="21" y="11"/>
                  </a:cxn>
                </a:cxnLst>
                <a:rect l="0" t="0" r="r" b="b"/>
                <a:pathLst>
                  <a:path w="21" h="21">
                    <a:moveTo>
                      <a:pt x="21" y="11"/>
                    </a:moveTo>
                    <a:cubicBezTo>
                      <a:pt x="21" y="16"/>
                      <a:pt x="16" y="21"/>
                      <a:pt x="11" y="21"/>
                    </a:cubicBezTo>
                    <a:cubicBezTo>
                      <a:pt x="5" y="21"/>
                      <a:pt x="0" y="16"/>
                      <a:pt x="0" y="11"/>
                    </a:cubicBezTo>
                    <a:cubicBezTo>
                      <a:pt x="0" y="5"/>
                      <a:pt x="5" y="0"/>
                      <a:pt x="11" y="0"/>
                    </a:cubicBezTo>
                    <a:cubicBezTo>
                      <a:pt x="16" y="0"/>
                      <a:pt x="21" y="5"/>
                      <a:pt x="21" y="11"/>
                    </a:cubicBezTo>
                    <a:close/>
                    <a:moveTo>
                      <a:pt x="21" y="11"/>
                    </a:moveTo>
                    <a:cubicBezTo>
                      <a:pt x="21" y="11"/>
                      <a:pt x="21" y="11"/>
                      <a:pt x="21" y="1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2" name="Freeform 18"/>
              <p:cNvSpPr>
                <a:spLocks noEditPoints="1"/>
              </p:cNvSpPr>
              <p:nvPr/>
            </p:nvSpPr>
            <p:spPr bwMode="auto">
              <a:xfrm>
                <a:off x="5957888" y="2916238"/>
                <a:ext cx="79375" cy="82550"/>
              </a:xfrm>
              <a:custGeom>
                <a:avLst/>
                <a:gdLst/>
                <a:ahLst/>
                <a:cxnLst>
                  <a:cxn ang="0">
                    <a:pos x="21" y="11"/>
                  </a:cxn>
                  <a:cxn ang="0">
                    <a:pos x="10" y="21"/>
                  </a:cxn>
                  <a:cxn ang="0">
                    <a:pos x="0" y="11"/>
                  </a:cxn>
                  <a:cxn ang="0">
                    <a:pos x="10" y="0"/>
                  </a:cxn>
                  <a:cxn ang="0">
                    <a:pos x="21" y="11"/>
                  </a:cxn>
                  <a:cxn ang="0">
                    <a:pos x="21" y="11"/>
                  </a:cxn>
                  <a:cxn ang="0">
                    <a:pos x="21" y="11"/>
                  </a:cxn>
                </a:cxnLst>
                <a:rect l="0" t="0" r="r" b="b"/>
                <a:pathLst>
                  <a:path w="21" h="21">
                    <a:moveTo>
                      <a:pt x="21" y="11"/>
                    </a:moveTo>
                    <a:cubicBezTo>
                      <a:pt x="21" y="16"/>
                      <a:pt x="16" y="21"/>
                      <a:pt x="10" y="21"/>
                    </a:cubicBezTo>
                    <a:cubicBezTo>
                      <a:pt x="5" y="21"/>
                      <a:pt x="0" y="16"/>
                      <a:pt x="0" y="11"/>
                    </a:cubicBezTo>
                    <a:cubicBezTo>
                      <a:pt x="0" y="5"/>
                      <a:pt x="5" y="0"/>
                      <a:pt x="10" y="0"/>
                    </a:cubicBezTo>
                    <a:cubicBezTo>
                      <a:pt x="16" y="0"/>
                      <a:pt x="21" y="5"/>
                      <a:pt x="21" y="11"/>
                    </a:cubicBezTo>
                    <a:close/>
                    <a:moveTo>
                      <a:pt x="21" y="11"/>
                    </a:moveTo>
                    <a:cubicBezTo>
                      <a:pt x="21" y="11"/>
                      <a:pt x="21" y="11"/>
                      <a:pt x="21" y="1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3" name="Freeform 19"/>
              <p:cNvSpPr>
                <a:spLocks noEditPoints="1"/>
              </p:cNvSpPr>
              <p:nvPr/>
            </p:nvSpPr>
            <p:spPr bwMode="auto">
              <a:xfrm>
                <a:off x="6048375" y="2916238"/>
                <a:ext cx="80963" cy="82550"/>
              </a:xfrm>
              <a:custGeom>
                <a:avLst/>
                <a:gdLst/>
                <a:ahLst/>
                <a:cxnLst>
                  <a:cxn ang="0">
                    <a:pos x="21" y="11"/>
                  </a:cxn>
                  <a:cxn ang="0">
                    <a:pos x="11" y="21"/>
                  </a:cxn>
                  <a:cxn ang="0">
                    <a:pos x="0" y="11"/>
                  </a:cxn>
                  <a:cxn ang="0">
                    <a:pos x="11" y="0"/>
                  </a:cxn>
                  <a:cxn ang="0">
                    <a:pos x="21" y="11"/>
                  </a:cxn>
                  <a:cxn ang="0">
                    <a:pos x="21" y="11"/>
                  </a:cxn>
                  <a:cxn ang="0">
                    <a:pos x="21" y="11"/>
                  </a:cxn>
                </a:cxnLst>
                <a:rect l="0" t="0" r="r" b="b"/>
                <a:pathLst>
                  <a:path w="21" h="21">
                    <a:moveTo>
                      <a:pt x="21" y="11"/>
                    </a:moveTo>
                    <a:cubicBezTo>
                      <a:pt x="21" y="16"/>
                      <a:pt x="16" y="21"/>
                      <a:pt x="11" y="21"/>
                    </a:cubicBezTo>
                    <a:cubicBezTo>
                      <a:pt x="5" y="21"/>
                      <a:pt x="0" y="16"/>
                      <a:pt x="0" y="11"/>
                    </a:cubicBezTo>
                    <a:cubicBezTo>
                      <a:pt x="0" y="5"/>
                      <a:pt x="5" y="0"/>
                      <a:pt x="11" y="0"/>
                    </a:cubicBezTo>
                    <a:cubicBezTo>
                      <a:pt x="16" y="0"/>
                      <a:pt x="21" y="5"/>
                      <a:pt x="21" y="11"/>
                    </a:cubicBezTo>
                    <a:close/>
                    <a:moveTo>
                      <a:pt x="21" y="11"/>
                    </a:moveTo>
                    <a:cubicBezTo>
                      <a:pt x="21" y="11"/>
                      <a:pt x="21" y="11"/>
                      <a:pt x="21" y="1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sp>
        <p:nvSpPr>
          <p:cNvPr id="104" name="矩形 103"/>
          <p:cNvSpPr/>
          <p:nvPr/>
        </p:nvSpPr>
        <p:spPr>
          <a:xfrm>
            <a:off x="800679" y="3021105"/>
            <a:ext cx="2166664"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p:txBody>
      </p:sp>
      <p:sp>
        <p:nvSpPr>
          <p:cNvPr id="105" name="矩形 104"/>
          <p:cNvSpPr/>
          <p:nvPr/>
        </p:nvSpPr>
        <p:spPr>
          <a:xfrm>
            <a:off x="840749" y="4951306"/>
            <a:ext cx="2166664"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p:txBody>
      </p:sp>
      <p:sp>
        <p:nvSpPr>
          <p:cNvPr id="106" name="矩形 105"/>
          <p:cNvSpPr/>
          <p:nvPr/>
        </p:nvSpPr>
        <p:spPr>
          <a:xfrm>
            <a:off x="9129401" y="2979049"/>
            <a:ext cx="2166664"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p:txBody>
      </p:sp>
      <p:sp>
        <p:nvSpPr>
          <p:cNvPr id="107" name="矩形 106"/>
          <p:cNvSpPr/>
          <p:nvPr/>
        </p:nvSpPr>
        <p:spPr>
          <a:xfrm>
            <a:off x="9190347" y="5008148"/>
            <a:ext cx="2166664"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p:txBody>
      </p:sp>
    </p:spTree>
    <p:extLst>
      <p:ext uri="{BB962C8B-B14F-4D97-AF65-F5344CB8AC3E}">
        <p14:creationId xmlns:p14="http://schemas.microsoft.com/office/powerpoint/2010/main" val="399423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1000"/>
                            </p:stCondLst>
                            <p:childTnLst>
                              <p:par>
                                <p:cTn id="16" presetID="53" presetClass="entr" presetSubtype="0" fill="hold" nodeType="after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p:cTn id="18" dur="500" fill="hold"/>
                                        <p:tgtEl>
                                          <p:spTgt spid="61"/>
                                        </p:tgtEl>
                                        <p:attrNameLst>
                                          <p:attrName>ppt_w</p:attrName>
                                        </p:attrNameLst>
                                      </p:cBhvr>
                                      <p:tavLst>
                                        <p:tav tm="0">
                                          <p:val>
                                            <p:fltVal val="0"/>
                                          </p:val>
                                        </p:tav>
                                        <p:tav tm="100000">
                                          <p:val>
                                            <p:strVal val="#ppt_w"/>
                                          </p:val>
                                        </p:tav>
                                      </p:tavLst>
                                    </p:anim>
                                    <p:anim calcmode="lin" valueType="num">
                                      <p:cBhvr>
                                        <p:cTn id="19" dur="500" fill="hold"/>
                                        <p:tgtEl>
                                          <p:spTgt spid="61"/>
                                        </p:tgtEl>
                                        <p:attrNameLst>
                                          <p:attrName>ppt_h</p:attrName>
                                        </p:attrNameLst>
                                      </p:cBhvr>
                                      <p:tavLst>
                                        <p:tav tm="0">
                                          <p:val>
                                            <p:fltVal val="0"/>
                                          </p:val>
                                        </p:tav>
                                        <p:tav tm="100000">
                                          <p:val>
                                            <p:strVal val="#ppt_h"/>
                                          </p:val>
                                        </p:tav>
                                      </p:tavLst>
                                    </p:anim>
                                    <p:animEffect transition="in" filter="fade">
                                      <p:cBhvr>
                                        <p:cTn id="20" dur="500"/>
                                        <p:tgtEl>
                                          <p:spTgt spid="61"/>
                                        </p:tgtEl>
                                      </p:cBhvr>
                                    </p:animEffect>
                                  </p:childTnLst>
                                </p:cTn>
                              </p:par>
                            </p:childTnLst>
                          </p:cTn>
                        </p:par>
                        <p:par>
                          <p:cTn id="21" fill="hold">
                            <p:stCondLst>
                              <p:cond delay="1500"/>
                            </p:stCondLst>
                            <p:childTnLst>
                              <p:par>
                                <p:cTn id="22" presetID="18" presetClass="entr" presetSubtype="3"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strips(upRight)">
                                      <p:cBhvr>
                                        <p:cTn id="24" dur="500"/>
                                        <p:tgtEl>
                                          <p:spTgt spid="55"/>
                                        </p:tgtEl>
                                      </p:cBhvr>
                                    </p:animEffect>
                                  </p:childTnLst>
                                </p:cTn>
                              </p:par>
                              <p:par>
                                <p:cTn id="25" presetID="53"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childTnLst>
                          </p:cTn>
                        </p:par>
                        <p:par>
                          <p:cTn id="30" fill="hold">
                            <p:stCondLst>
                              <p:cond delay="2000"/>
                            </p:stCondLst>
                            <p:childTnLst>
                              <p:par>
                                <p:cTn id="31" presetID="18" presetClass="entr" presetSubtype="3" fill="hold"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strips(upRight)">
                                      <p:cBhvr>
                                        <p:cTn id="33" dur="500"/>
                                        <p:tgtEl>
                                          <p:spTgt spid="71"/>
                                        </p:tgtEl>
                                      </p:cBhvr>
                                    </p:animEffect>
                                  </p:childTnLst>
                                </p:cTn>
                              </p:par>
                              <p:par>
                                <p:cTn id="34" presetID="53"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ppt_w</p:attrName>
                                        </p:attrNameLst>
                                      </p:cBhvr>
                                      <p:tavLst>
                                        <p:tav tm="0">
                                          <p:val>
                                            <p:fltVal val="0"/>
                                          </p:val>
                                        </p:tav>
                                        <p:tav tm="100000">
                                          <p:val>
                                            <p:strVal val="#ppt_w"/>
                                          </p:val>
                                        </p:tav>
                                      </p:tavLst>
                                    </p:anim>
                                    <p:anim calcmode="lin" valueType="num">
                                      <p:cBhvr>
                                        <p:cTn id="37" dur="500" fill="hold"/>
                                        <p:tgtEl>
                                          <p:spTgt spid="73"/>
                                        </p:tgtEl>
                                        <p:attrNameLst>
                                          <p:attrName>ppt_h</p:attrName>
                                        </p:attrNameLst>
                                      </p:cBhvr>
                                      <p:tavLst>
                                        <p:tav tm="0">
                                          <p:val>
                                            <p:fltVal val="0"/>
                                          </p:val>
                                        </p:tav>
                                        <p:tav tm="100000">
                                          <p:val>
                                            <p:strVal val="#ppt_h"/>
                                          </p:val>
                                        </p:tav>
                                      </p:tavLst>
                                    </p:anim>
                                    <p:animEffect transition="in" filter="fade">
                                      <p:cBhvr>
                                        <p:cTn id="38" dur="500"/>
                                        <p:tgtEl>
                                          <p:spTgt spid="73"/>
                                        </p:tgtEl>
                                      </p:cBhvr>
                                    </p:animEffect>
                                  </p:childTnLst>
                                </p:cTn>
                              </p:par>
                            </p:childTnLst>
                          </p:cTn>
                        </p:par>
                        <p:par>
                          <p:cTn id="39" fill="hold">
                            <p:stCondLst>
                              <p:cond delay="2500"/>
                            </p:stCondLst>
                            <p:childTnLst>
                              <p:par>
                                <p:cTn id="40" presetID="18" presetClass="entr" presetSubtype="12"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strips(downLeft)">
                                      <p:cBhvr>
                                        <p:cTn id="42" dur="500"/>
                                        <p:tgtEl>
                                          <p:spTgt spid="89"/>
                                        </p:tgtEl>
                                      </p:cBhvr>
                                    </p:animEffect>
                                  </p:childTnLst>
                                </p:cTn>
                              </p:par>
                              <p:par>
                                <p:cTn id="43" presetID="53"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 calcmode="lin" valueType="num">
                                      <p:cBhvr>
                                        <p:cTn id="45" dur="500" fill="hold"/>
                                        <p:tgtEl>
                                          <p:spTgt spid="96"/>
                                        </p:tgtEl>
                                        <p:attrNameLst>
                                          <p:attrName>ppt_w</p:attrName>
                                        </p:attrNameLst>
                                      </p:cBhvr>
                                      <p:tavLst>
                                        <p:tav tm="0">
                                          <p:val>
                                            <p:fltVal val="0"/>
                                          </p:val>
                                        </p:tav>
                                        <p:tav tm="100000">
                                          <p:val>
                                            <p:strVal val="#ppt_w"/>
                                          </p:val>
                                        </p:tav>
                                      </p:tavLst>
                                    </p:anim>
                                    <p:anim calcmode="lin" valueType="num">
                                      <p:cBhvr>
                                        <p:cTn id="46" dur="500" fill="hold"/>
                                        <p:tgtEl>
                                          <p:spTgt spid="96"/>
                                        </p:tgtEl>
                                        <p:attrNameLst>
                                          <p:attrName>ppt_h</p:attrName>
                                        </p:attrNameLst>
                                      </p:cBhvr>
                                      <p:tavLst>
                                        <p:tav tm="0">
                                          <p:val>
                                            <p:fltVal val="0"/>
                                          </p:val>
                                        </p:tav>
                                        <p:tav tm="100000">
                                          <p:val>
                                            <p:strVal val="#ppt_h"/>
                                          </p:val>
                                        </p:tav>
                                      </p:tavLst>
                                    </p:anim>
                                    <p:animEffect transition="in" filter="fade">
                                      <p:cBhvr>
                                        <p:cTn id="47" dur="500"/>
                                        <p:tgtEl>
                                          <p:spTgt spid="96"/>
                                        </p:tgtEl>
                                      </p:cBhvr>
                                    </p:animEffect>
                                  </p:childTnLst>
                                </p:cTn>
                              </p:par>
                            </p:childTnLst>
                          </p:cTn>
                        </p:par>
                        <p:par>
                          <p:cTn id="48" fill="hold">
                            <p:stCondLst>
                              <p:cond delay="3000"/>
                            </p:stCondLst>
                            <p:childTnLst>
                              <p:par>
                                <p:cTn id="49" presetID="18" presetClass="entr" presetSubtype="12" fill="hold"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strips(downLeft)">
                                      <p:cBhvr>
                                        <p:cTn id="51" dur="500"/>
                                        <p:tgtEl>
                                          <p:spTgt spid="92"/>
                                        </p:tgtEl>
                                      </p:cBhvr>
                                    </p:animEffect>
                                  </p:childTnLst>
                                </p:cTn>
                              </p:par>
                              <p:par>
                                <p:cTn id="52" presetID="53"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 calcmode="lin" valueType="num">
                                      <p:cBhvr>
                                        <p:cTn id="54" dur="500" fill="hold"/>
                                        <p:tgtEl>
                                          <p:spTgt spid="93"/>
                                        </p:tgtEl>
                                        <p:attrNameLst>
                                          <p:attrName>ppt_w</p:attrName>
                                        </p:attrNameLst>
                                      </p:cBhvr>
                                      <p:tavLst>
                                        <p:tav tm="0">
                                          <p:val>
                                            <p:fltVal val="0"/>
                                          </p:val>
                                        </p:tav>
                                        <p:tav tm="100000">
                                          <p:val>
                                            <p:strVal val="#ppt_w"/>
                                          </p:val>
                                        </p:tav>
                                      </p:tavLst>
                                    </p:anim>
                                    <p:anim calcmode="lin" valueType="num">
                                      <p:cBhvr>
                                        <p:cTn id="55" dur="500" fill="hold"/>
                                        <p:tgtEl>
                                          <p:spTgt spid="93"/>
                                        </p:tgtEl>
                                        <p:attrNameLst>
                                          <p:attrName>ppt_h</p:attrName>
                                        </p:attrNameLst>
                                      </p:cBhvr>
                                      <p:tavLst>
                                        <p:tav tm="0">
                                          <p:val>
                                            <p:fltVal val="0"/>
                                          </p:val>
                                        </p:tav>
                                        <p:tav tm="100000">
                                          <p:val>
                                            <p:strVal val="#ppt_h"/>
                                          </p:val>
                                        </p:tav>
                                      </p:tavLst>
                                    </p:anim>
                                    <p:animEffect transition="in" filter="fade">
                                      <p:cBhvr>
                                        <p:cTn id="56" dur="500"/>
                                        <p:tgtEl>
                                          <p:spTgt spid="93"/>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500"/>
                                        <p:tgtEl>
                                          <p:spTgt spid="10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fade">
                                      <p:cBhvr>
                                        <p:cTn id="63" dur="500"/>
                                        <p:tgtEl>
                                          <p:spTgt spid="10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7"/>
                                        </p:tgtEl>
                                        <p:attrNameLst>
                                          <p:attrName>style.visibility</p:attrName>
                                        </p:attrNameLst>
                                      </p:cBhvr>
                                      <p:to>
                                        <p:strVal val="visible"/>
                                      </p:to>
                                    </p:set>
                                    <p:animEffect transition="in" filter="fade">
                                      <p:cBhvr>
                                        <p:cTn id="66" dur="500"/>
                                        <p:tgtEl>
                                          <p:spTgt spid="10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5"/>
                                        </p:tgtEl>
                                        <p:attrNameLst>
                                          <p:attrName>style.visibility</p:attrName>
                                        </p:attrNameLst>
                                      </p:cBhvr>
                                      <p:to>
                                        <p:strVal val="visible"/>
                                      </p:to>
                                    </p:set>
                                    <p:animEffect transition="in" filter="fade">
                                      <p:cBhvr>
                                        <p:cTn id="6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104" grpId="0"/>
      <p:bldP spid="105" grpId="0"/>
      <p:bldP spid="106" grpId="0"/>
      <p:bldP spid="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484628" y="2766000"/>
            <a:ext cx="9024973" cy="1249363"/>
            <a:chOff x="1424763" y="2076450"/>
            <a:chExt cx="9024973" cy="1249363"/>
          </a:xfrm>
        </p:grpSpPr>
        <p:grpSp>
          <p:nvGrpSpPr>
            <p:cNvPr id="28" name="组合 27"/>
            <p:cNvGrpSpPr/>
            <p:nvPr/>
          </p:nvGrpSpPr>
          <p:grpSpPr>
            <a:xfrm>
              <a:off x="1424763" y="2076450"/>
              <a:ext cx="9024973" cy="1249363"/>
              <a:chOff x="2559050" y="2346325"/>
              <a:chExt cx="7075488" cy="979488"/>
            </a:xfrm>
          </p:grpSpPr>
          <p:sp>
            <p:nvSpPr>
              <p:cNvPr id="41" name="MH_Other_1"/>
              <p:cNvSpPr/>
              <p:nvPr>
                <p:custDataLst>
                  <p:tags r:id="rId1"/>
                </p:custDataLst>
              </p:nvPr>
            </p:nvSpPr>
            <p:spPr>
              <a:xfrm>
                <a:off x="2559050" y="2346325"/>
                <a:ext cx="979488" cy="979488"/>
              </a:xfrm>
              <a:prstGeom prst="donut">
                <a:avLst>
                  <a:gd name="adj" fmla="val 11431"/>
                </a:avLst>
              </a:prstGeom>
              <a:solidFill>
                <a:srgbClr val="65C4CA"/>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cxnSp>
            <p:nvCxnSpPr>
              <p:cNvPr id="42" name="MH_Other_2"/>
              <p:cNvCxnSpPr/>
              <p:nvPr>
                <p:custDataLst>
                  <p:tags r:id="rId2"/>
                </p:custDataLst>
              </p:nvPr>
            </p:nvCxnSpPr>
            <p:spPr>
              <a:xfrm>
                <a:off x="3810000" y="2857500"/>
                <a:ext cx="515938" cy="0"/>
              </a:xfrm>
              <a:prstGeom prst="line">
                <a:avLst/>
              </a:prstGeom>
              <a:noFill/>
              <a:ln w="15875" cap="flat" cmpd="sng" algn="ctr">
                <a:solidFill>
                  <a:srgbClr val="DDDDDD"/>
                </a:solidFill>
                <a:prstDash val="sysDash"/>
                <a:miter lim="800000"/>
              </a:ln>
              <a:effectLst/>
            </p:spPr>
          </p:cxnSp>
          <p:sp>
            <p:nvSpPr>
              <p:cNvPr id="43" name="MH_Other_3"/>
              <p:cNvSpPr/>
              <p:nvPr>
                <p:custDataLst>
                  <p:tags r:id="rId3"/>
                </p:custDataLst>
              </p:nvPr>
            </p:nvSpPr>
            <p:spPr>
              <a:xfrm>
                <a:off x="4591050" y="2346325"/>
                <a:ext cx="979488" cy="979488"/>
              </a:xfrm>
              <a:prstGeom prst="donut">
                <a:avLst>
                  <a:gd name="adj" fmla="val 11431"/>
                </a:avLst>
              </a:prstGeom>
              <a:solidFill>
                <a:srgbClr val="EECE52"/>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cxnSp>
            <p:nvCxnSpPr>
              <p:cNvPr id="44" name="MH_Other_4"/>
              <p:cNvCxnSpPr/>
              <p:nvPr>
                <p:custDataLst>
                  <p:tags r:id="rId4"/>
                </p:custDataLst>
              </p:nvPr>
            </p:nvCxnSpPr>
            <p:spPr>
              <a:xfrm>
                <a:off x="5842000" y="2857500"/>
                <a:ext cx="515938" cy="0"/>
              </a:xfrm>
              <a:prstGeom prst="line">
                <a:avLst/>
              </a:prstGeom>
              <a:noFill/>
              <a:ln w="15875" cap="flat" cmpd="sng" algn="ctr">
                <a:solidFill>
                  <a:srgbClr val="DDDDDD"/>
                </a:solidFill>
                <a:prstDash val="sysDash"/>
                <a:miter lim="800000"/>
              </a:ln>
              <a:effectLst/>
            </p:spPr>
          </p:cxnSp>
          <p:sp>
            <p:nvSpPr>
              <p:cNvPr id="45" name="MH_Other_5"/>
              <p:cNvSpPr/>
              <p:nvPr>
                <p:custDataLst>
                  <p:tags r:id="rId5"/>
                </p:custDataLst>
              </p:nvPr>
            </p:nvSpPr>
            <p:spPr>
              <a:xfrm>
                <a:off x="6623050" y="2346325"/>
                <a:ext cx="979488" cy="979488"/>
              </a:xfrm>
              <a:prstGeom prst="donut">
                <a:avLst>
                  <a:gd name="adj" fmla="val 11431"/>
                </a:avLst>
              </a:prstGeom>
              <a:solidFill>
                <a:srgbClr val="DF7A60"/>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cxnSp>
            <p:nvCxnSpPr>
              <p:cNvPr id="46" name="MH_Other_6"/>
              <p:cNvCxnSpPr/>
              <p:nvPr>
                <p:custDataLst>
                  <p:tags r:id="rId6"/>
                </p:custDataLst>
              </p:nvPr>
            </p:nvCxnSpPr>
            <p:spPr>
              <a:xfrm>
                <a:off x="7874000" y="2857500"/>
                <a:ext cx="515938" cy="0"/>
              </a:xfrm>
              <a:prstGeom prst="line">
                <a:avLst/>
              </a:prstGeom>
              <a:noFill/>
              <a:ln w="15875" cap="flat" cmpd="sng" algn="ctr">
                <a:solidFill>
                  <a:srgbClr val="DDDDDD"/>
                </a:solidFill>
                <a:prstDash val="sysDash"/>
                <a:miter lim="800000"/>
              </a:ln>
              <a:effectLst/>
            </p:spPr>
          </p:cxnSp>
          <p:sp>
            <p:nvSpPr>
              <p:cNvPr id="47" name="MH_Other_7"/>
              <p:cNvSpPr/>
              <p:nvPr>
                <p:custDataLst>
                  <p:tags r:id="rId7"/>
                </p:custDataLst>
              </p:nvPr>
            </p:nvSpPr>
            <p:spPr>
              <a:xfrm>
                <a:off x="8655050" y="2346325"/>
                <a:ext cx="979488" cy="979488"/>
              </a:xfrm>
              <a:prstGeom prst="donut">
                <a:avLst>
                  <a:gd name="adj" fmla="val 11431"/>
                </a:avLst>
              </a:prstGeom>
              <a:solidFill>
                <a:srgbClr val="65C4CA"/>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grpSp>
          <p:nvGrpSpPr>
            <p:cNvPr id="29" name="组合 28"/>
            <p:cNvGrpSpPr/>
            <p:nvPr/>
          </p:nvGrpSpPr>
          <p:grpSpPr>
            <a:xfrm>
              <a:off x="1733531" y="2258218"/>
              <a:ext cx="631825" cy="885825"/>
              <a:chOff x="8502651" y="2933700"/>
              <a:chExt cx="631825" cy="885825"/>
            </a:xfrm>
            <a:solidFill>
              <a:srgbClr val="D9D9D9"/>
            </a:solidFill>
          </p:grpSpPr>
          <p:sp>
            <p:nvSpPr>
              <p:cNvPr id="39" name="Freeform 52"/>
              <p:cNvSpPr>
                <a:spLocks/>
              </p:cNvSpPr>
              <p:nvPr/>
            </p:nvSpPr>
            <p:spPr bwMode="auto">
              <a:xfrm>
                <a:off x="8680451" y="2933700"/>
                <a:ext cx="276225" cy="377825"/>
              </a:xfrm>
              <a:custGeom>
                <a:avLst/>
                <a:gdLst>
                  <a:gd name="T0" fmla="*/ 6 w 158"/>
                  <a:gd name="T1" fmla="*/ 102 h 217"/>
                  <a:gd name="T2" fmla="*/ 0 w 158"/>
                  <a:gd name="T3" fmla="*/ 126 h 217"/>
                  <a:gd name="T4" fmla="*/ 6 w 158"/>
                  <a:gd name="T5" fmla="*/ 151 h 217"/>
                  <a:gd name="T6" fmla="*/ 10 w 158"/>
                  <a:gd name="T7" fmla="*/ 145 h 217"/>
                  <a:gd name="T8" fmla="*/ 80 w 158"/>
                  <a:gd name="T9" fmla="*/ 217 h 217"/>
                  <a:gd name="T10" fmla="*/ 147 w 158"/>
                  <a:gd name="T11" fmla="*/ 142 h 217"/>
                  <a:gd name="T12" fmla="*/ 152 w 158"/>
                  <a:gd name="T13" fmla="*/ 150 h 217"/>
                  <a:gd name="T14" fmla="*/ 158 w 158"/>
                  <a:gd name="T15" fmla="*/ 125 h 217"/>
                  <a:gd name="T16" fmla="*/ 152 w 158"/>
                  <a:gd name="T17" fmla="*/ 100 h 217"/>
                  <a:gd name="T18" fmla="*/ 150 w 158"/>
                  <a:gd name="T19" fmla="*/ 102 h 217"/>
                  <a:gd name="T20" fmla="*/ 149 w 158"/>
                  <a:gd name="T21" fmla="*/ 81 h 217"/>
                  <a:gd name="T22" fmla="*/ 91 w 158"/>
                  <a:gd name="T23" fmla="*/ 67 h 217"/>
                  <a:gd name="T24" fmla="*/ 100 w 158"/>
                  <a:gd name="T25" fmla="*/ 70 h 217"/>
                  <a:gd name="T26" fmla="*/ 156 w 158"/>
                  <a:gd name="T27" fmla="*/ 52 h 217"/>
                  <a:gd name="T28" fmla="*/ 27 w 158"/>
                  <a:gd name="T29" fmla="*/ 39 h 217"/>
                  <a:gd name="T30" fmla="*/ 2 w 158"/>
                  <a:gd name="T31" fmla="*/ 56 h 217"/>
                  <a:gd name="T32" fmla="*/ 19 w 158"/>
                  <a:gd name="T33" fmla="*/ 55 h 217"/>
                  <a:gd name="T34" fmla="*/ 8 w 158"/>
                  <a:gd name="T35" fmla="*/ 90 h 217"/>
                  <a:gd name="T36" fmla="*/ 7 w 158"/>
                  <a:gd name="T37" fmla="*/ 102 h 217"/>
                  <a:gd name="T38" fmla="*/ 6 w 158"/>
                  <a:gd name="T39" fmla="*/ 10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217">
                    <a:moveTo>
                      <a:pt x="6" y="102"/>
                    </a:moveTo>
                    <a:cubicBezTo>
                      <a:pt x="3" y="102"/>
                      <a:pt x="0" y="113"/>
                      <a:pt x="0" y="126"/>
                    </a:cubicBezTo>
                    <a:cubicBezTo>
                      <a:pt x="0" y="140"/>
                      <a:pt x="3" y="151"/>
                      <a:pt x="6" y="151"/>
                    </a:cubicBezTo>
                    <a:cubicBezTo>
                      <a:pt x="8" y="151"/>
                      <a:pt x="9" y="148"/>
                      <a:pt x="10" y="145"/>
                    </a:cubicBezTo>
                    <a:cubicBezTo>
                      <a:pt x="21" y="186"/>
                      <a:pt x="59" y="217"/>
                      <a:pt x="80" y="217"/>
                    </a:cubicBezTo>
                    <a:cubicBezTo>
                      <a:pt x="106" y="217"/>
                      <a:pt x="142" y="188"/>
                      <a:pt x="147" y="142"/>
                    </a:cubicBezTo>
                    <a:cubicBezTo>
                      <a:pt x="148" y="147"/>
                      <a:pt x="150" y="150"/>
                      <a:pt x="152" y="150"/>
                    </a:cubicBezTo>
                    <a:cubicBezTo>
                      <a:pt x="155" y="150"/>
                      <a:pt x="158" y="139"/>
                      <a:pt x="158" y="125"/>
                    </a:cubicBezTo>
                    <a:cubicBezTo>
                      <a:pt x="158" y="111"/>
                      <a:pt x="155" y="100"/>
                      <a:pt x="152" y="100"/>
                    </a:cubicBezTo>
                    <a:cubicBezTo>
                      <a:pt x="151" y="100"/>
                      <a:pt x="150" y="101"/>
                      <a:pt x="150" y="102"/>
                    </a:cubicBezTo>
                    <a:cubicBezTo>
                      <a:pt x="150" y="95"/>
                      <a:pt x="150" y="89"/>
                      <a:pt x="149" y="81"/>
                    </a:cubicBezTo>
                    <a:cubicBezTo>
                      <a:pt x="137" y="90"/>
                      <a:pt x="115" y="78"/>
                      <a:pt x="91" y="67"/>
                    </a:cubicBezTo>
                    <a:cubicBezTo>
                      <a:pt x="94" y="68"/>
                      <a:pt x="97" y="69"/>
                      <a:pt x="100" y="70"/>
                    </a:cubicBezTo>
                    <a:cubicBezTo>
                      <a:pt x="140" y="90"/>
                      <a:pt x="156" y="52"/>
                      <a:pt x="156" y="52"/>
                    </a:cubicBezTo>
                    <a:cubicBezTo>
                      <a:pt x="156" y="52"/>
                      <a:pt x="106" y="0"/>
                      <a:pt x="27" y="39"/>
                    </a:cubicBezTo>
                    <a:cubicBezTo>
                      <a:pt x="20" y="43"/>
                      <a:pt x="11" y="52"/>
                      <a:pt x="2" y="56"/>
                    </a:cubicBezTo>
                    <a:cubicBezTo>
                      <a:pt x="2" y="56"/>
                      <a:pt x="9" y="55"/>
                      <a:pt x="19" y="55"/>
                    </a:cubicBezTo>
                    <a:cubicBezTo>
                      <a:pt x="11" y="60"/>
                      <a:pt x="6" y="71"/>
                      <a:pt x="8" y="90"/>
                    </a:cubicBezTo>
                    <a:cubicBezTo>
                      <a:pt x="7" y="93"/>
                      <a:pt x="7" y="98"/>
                      <a:pt x="7" y="102"/>
                    </a:cubicBezTo>
                    <a:cubicBezTo>
                      <a:pt x="6" y="102"/>
                      <a:pt x="6"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0" name="Freeform 53"/>
              <p:cNvSpPr>
                <a:spLocks noEditPoints="1"/>
              </p:cNvSpPr>
              <p:nvPr/>
            </p:nvSpPr>
            <p:spPr bwMode="auto">
              <a:xfrm>
                <a:off x="8502651" y="3295650"/>
                <a:ext cx="631825" cy="523875"/>
              </a:xfrm>
              <a:custGeom>
                <a:avLst/>
                <a:gdLst>
                  <a:gd name="T0" fmla="*/ 322 w 362"/>
                  <a:gd name="T1" fmla="*/ 195 h 300"/>
                  <a:gd name="T2" fmla="*/ 357 w 362"/>
                  <a:gd name="T3" fmla="*/ 63 h 300"/>
                  <a:gd name="T4" fmla="*/ 237 w 362"/>
                  <a:gd name="T5" fmla="*/ 7 h 300"/>
                  <a:gd name="T6" fmla="*/ 230 w 362"/>
                  <a:gd name="T7" fmla="*/ 11 h 300"/>
                  <a:gd name="T8" fmla="*/ 203 w 362"/>
                  <a:gd name="T9" fmla="*/ 124 h 300"/>
                  <a:gd name="T10" fmla="*/ 193 w 362"/>
                  <a:gd name="T11" fmla="*/ 40 h 300"/>
                  <a:gd name="T12" fmla="*/ 196 w 362"/>
                  <a:gd name="T13" fmla="*/ 31 h 300"/>
                  <a:gd name="T14" fmla="*/ 190 w 362"/>
                  <a:gd name="T15" fmla="*/ 21 h 300"/>
                  <a:gd name="T16" fmla="*/ 176 w 362"/>
                  <a:gd name="T17" fmla="*/ 21 h 300"/>
                  <a:gd name="T18" fmla="*/ 169 w 362"/>
                  <a:gd name="T19" fmla="*/ 31 h 300"/>
                  <a:gd name="T20" fmla="*/ 173 w 362"/>
                  <a:gd name="T21" fmla="*/ 39 h 300"/>
                  <a:gd name="T22" fmla="*/ 161 w 362"/>
                  <a:gd name="T23" fmla="*/ 118 h 300"/>
                  <a:gd name="T24" fmla="*/ 161 w 362"/>
                  <a:gd name="T25" fmla="*/ 123 h 300"/>
                  <a:gd name="T26" fmla="*/ 128 w 362"/>
                  <a:gd name="T27" fmla="*/ 7 h 300"/>
                  <a:gd name="T28" fmla="*/ 123 w 362"/>
                  <a:gd name="T29" fmla="*/ 7 h 300"/>
                  <a:gd name="T30" fmla="*/ 4 w 362"/>
                  <a:gd name="T31" fmla="*/ 67 h 300"/>
                  <a:gd name="T32" fmla="*/ 26 w 362"/>
                  <a:gd name="T33" fmla="*/ 221 h 300"/>
                  <a:gd name="T34" fmla="*/ 68 w 362"/>
                  <a:gd name="T35" fmla="*/ 218 h 300"/>
                  <a:gd name="T36" fmla="*/ 76 w 362"/>
                  <a:gd name="T37" fmla="*/ 300 h 300"/>
                  <a:gd name="T38" fmla="*/ 278 w 362"/>
                  <a:gd name="T39" fmla="*/ 300 h 300"/>
                  <a:gd name="T40" fmla="*/ 285 w 362"/>
                  <a:gd name="T41" fmla="*/ 235 h 300"/>
                  <a:gd name="T42" fmla="*/ 286 w 362"/>
                  <a:gd name="T43" fmla="*/ 215 h 300"/>
                  <a:gd name="T44" fmla="*/ 313 w 362"/>
                  <a:gd name="T45" fmla="*/ 221 h 300"/>
                  <a:gd name="T46" fmla="*/ 322 w 362"/>
                  <a:gd name="T47" fmla="*/ 195 h 300"/>
                  <a:gd name="T48" fmla="*/ 289 w 362"/>
                  <a:gd name="T49" fmla="*/ 98 h 300"/>
                  <a:gd name="T50" fmla="*/ 291 w 362"/>
                  <a:gd name="T51" fmla="*/ 101 h 300"/>
                  <a:gd name="T52" fmla="*/ 289 w 362"/>
                  <a:gd name="T53" fmla="*/ 98 h 300"/>
                  <a:gd name="T54" fmla="*/ 73 w 362"/>
                  <a:gd name="T55" fmla="*/ 157 h 300"/>
                  <a:gd name="T56" fmla="*/ 159 w 362"/>
                  <a:gd name="T57" fmla="*/ 149 h 300"/>
                  <a:gd name="T58" fmla="*/ 166 w 362"/>
                  <a:gd name="T59" fmla="*/ 149 h 300"/>
                  <a:gd name="T60" fmla="*/ 180 w 362"/>
                  <a:gd name="T61" fmla="*/ 148 h 300"/>
                  <a:gd name="T62" fmla="*/ 229 w 362"/>
                  <a:gd name="T63" fmla="*/ 146 h 300"/>
                  <a:gd name="T64" fmla="*/ 198 w 362"/>
                  <a:gd name="T65" fmla="*/ 151 h 300"/>
                  <a:gd name="T66" fmla="*/ 195 w 362"/>
                  <a:gd name="T67" fmla="*/ 151 h 300"/>
                  <a:gd name="T68" fmla="*/ 179 w 362"/>
                  <a:gd name="T69" fmla="*/ 154 h 300"/>
                  <a:gd name="T70" fmla="*/ 42 w 362"/>
                  <a:gd name="T71" fmla="*/ 174 h 300"/>
                  <a:gd name="T72" fmla="*/ 68 w 362"/>
                  <a:gd name="T73" fmla="*/ 160 h 300"/>
                  <a:gd name="T74" fmla="*/ 73 w 362"/>
                  <a:gd name="T75" fmla="*/ 157 h 300"/>
                  <a:gd name="T76" fmla="*/ 179 w 362"/>
                  <a:gd name="T77" fmla="*/ 187 h 300"/>
                  <a:gd name="T78" fmla="*/ 171 w 362"/>
                  <a:gd name="T79" fmla="*/ 188 h 300"/>
                  <a:gd name="T80" fmla="*/ 154 w 362"/>
                  <a:gd name="T81" fmla="*/ 190 h 300"/>
                  <a:gd name="T82" fmla="*/ 172 w 362"/>
                  <a:gd name="T83" fmla="*/ 183 h 300"/>
                  <a:gd name="T84" fmla="*/ 182 w 362"/>
                  <a:gd name="T85" fmla="*/ 179 h 300"/>
                  <a:gd name="T86" fmla="*/ 187 w 362"/>
                  <a:gd name="T87" fmla="*/ 177 h 300"/>
                  <a:gd name="T88" fmla="*/ 288 w 362"/>
                  <a:gd name="T89" fmla="*/ 165 h 300"/>
                  <a:gd name="T90" fmla="*/ 306 w 362"/>
                  <a:gd name="T91" fmla="*/ 163 h 300"/>
                  <a:gd name="T92" fmla="*/ 312 w 362"/>
                  <a:gd name="T93" fmla="*/ 169 h 300"/>
                  <a:gd name="T94" fmla="*/ 313 w 362"/>
                  <a:gd name="T95" fmla="*/ 171 h 300"/>
                  <a:gd name="T96" fmla="*/ 179 w 362"/>
                  <a:gd name="T97" fmla="*/ 18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00">
                    <a:moveTo>
                      <a:pt x="322" y="195"/>
                    </a:moveTo>
                    <a:cubicBezTo>
                      <a:pt x="341" y="148"/>
                      <a:pt x="362" y="94"/>
                      <a:pt x="357" y="63"/>
                    </a:cubicBezTo>
                    <a:cubicBezTo>
                      <a:pt x="356" y="43"/>
                      <a:pt x="289" y="0"/>
                      <a:pt x="237" y="7"/>
                    </a:cubicBezTo>
                    <a:cubicBezTo>
                      <a:pt x="237" y="7"/>
                      <a:pt x="235" y="9"/>
                      <a:pt x="230" y="11"/>
                    </a:cubicBezTo>
                    <a:cubicBezTo>
                      <a:pt x="203" y="124"/>
                      <a:pt x="203" y="124"/>
                      <a:pt x="203" y="124"/>
                    </a:cubicBezTo>
                    <a:cubicBezTo>
                      <a:pt x="193" y="40"/>
                      <a:pt x="193" y="40"/>
                      <a:pt x="193" y="40"/>
                    </a:cubicBezTo>
                    <a:cubicBezTo>
                      <a:pt x="196" y="31"/>
                      <a:pt x="196" y="31"/>
                      <a:pt x="196" y="31"/>
                    </a:cubicBezTo>
                    <a:cubicBezTo>
                      <a:pt x="190" y="21"/>
                      <a:pt x="190" y="21"/>
                      <a:pt x="190" y="21"/>
                    </a:cubicBezTo>
                    <a:cubicBezTo>
                      <a:pt x="176" y="21"/>
                      <a:pt x="176" y="21"/>
                      <a:pt x="176" y="21"/>
                    </a:cubicBezTo>
                    <a:cubicBezTo>
                      <a:pt x="169" y="31"/>
                      <a:pt x="169" y="31"/>
                      <a:pt x="169" y="31"/>
                    </a:cubicBezTo>
                    <a:cubicBezTo>
                      <a:pt x="173" y="39"/>
                      <a:pt x="173" y="39"/>
                      <a:pt x="173" y="39"/>
                    </a:cubicBezTo>
                    <a:cubicBezTo>
                      <a:pt x="161" y="118"/>
                      <a:pt x="161" y="118"/>
                      <a:pt x="161" y="118"/>
                    </a:cubicBezTo>
                    <a:cubicBezTo>
                      <a:pt x="161" y="123"/>
                      <a:pt x="161" y="123"/>
                      <a:pt x="161" y="123"/>
                    </a:cubicBezTo>
                    <a:cubicBezTo>
                      <a:pt x="128" y="7"/>
                      <a:pt x="128" y="7"/>
                      <a:pt x="128" y="7"/>
                    </a:cubicBezTo>
                    <a:cubicBezTo>
                      <a:pt x="127" y="7"/>
                      <a:pt x="125" y="7"/>
                      <a:pt x="123" y="7"/>
                    </a:cubicBezTo>
                    <a:cubicBezTo>
                      <a:pt x="71" y="14"/>
                      <a:pt x="5" y="32"/>
                      <a:pt x="4" y="67"/>
                    </a:cubicBezTo>
                    <a:cubicBezTo>
                      <a:pt x="0" y="83"/>
                      <a:pt x="18" y="183"/>
                      <a:pt x="26" y="221"/>
                    </a:cubicBezTo>
                    <a:cubicBezTo>
                      <a:pt x="35" y="226"/>
                      <a:pt x="54" y="222"/>
                      <a:pt x="68" y="218"/>
                    </a:cubicBezTo>
                    <a:cubicBezTo>
                      <a:pt x="72" y="260"/>
                      <a:pt x="75" y="292"/>
                      <a:pt x="76" y="300"/>
                    </a:cubicBezTo>
                    <a:cubicBezTo>
                      <a:pt x="278" y="300"/>
                      <a:pt x="278" y="300"/>
                      <a:pt x="278" y="300"/>
                    </a:cubicBezTo>
                    <a:cubicBezTo>
                      <a:pt x="279" y="293"/>
                      <a:pt x="282" y="269"/>
                      <a:pt x="285" y="235"/>
                    </a:cubicBezTo>
                    <a:cubicBezTo>
                      <a:pt x="286" y="215"/>
                      <a:pt x="286" y="215"/>
                      <a:pt x="286" y="215"/>
                    </a:cubicBezTo>
                    <a:cubicBezTo>
                      <a:pt x="313" y="221"/>
                      <a:pt x="313" y="221"/>
                      <a:pt x="313" y="221"/>
                    </a:cubicBezTo>
                    <a:lnTo>
                      <a:pt x="322" y="195"/>
                    </a:lnTo>
                    <a:close/>
                    <a:moveTo>
                      <a:pt x="289" y="98"/>
                    </a:moveTo>
                    <a:cubicBezTo>
                      <a:pt x="290" y="96"/>
                      <a:pt x="290" y="98"/>
                      <a:pt x="291" y="101"/>
                    </a:cubicBezTo>
                    <a:cubicBezTo>
                      <a:pt x="289" y="100"/>
                      <a:pt x="288" y="99"/>
                      <a:pt x="289" y="98"/>
                    </a:cubicBezTo>
                    <a:close/>
                    <a:moveTo>
                      <a:pt x="73" y="157"/>
                    </a:moveTo>
                    <a:cubicBezTo>
                      <a:pt x="159" y="149"/>
                      <a:pt x="159" y="149"/>
                      <a:pt x="159" y="149"/>
                    </a:cubicBezTo>
                    <a:cubicBezTo>
                      <a:pt x="166" y="149"/>
                      <a:pt x="166" y="149"/>
                      <a:pt x="166" y="149"/>
                    </a:cubicBezTo>
                    <a:cubicBezTo>
                      <a:pt x="180" y="148"/>
                      <a:pt x="180" y="148"/>
                      <a:pt x="180" y="148"/>
                    </a:cubicBezTo>
                    <a:cubicBezTo>
                      <a:pt x="229" y="146"/>
                      <a:pt x="229" y="146"/>
                      <a:pt x="229" y="146"/>
                    </a:cubicBezTo>
                    <a:cubicBezTo>
                      <a:pt x="198" y="151"/>
                      <a:pt x="198" y="151"/>
                      <a:pt x="198" y="151"/>
                    </a:cubicBezTo>
                    <a:cubicBezTo>
                      <a:pt x="195" y="151"/>
                      <a:pt x="195" y="151"/>
                      <a:pt x="195" y="151"/>
                    </a:cubicBezTo>
                    <a:cubicBezTo>
                      <a:pt x="179" y="154"/>
                      <a:pt x="179" y="154"/>
                      <a:pt x="179" y="154"/>
                    </a:cubicBezTo>
                    <a:cubicBezTo>
                      <a:pt x="42" y="174"/>
                      <a:pt x="42" y="174"/>
                      <a:pt x="42" y="174"/>
                    </a:cubicBezTo>
                    <a:cubicBezTo>
                      <a:pt x="68" y="160"/>
                      <a:pt x="68" y="160"/>
                      <a:pt x="68" y="160"/>
                    </a:cubicBezTo>
                    <a:lnTo>
                      <a:pt x="73" y="157"/>
                    </a:lnTo>
                    <a:close/>
                    <a:moveTo>
                      <a:pt x="179" y="187"/>
                    </a:moveTo>
                    <a:cubicBezTo>
                      <a:pt x="171" y="188"/>
                      <a:pt x="171" y="188"/>
                      <a:pt x="171" y="188"/>
                    </a:cubicBezTo>
                    <a:cubicBezTo>
                      <a:pt x="154" y="190"/>
                      <a:pt x="154" y="190"/>
                      <a:pt x="154" y="190"/>
                    </a:cubicBezTo>
                    <a:cubicBezTo>
                      <a:pt x="172" y="183"/>
                      <a:pt x="172" y="183"/>
                      <a:pt x="172" y="183"/>
                    </a:cubicBezTo>
                    <a:cubicBezTo>
                      <a:pt x="182" y="179"/>
                      <a:pt x="182" y="179"/>
                      <a:pt x="182" y="179"/>
                    </a:cubicBezTo>
                    <a:cubicBezTo>
                      <a:pt x="187" y="177"/>
                      <a:pt x="187" y="177"/>
                      <a:pt x="187" y="177"/>
                    </a:cubicBezTo>
                    <a:cubicBezTo>
                      <a:pt x="288" y="165"/>
                      <a:pt x="288" y="165"/>
                      <a:pt x="288" y="165"/>
                    </a:cubicBezTo>
                    <a:cubicBezTo>
                      <a:pt x="306" y="163"/>
                      <a:pt x="306" y="163"/>
                      <a:pt x="306" y="163"/>
                    </a:cubicBezTo>
                    <a:cubicBezTo>
                      <a:pt x="312" y="169"/>
                      <a:pt x="312" y="169"/>
                      <a:pt x="312" y="169"/>
                    </a:cubicBezTo>
                    <a:cubicBezTo>
                      <a:pt x="313" y="171"/>
                      <a:pt x="313" y="171"/>
                      <a:pt x="313" y="171"/>
                    </a:cubicBezTo>
                    <a:lnTo>
                      <a:pt x="179"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grpSp>
          <p:nvGrpSpPr>
            <p:cNvPr id="30" name="组合 29"/>
            <p:cNvGrpSpPr/>
            <p:nvPr/>
          </p:nvGrpSpPr>
          <p:grpSpPr>
            <a:xfrm>
              <a:off x="4334574" y="2258218"/>
              <a:ext cx="606425" cy="841375"/>
              <a:chOff x="4403726" y="1663700"/>
              <a:chExt cx="606425" cy="841375"/>
            </a:xfrm>
            <a:solidFill>
              <a:srgbClr val="FACE45"/>
            </a:solidFill>
          </p:grpSpPr>
          <p:sp>
            <p:nvSpPr>
              <p:cNvPr id="37" name="Freeform 15"/>
              <p:cNvSpPr>
                <a:spLocks/>
              </p:cNvSpPr>
              <p:nvPr/>
            </p:nvSpPr>
            <p:spPr bwMode="auto">
              <a:xfrm>
                <a:off x="4403726" y="2098675"/>
                <a:ext cx="606425" cy="406400"/>
              </a:xfrm>
              <a:custGeom>
                <a:avLst/>
                <a:gdLst>
                  <a:gd name="T0" fmla="*/ 1 w 348"/>
                  <a:gd name="T1" fmla="*/ 119 h 233"/>
                  <a:gd name="T2" fmla="*/ 1 w 348"/>
                  <a:gd name="T3" fmla="*/ 233 h 233"/>
                  <a:gd name="T4" fmla="*/ 47 w 348"/>
                  <a:gd name="T5" fmla="*/ 233 h 233"/>
                  <a:gd name="T6" fmla="*/ 47 w 348"/>
                  <a:gd name="T7" fmla="*/ 141 h 233"/>
                  <a:gd name="T8" fmla="*/ 52 w 348"/>
                  <a:gd name="T9" fmla="*/ 148 h 233"/>
                  <a:gd name="T10" fmla="*/ 52 w 348"/>
                  <a:gd name="T11" fmla="*/ 148 h 233"/>
                  <a:gd name="T12" fmla="*/ 70 w 348"/>
                  <a:gd name="T13" fmla="*/ 233 h 233"/>
                  <a:gd name="T14" fmla="*/ 279 w 348"/>
                  <a:gd name="T15" fmla="*/ 233 h 233"/>
                  <a:gd name="T16" fmla="*/ 290 w 348"/>
                  <a:gd name="T17" fmla="*/ 153 h 233"/>
                  <a:gd name="T18" fmla="*/ 291 w 348"/>
                  <a:gd name="T19" fmla="*/ 152 h 233"/>
                  <a:gd name="T20" fmla="*/ 297 w 348"/>
                  <a:gd name="T21" fmla="*/ 141 h 233"/>
                  <a:gd name="T22" fmla="*/ 300 w 348"/>
                  <a:gd name="T23" fmla="*/ 233 h 233"/>
                  <a:gd name="T24" fmla="*/ 345 w 348"/>
                  <a:gd name="T25" fmla="*/ 233 h 233"/>
                  <a:gd name="T26" fmla="*/ 340 w 348"/>
                  <a:gd name="T27" fmla="*/ 82 h 233"/>
                  <a:gd name="T28" fmla="*/ 233 w 348"/>
                  <a:gd name="T29" fmla="*/ 10 h 233"/>
                  <a:gd name="T30" fmla="*/ 225 w 348"/>
                  <a:gd name="T31" fmla="*/ 15 h 233"/>
                  <a:gd name="T32" fmla="*/ 198 w 348"/>
                  <a:gd name="T33" fmla="*/ 177 h 233"/>
                  <a:gd name="T34" fmla="*/ 188 w 348"/>
                  <a:gd name="T35" fmla="*/ 57 h 233"/>
                  <a:gd name="T36" fmla="*/ 191 w 348"/>
                  <a:gd name="T37" fmla="*/ 44 h 233"/>
                  <a:gd name="T38" fmla="*/ 185 w 348"/>
                  <a:gd name="T39" fmla="*/ 29 h 233"/>
                  <a:gd name="T40" fmla="*/ 170 w 348"/>
                  <a:gd name="T41" fmla="*/ 29 h 233"/>
                  <a:gd name="T42" fmla="*/ 164 w 348"/>
                  <a:gd name="T43" fmla="*/ 44 h 233"/>
                  <a:gd name="T44" fmla="*/ 167 w 348"/>
                  <a:gd name="T45" fmla="*/ 55 h 233"/>
                  <a:gd name="T46" fmla="*/ 156 w 348"/>
                  <a:gd name="T47" fmla="*/ 168 h 233"/>
                  <a:gd name="T48" fmla="*/ 155 w 348"/>
                  <a:gd name="T49" fmla="*/ 175 h 233"/>
                  <a:gd name="T50" fmla="*/ 122 w 348"/>
                  <a:gd name="T51" fmla="*/ 10 h 233"/>
                  <a:gd name="T52" fmla="*/ 117 w 348"/>
                  <a:gd name="T53" fmla="*/ 10 h 233"/>
                  <a:gd name="T54" fmla="*/ 1 w 348"/>
                  <a:gd name="T55" fmla="*/ 11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8" h="233">
                    <a:moveTo>
                      <a:pt x="1" y="119"/>
                    </a:moveTo>
                    <a:cubicBezTo>
                      <a:pt x="0" y="129"/>
                      <a:pt x="0" y="178"/>
                      <a:pt x="1" y="233"/>
                    </a:cubicBezTo>
                    <a:cubicBezTo>
                      <a:pt x="47" y="233"/>
                      <a:pt x="47" y="233"/>
                      <a:pt x="47" y="233"/>
                    </a:cubicBezTo>
                    <a:cubicBezTo>
                      <a:pt x="46" y="181"/>
                      <a:pt x="45" y="139"/>
                      <a:pt x="47" y="141"/>
                    </a:cubicBezTo>
                    <a:cubicBezTo>
                      <a:pt x="49" y="144"/>
                      <a:pt x="51" y="146"/>
                      <a:pt x="52" y="148"/>
                    </a:cubicBezTo>
                    <a:cubicBezTo>
                      <a:pt x="52" y="148"/>
                      <a:pt x="52" y="148"/>
                      <a:pt x="52" y="148"/>
                    </a:cubicBezTo>
                    <a:cubicBezTo>
                      <a:pt x="70" y="233"/>
                      <a:pt x="70" y="233"/>
                      <a:pt x="70" y="233"/>
                    </a:cubicBezTo>
                    <a:cubicBezTo>
                      <a:pt x="279" y="233"/>
                      <a:pt x="279" y="233"/>
                      <a:pt x="279" y="233"/>
                    </a:cubicBezTo>
                    <a:cubicBezTo>
                      <a:pt x="290" y="153"/>
                      <a:pt x="290" y="153"/>
                      <a:pt x="290" y="153"/>
                    </a:cubicBezTo>
                    <a:cubicBezTo>
                      <a:pt x="290" y="153"/>
                      <a:pt x="291" y="152"/>
                      <a:pt x="291" y="152"/>
                    </a:cubicBezTo>
                    <a:cubicBezTo>
                      <a:pt x="293" y="148"/>
                      <a:pt x="295" y="144"/>
                      <a:pt x="297" y="141"/>
                    </a:cubicBezTo>
                    <a:cubicBezTo>
                      <a:pt x="299" y="137"/>
                      <a:pt x="300" y="181"/>
                      <a:pt x="300" y="233"/>
                    </a:cubicBezTo>
                    <a:cubicBezTo>
                      <a:pt x="345" y="233"/>
                      <a:pt x="345" y="233"/>
                      <a:pt x="345" y="233"/>
                    </a:cubicBezTo>
                    <a:cubicBezTo>
                      <a:pt x="348" y="167"/>
                      <a:pt x="347" y="102"/>
                      <a:pt x="340" y="82"/>
                    </a:cubicBezTo>
                    <a:cubicBezTo>
                      <a:pt x="336" y="68"/>
                      <a:pt x="286" y="0"/>
                      <a:pt x="233" y="10"/>
                    </a:cubicBezTo>
                    <a:cubicBezTo>
                      <a:pt x="233" y="10"/>
                      <a:pt x="230" y="12"/>
                      <a:pt x="225" y="15"/>
                    </a:cubicBezTo>
                    <a:cubicBezTo>
                      <a:pt x="198" y="177"/>
                      <a:pt x="198" y="177"/>
                      <a:pt x="198" y="177"/>
                    </a:cubicBezTo>
                    <a:cubicBezTo>
                      <a:pt x="188" y="57"/>
                      <a:pt x="188" y="57"/>
                      <a:pt x="188" y="57"/>
                    </a:cubicBezTo>
                    <a:cubicBezTo>
                      <a:pt x="191" y="44"/>
                      <a:pt x="191" y="44"/>
                      <a:pt x="191" y="44"/>
                    </a:cubicBezTo>
                    <a:cubicBezTo>
                      <a:pt x="185" y="29"/>
                      <a:pt x="185" y="29"/>
                      <a:pt x="185" y="29"/>
                    </a:cubicBezTo>
                    <a:cubicBezTo>
                      <a:pt x="170" y="29"/>
                      <a:pt x="170" y="29"/>
                      <a:pt x="170" y="29"/>
                    </a:cubicBezTo>
                    <a:cubicBezTo>
                      <a:pt x="164" y="44"/>
                      <a:pt x="164" y="44"/>
                      <a:pt x="164" y="44"/>
                    </a:cubicBezTo>
                    <a:cubicBezTo>
                      <a:pt x="167" y="55"/>
                      <a:pt x="167" y="55"/>
                      <a:pt x="167" y="55"/>
                    </a:cubicBezTo>
                    <a:cubicBezTo>
                      <a:pt x="156" y="168"/>
                      <a:pt x="156" y="168"/>
                      <a:pt x="156" y="168"/>
                    </a:cubicBezTo>
                    <a:cubicBezTo>
                      <a:pt x="155" y="175"/>
                      <a:pt x="155" y="175"/>
                      <a:pt x="155" y="175"/>
                    </a:cubicBezTo>
                    <a:cubicBezTo>
                      <a:pt x="122" y="10"/>
                      <a:pt x="122" y="10"/>
                      <a:pt x="122" y="10"/>
                    </a:cubicBezTo>
                    <a:cubicBezTo>
                      <a:pt x="120" y="10"/>
                      <a:pt x="119" y="10"/>
                      <a:pt x="117" y="10"/>
                    </a:cubicBezTo>
                    <a:cubicBezTo>
                      <a:pt x="63" y="20"/>
                      <a:pt x="4" y="54"/>
                      <a:pt x="1"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38" name="Freeform 16"/>
              <p:cNvSpPr>
                <a:spLocks/>
              </p:cNvSpPr>
              <p:nvPr/>
            </p:nvSpPr>
            <p:spPr bwMode="auto">
              <a:xfrm>
                <a:off x="4473576" y="1663700"/>
                <a:ext cx="485775" cy="477838"/>
              </a:xfrm>
              <a:custGeom>
                <a:avLst/>
                <a:gdLst>
                  <a:gd name="T0" fmla="*/ 0 w 279"/>
                  <a:gd name="T1" fmla="*/ 237 h 274"/>
                  <a:gd name="T2" fmla="*/ 52 w 279"/>
                  <a:gd name="T3" fmla="*/ 255 h 274"/>
                  <a:gd name="T4" fmla="*/ 80 w 279"/>
                  <a:gd name="T5" fmla="*/ 244 h 274"/>
                  <a:gd name="T6" fmla="*/ 70 w 279"/>
                  <a:gd name="T7" fmla="*/ 170 h 274"/>
                  <a:gd name="T8" fmla="*/ 136 w 279"/>
                  <a:gd name="T9" fmla="*/ 253 h 274"/>
                  <a:gd name="T10" fmla="*/ 204 w 279"/>
                  <a:gd name="T11" fmla="*/ 160 h 274"/>
                  <a:gd name="T12" fmla="*/ 198 w 279"/>
                  <a:gd name="T13" fmla="*/ 244 h 274"/>
                  <a:gd name="T14" fmla="*/ 226 w 279"/>
                  <a:gd name="T15" fmla="*/ 255 h 274"/>
                  <a:gd name="T16" fmla="*/ 279 w 279"/>
                  <a:gd name="T17" fmla="*/ 237 h 274"/>
                  <a:gd name="T18" fmla="*/ 246 w 279"/>
                  <a:gd name="T19" fmla="*/ 178 h 274"/>
                  <a:gd name="T20" fmla="*/ 229 w 279"/>
                  <a:gd name="T21" fmla="*/ 62 h 274"/>
                  <a:gd name="T22" fmla="*/ 137 w 279"/>
                  <a:gd name="T23" fmla="*/ 13 h 274"/>
                  <a:gd name="T24" fmla="*/ 135 w 279"/>
                  <a:gd name="T25" fmla="*/ 13 h 274"/>
                  <a:gd name="T26" fmla="*/ 154 w 279"/>
                  <a:gd name="T27" fmla="*/ 5 h 274"/>
                  <a:gd name="T28" fmla="*/ 63 w 279"/>
                  <a:gd name="T29" fmla="*/ 41 h 274"/>
                  <a:gd name="T30" fmla="*/ 58 w 279"/>
                  <a:gd name="T31" fmla="*/ 44 h 274"/>
                  <a:gd name="T32" fmla="*/ 60 w 279"/>
                  <a:gd name="T33" fmla="*/ 44 h 274"/>
                  <a:gd name="T34" fmla="*/ 49 w 279"/>
                  <a:gd name="T35" fmla="*/ 62 h 274"/>
                  <a:gd name="T36" fmla="*/ 41 w 279"/>
                  <a:gd name="T37" fmla="*/ 182 h 274"/>
                  <a:gd name="T38" fmla="*/ 0 w 279"/>
                  <a:gd name="T39" fmla="*/ 23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4">
                    <a:moveTo>
                      <a:pt x="0" y="237"/>
                    </a:moveTo>
                    <a:cubicBezTo>
                      <a:pt x="0" y="237"/>
                      <a:pt x="8" y="274"/>
                      <a:pt x="52" y="255"/>
                    </a:cubicBezTo>
                    <a:cubicBezTo>
                      <a:pt x="74" y="246"/>
                      <a:pt x="80" y="244"/>
                      <a:pt x="80" y="244"/>
                    </a:cubicBezTo>
                    <a:cubicBezTo>
                      <a:pt x="80" y="244"/>
                      <a:pt x="72" y="211"/>
                      <a:pt x="70" y="170"/>
                    </a:cubicBezTo>
                    <a:cubicBezTo>
                      <a:pt x="82" y="215"/>
                      <a:pt x="105" y="252"/>
                      <a:pt x="136" y="253"/>
                    </a:cubicBezTo>
                    <a:cubicBezTo>
                      <a:pt x="172" y="255"/>
                      <a:pt x="197" y="213"/>
                      <a:pt x="204" y="160"/>
                    </a:cubicBezTo>
                    <a:cubicBezTo>
                      <a:pt x="207" y="206"/>
                      <a:pt x="198" y="244"/>
                      <a:pt x="198" y="244"/>
                    </a:cubicBezTo>
                    <a:cubicBezTo>
                      <a:pt x="198" y="244"/>
                      <a:pt x="204" y="246"/>
                      <a:pt x="226" y="255"/>
                    </a:cubicBezTo>
                    <a:cubicBezTo>
                      <a:pt x="270" y="274"/>
                      <a:pt x="279" y="237"/>
                      <a:pt x="279" y="237"/>
                    </a:cubicBezTo>
                    <a:cubicBezTo>
                      <a:pt x="279" y="237"/>
                      <a:pt x="233" y="247"/>
                      <a:pt x="246" y="178"/>
                    </a:cubicBezTo>
                    <a:cubicBezTo>
                      <a:pt x="251" y="146"/>
                      <a:pt x="252" y="114"/>
                      <a:pt x="229" y="62"/>
                    </a:cubicBezTo>
                    <a:cubicBezTo>
                      <a:pt x="208" y="16"/>
                      <a:pt x="164" y="11"/>
                      <a:pt x="137" y="13"/>
                    </a:cubicBezTo>
                    <a:cubicBezTo>
                      <a:pt x="137" y="13"/>
                      <a:pt x="136" y="13"/>
                      <a:pt x="135" y="13"/>
                    </a:cubicBezTo>
                    <a:cubicBezTo>
                      <a:pt x="141" y="10"/>
                      <a:pt x="147" y="7"/>
                      <a:pt x="154" y="5"/>
                    </a:cubicBezTo>
                    <a:cubicBezTo>
                      <a:pt x="154" y="5"/>
                      <a:pt x="97" y="0"/>
                      <a:pt x="63" y="41"/>
                    </a:cubicBezTo>
                    <a:cubicBezTo>
                      <a:pt x="61" y="42"/>
                      <a:pt x="59" y="43"/>
                      <a:pt x="58" y="44"/>
                    </a:cubicBezTo>
                    <a:cubicBezTo>
                      <a:pt x="58" y="44"/>
                      <a:pt x="59" y="44"/>
                      <a:pt x="60" y="44"/>
                    </a:cubicBezTo>
                    <a:cubicBezTo>
                      <a:pt x="56" y="49"/>
                      <a:pt x="52" y="55"/>
                      <a:pt x="49" y="62"/>
                    </a:cubicBezTo>
                    <a:cubicBezTo>
                      <a:pt x="25" y="114"/>
                      <a:pt x="35" y="149"/>
                      <a:pt x="41" y="182"/>
                    </a:cubicBezTo>
                    <a:cubicBezTo>
                      <a:pt x="53" y="251"/>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grpSp>
          <p:nvGrpSpPr>
            <p:cNvPr id="31" name="组合 30"/>
            <p:cNvGrpSpPr/>
            <p:nvPr/>
          </p:nvGrpSpPr>
          <p:grpSpPr>
            <a:xfrm>
              <a:off x="9521841" y="2258218"/>
              <a:ext cx="606425" cy="841375"/>
              <a:chOff x="4403726" y="1663700"/>
              <a:chExt cx="606425" cy="841375"/>
            </a:xfrm>
            <a:solidFill>
              <a:srgbClr val="FACE45"/>
            </a:solidFill>
          </p:grpSpPr>
          <p:sp>
            <p:nvSpPr>
              <p:cNvPr id="35" name="Freeform 15"/>
              <p:cNvSpPr>
                <a:spLocks/>
              </p:cNvSpPr>
              <p:nvPr/>
            </p:nvSpPr>
            <p:spPr bwMode="auto">
              <a:xfrm>
                <a:off x="4403726" y="2098675"/>
                <a:ext cx="606425" cy="406400"/>
              </a:xfrm>
              <a:custGeom>
                <a:avLst/>
                <a:gdLst>
                  <a:gd name="T0" fmla="*/ 1 w 348"/>
                  <a:gd name="T1" fmla="*/ 119 h 233"/>
                  <a:gd name="T2" fmla="*/ 1 w 348"/>
                  <a:gd name="T3" fmla="*/ 233 h 233"/>
                  <a:gd name="T4" fmla="*/ 47 w 348"/>
                  <a:gd name="T5" fmla="*/ 233 h 233"/>
                  <a:gd name="T6" fmla="*/ 47 w 348"/>
                  <a:gd name="T7" fmla="*/ 141 h 233"/>
                  <a:gd name="T8" fmla="*/ 52 w 348"/>
                  <a:gd name="T9" fmla="*/ 148 h 233"/>
                  <a:gd name="T10" fmla="*/ 52 w 348"/>
                  <a:gd name="T11" fmla="*/ 148 h 233"/>
                  <a:gd name="T12" fmla="*/ 70 w 348"/>
                  <a:gd name="T13" fmla="*/ 233 h 233"/>
                  <a:gd name="T14" fmla="*/ 279 w 348"/>
                  <a:gd name="T15" fmla="*/ 233 h 233"/>
                  <a:gd name="T16" fmla="*/ 290 w 348"/>
                  <a:gd name="T17" fmla="*/ 153 h 233"/>
                  <a:gd name="T18" fmla="*/ 291 w 348"/>
                  <a:gd name="T19" fmla="*/ 152 h 233"/>
                  <a:gd name="T20" fmla="*/ 297 w 348"/>
                  <a:gd name="T21" fmla="*/ 141 h 233"/>
                  <a:gd name="T22" fmla="*/ 300 w 348"/>
                  <a:gd name="T23" fmla="*/ 233 h 233"/>
                  <a:gd name="T24" fmla="*/ 345 w 348"/>
                  <a:gd name="T25" fmla="*/ 233 h 233"/>
                  <a:gd name="T26" fmla="*/ 340 w 348"/>
                  <a:gd name="T27" fmla="*/ 82 h 233"/>
                  <a:gd name="T28" fmla="*/ 233 w 348"/>
                  <a:gd name="T29" fmla="*/ 10 h 233"/>
                  <a:gd name="T30" fmla="*/ 225 w 348"/>
                  <a:gd name="T31" fmla="*/ 15 h 233"/>
                  <a:gd name="T32" fmla="*/ 198 w 348"/>
                  <a:gd name="T33" fmla="*/ 177 h 233"/>
                  <a:gd name="T34" fmla="*/ 188 w 348"/>
                  <a:gd name="T35" fmla="*/ 57 h 233"/>
                  <a:gd name="T36" fmla="*/ 191 w 348"/>
                  <a:gd name="T37" fmla="*/ 44 h 233"/>
                  <a:gd name="T38" fmla="*/ 185 w 348"/>
                  <a:gd name="T39" fmla="*/ 29 h 233"/>
                  <a:gd name="T40" fmla="*/ 170 w 348"/>
                  <a:gd name="T41" fmla="*/ 29 h 233"/>
                  <a:gd name="T42" fmla="*/ 164 w 348"/>
                  <a:gd name="T43" fmla="*/ 44 h 233"/>
                  <a:gd name="T44" fmla="*/ 167 w 348"/>
                  <a:gd name="T45" fmla="*/ 55 h 233"/>
                  <a:gd name="T46" fmla="*/ 156 w 348"/>
                  <a:gd name="T47" fmla="*/ 168 h 233"/>
                  <a:gd name="T48" fmla="*/ 155 w 348"/>
                  <a:gd name="T49" fmla="*/ 175 h 233"/>
                  <a:gd name="T50" fmla="*/ 122 w 348"/>
                  <a:gd name="T51" fmla="*/ 10 h 233"/>
                  <a:gd name="T52" fmla="*/ 117 w 348"/>
                  <a:gd name="T53" fmla="*/ 10 h 233"/>
                  <a:gd name="T54" fmla="*/ 1 w 348"/>
                  <a:gd name="T55" fmla="*/ 11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8" h="233">
                    <a:moveTo>
                      <a:pt x="1" y="119"/>
                    </a:moveTo>
                    <a:cubicBezTo>
                      <a:pt x="0" y="129"/>
                      <a:pt x="0" y="178"/>
                      <a:pt x="1" y="233"/>
                    </a:cubicBezTo>
                    <a:cubicBezTo>
                      <a:pt x="47" y="233"/>
                      <a:pt x="47" y="233"/>
                      <a:pt x="47" y="233"/>
                    </a:cubicBezTo>
                    <a:cubicBezTo>
                      <a:pt x="46" y="181"/>
                      <a:pt x="45" y="139"/>
                      <a:pt x="47" y="141"/>
                    </a:cubicBezTo>
                    <a:cubicBezTo>
                      <a:pt x="49" y="144"/>
                      <a:pt x="51" y="146"/>
                      <a:pt x="52" y="148"/>
                    </a:cubicBezTo>
                    <a:cubicBezTo>
                      <a:pt x="52" y="148"/>
                      <a:pt x="52" y="148"/>
                      <a:pt x="52" y="148"/>
                    </a:cubicBezTo>
                    <a:cubicBezTo>
                      <a:pt x="70" y="233"/>
                      <a:pt x="70" y="233"/>
                      <a:pt x="70" y="233"/>
                    </a:cubicBezTo>
                    <a:cubicBezTo>
                      <a:pt x="279" y="233"/>
                      <a:pt x="279" y="233"/>
                      <a:pt x="279" y="233"/>
                    </a:cubicBezTo>
                    <a:cubicBezTo>
                      <a:pt x="290" y="153"/>
                      <a:pt x="290" y="153"/>
                      <a:pt x="290" y="153"/>
                    </a:cubicBezTo>
                    <a:cubicBezTo>
                      <a:pt x="290" y="153"/>
                      <a:pt x="291" y="152"/>
                      <a:pt x="291" y="152"/>
                    </a:cubicBezTo>
                    <a:cubicBezTo>
                      <a:pt x="293" y="148"/>
                      <a:pt x="295" y="144"/>
                      <a:pt x="297" y="141"/>
                    </a:cubicBezTo>
                    <a:cubicBezTo>
                      <a:pt x="299" y="137"/>
                      <a:pt x="300" y="181"/>
                      <a:pt x="300" y="233"/>
                    </a:cubicBezTo>
                    <a:cubicBezTo>
                      <a:pt x="345" y="233"/>
                      <a:pt x="345" y="233"/>
                      <a:pt x="345" y="233"/>
                    </a:cubicBezTo>
                    <a:cubicBezTo>
                      <a:pt x="348" y="167"/>
                      <a:pt x="347" y="102"/>
                      <a:pt x="340" y="82"/>
                    </a:cubicBezTo>
                    <a:cubicBezTo>
                      <a:pt x="336" y="68"/>
                      <a:pt x="286" y="0"/>
                      <a:pt x="233" y="10"/>
                    </a:cubicBezTo>
                    <a:cubicBezTo>
                      <a:pt x="233" y="10"/>
                      <a:pt x="230" y="12"/>
                      <a:pt x="225" y="15"/>
                    </a:cubicBezTo>
                    <a:cubicBezTo>
                      <a:pt x="198" y="177"/>
                      <a:pt x="198" y="177"/>
                      <a:pt x="198" y="177"/>
                    </a:cubicBezTo>
                    <a:cubicBezTo>
                      <a:pt x="188" y="57"/>
                      <a:pt x="188" y="57"/>
                      <a:pt x="188" y="57"/>
                    </a:cubicBezTo>
                    <a:cubicBezTo>
                      <a:pt x="191" y="44"/>
                      <a:pt x="191" y="44"/>
                      <a:pt x="191" y="44"/>
                    </a:cubicBezTo>
                    <a:cubicBezTo>
                      <a:pt x="185" y="29"/>
                      <a:pt x="185" y="29"/>
                      <a:pt x="185" y="29"/>
                    </a:cubicBezTo>
                    <a:cubicBezTo>
                      <a:pt x="170" y="29"/>
                      <a:pt x="170" y="29"/>
                      <a:pt x="170" y="29"/>
                    </a:cubicBezTo>
                    <a:cubicBezTo>
                      <a:pt x="164" y="44"/>
                      <a:pt x="164" y="44"/>
                      <a:pt x="164" y="44"/>
                    </a:cubicBezTo>
                    <a:cubicBezTo>
                      <a:pt x="167" y="55"/>
                      <a:pt x="167" y="55"/>
                      <a:pt x="167" y="55"/>
                    </a:cubicBezTo>
                    <a:cubicBezTo>
                      <a:pt x="156" y="168"/>
                      <a:pt x="156" y="168"/>
                      <a:pt x="156" y="168"/>
                    </a:cubicBezTo>
                    <a:cubicBezTo>
                      <a:pt x="155" y="175"/>
                      <a:pt x="155" y="175"/>
                      <a:pt x="155" y="175"/>
                    </a:cubicBezTo>
                    <a:cubicBezTo>
                      <a:pt x="122" y="10"/>
                      <a:pt x="122" y="10"/>
                      <a:pt x="122" y="10"/>
                    </a:cubicBezTo>
                    <a:cubicBezTo>
                      <a:pt x="120" y="10"/>
                      <a:pt x="119" y="10"/>
                      <a:pt x="117" y="10"/>
                    </a:cubicBezTo>
                    <a:cubicBezTo>
                      <a:pt x="63" y="20"/>
                      <a:pt x="4" y="54"/>
                      <a:pt x="1"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36" name="Freeform 16"/>
              <p:cNvSpPr>
                <a:spLocks/>
              </p:cNvSpPr>
              <p:nvPr/>
            </p:nvSpPr>
            <p:spPr bwMode="auto">
              <a:xfrm>
                <a:off x="4473576" y="1663700"/>
                <a:ext cx="485775" cy="477838"/>
              </a:xfrm>
              <a:custGeom>
                <a:avLst/>
                <a:gdLst>
                  <a:gd name="T0" fmla="*/ 0 w 279"/>
                  <a:gd name="T1" fmla="*/ 237 h 274"/>
                  <a:gd name="T2" fmla="*/ 52 w 279"/>
                  <a:gd name="T3" fmla="*/ 255 h 274"/>
                  <a:gd name="T4" fmla="*/ 80 w 279"/>
                  <a:gd name="T5" fmla="*/ 244 h 274"/>
                  <a:gd name="T6" fmla="*/ 70 w 279"/>
                  <a:gd name="T7" fmla="*/ 170 h 274"/>
                  <a:gd name="T8" fmla="*/ 136 w 279"/>
                  <a:gd name="T9" fmla="*/ 253 h 274"/>
                  <a:gd name="T10" fmla="*/ 204 w 279"/>
                  <a:gd name="T11" fmla="*/ 160 h 274"/>
                  <a:gd name="T12" fmla="*/ 198 w 279"/>
                  <a:gd name="T13" fmla="*/ 244 h 274"/>
                  <a:gd name="T14" fmla="*/ 226 w 279"/>
                  <a:gd name="T15" fmla="*/ 255 h 274"/>
                  <a:gd name="T16" fmla="*/ 279 w 279"/>
                  <a:gd name="T17" fmla="*/ 237 h 274"/>
                  <a:gd name="T18" fmla="*/ 246 w 279"/>
                  <a:gd name="T19" fmla="*/ 178 h 274"/>
                  <a:gd name="T20" fmla="*/ 229 w 279"/>
                  <a:gd name="T21" fmla="*/ 62 h 274"/>
                  <a:gd name="T22" fmla="*/ 137 w 279"/>
                  <a:gd name="T23" fmla="*/ 13 h 274"/>
                  <a:gd name="T24" fmla="*/ 135 w 279"/>
                  <a:gd name="T25" fmla="*/ 13 h 274"/>
                  <a:gd name="T26" fmla="*/ 154 w 279"/>
                  <a:gd name="T27" fmla="*/ 5 h 274"/>
                  <a:gd name="T28" fmla="*/ 63 w 279"/>
                  <a:gd name="T29" fmla="*/ 41 h 274"/>
                  <a:gd name="T30" fmla="*/ 58 w 279"/>
                  <a:gd name="T31" fmla="*/ 44 h 274"/>
                  <a:gd name="T32" fmla="*/ 60 w 279"/>
                  <a:gd name="T33" fmla="*/ 44 h 274"/>
                  <a:gd name="T34" fmla="*/ 49 w 279"/>
                  <a:gd name="T35" fmla="*/ 62 h 274"/>
                  <a:gd name="T36" fmla="*/ 41 w 279"/>
                  <a:gd name="T37" fmla="*/ 182 h 274"/>
                  <a:gd name="T38" fmla="*/ 0 w 279"/>
                  <a:gd name="T39" fmla="*/ 23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74">
                    <a:moveTo>
                      <a:pt x="0" y="237"/>
                    </a:moveTo>
                    <a:cubicBezTo>
                      <a:pt x="0" y="237"/>
                      <a:pt x="8" y="274"/>
                      <a:pt x="52" y="255"/>
                    </a:cubicBezTo>
                    <a:cubicBezTo>
                      <a:pt x="74" y="246"/>
                      <a:pt x="80" y="244"/>
                      <a:pt x="80" y="244"/>
                    </a:cubicBezTo>
                    <a:cubicBezTo>
                      <a:pt x="80" y="244"/>
                      <a:pt x="72" y="211"/>
                      <a:pt x="70" y="170"/>
                    </a:cubicBezTo>
                    <a:cubicBezTo>
                      <a:pt x="82" y="215"/>
                      <a:pt x="105" y="252"/>
                      <a:pt x="136" y="253"/>
                    </a:cubicBezTo>
                    <a:cubicBezTo>
                      <a:pt x="172" y="255"/>
                      <a:pt x="197" y="213"/>
                      <a:pt x="204" y="160"/>
                    </a:cubicBezTo>
                    <a:cubicBezTo>
                      <a:pt x="207" y="206"/>
                      <a:pt x="198" y="244"/>
                      <a:pt x="198" y="244"/>
                    </a:cubicBezTo>
                    <a:cubicBezTo>
                      <a:pt x="198" y="244"/>
                      <a:pt x="204" y="246"/>
                      <a:pt x="226" y="255"/>
                    </a:cubicBezTo>
                    <a:cubicBezTo>
                      <a:pt x="270" y="274"/>
                      <a:pt x="279" y="237"/>
                      <a:pt x="279" y="237"/>
                    </a:cubicBezTo>
                    <a:cubicBezTo>
                      <a:pt x="279" y="237"/>
                      <a:pt x="233" y="247"/>
                      <a:pt x="246" y="178"/>
                    </a:cubicBezTo>
                    <a:cubicBezTo>
                      <a:pt x="251" y="146"/>
                      <a:pt x="252" y="114"/>
                      <a:pt x="229" y="62"/>
                    </a:cubicBezTo>
                    <a:cubicBezTo>
                      <a:pt x="208" y="16"/>
                      <a:pt x="164" y="11"/>
                      <a:pt x="137" y="13"/>
                    </a:cubicBezTo>
                    <a:cubicBezTo>
                      <a:pt x="137" y="13"/>
                      <a:pt x="136" y="13"/>
                      <a:pt x="135" y="13"/>
                    </a:cubicBezTo>
                    <a:cubicBezTo>
                      <a:pt x="141" y="10"/>
                      <a:pt x="147" y="7"/>
                      <a:pt x="154" y="5"/>
                    </a:cubicBezTo>
                    <a:cubicBezTo>
                      <a:pt x="154" y="5"/>
                      <a:pt x="97" y="0"/>
                      <a:pt x="63" y="41"/>
                    </a:cubicBezTo>
                    <a:cubicBezTo>
                      <a:pt x="61" y="42"/>
                      <a:pt x="59" y="43"/>
                      <a:pt x="58" y="44"/>
                    </a:cubicBezTo>
                    <a:cubicBezTo>
                      <a:pt x="58" y="44"/>
                      <a:pt x="59" y="44"/>
                      <a:pt x="60" y="44"/>
                    </a:cubicBezTo>
                    <a:cubicBezTo>
                      <a:pt x="56" y="49"/>
                      <a:pt x="52" y="55"/>
                      <a:pt x="49" y="62"/>
                    </a:cubicBezTo>
                    <a:cubicBezTo>
                      <a:pt x="25" y="114"/>
                      <a:pt x="35" y="149"/>
                      <a:pt x="41" y="182"/>
                    </a:cubicBezTo>
                    <a:cubicBezTo>
                      <a:pt x="53" y="251"/>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grpSp>
          <p:nvGrpSpPr>
            <p:cNvPr id="32" name="组合 31"/>
            <p:cNvGrpSpPr/>
            <p:nvPr/>
          </p:nvGrpSpPr>
          <p:grpSpPr>
            <a:xfrm>
              <a:off x="6901044" y="2213768"/>
              <a:ext cx="631825" cy="885825"/>
              <a:chOff x="8502651" y="2933700"/>
              <a:chExt cx="631825" cy="885825"/>
            </a:xfrm>
            <a:solidFill>
              <a:srgbClr val="D9D9D9"/>
            </a:solidFill>
          </p:grpSpPr>
          <p:sp>
            <p:nvSpPr>
              <p:cNvPr id="33" name="Freeform 52"/>
              <p:cNvSpPr>
                <a:spLocks/>
              </p:cNvSpPr>
              <p:nvPr/>
            </p:nvSpPr>
            <p:spPr bwMode="auto">
              <a:xfrm>
                <a:off x="8680451" y="2933700"/>
                <a:ext cx="276225" cy="377825"/>
              </a:xfrm>
              <a:custGeom>
                <a:avLst/>
                <a:gdLst>
                  <a:gd name="T0" fmla="*/ 6 w 158"/>
                  <a:gd name="T1" fmla="*/ 102 h 217"/>
                  <a:gd name="T2" fmla="*/ 0 w 158"/>
                  <a:gd name="T3" fmla="*/ 126 h 217"/>
                  <a:gd name="T4" fmla="*/ 6 w 158"/>
                  <a:gd name="T5" fmla="*/ 151 h 217"/>
                  <a:gd name="T6" fmla="*/ 10 w 158"/>
                  <a:gd name="T7" fmla="*/ 145 h 217"/>
                  <a:gd name="T8" fmla="*/ 80 w 158"/>
                  <a:gd name="T9" fmla="*/ 217 h 217"/>
                  <a:gd name="T10" fmla="*/ 147 w 158"/>
                  <a:gd name="T11" fmla="*/ 142 h 217"/>
                  <a:gd name="T12" fmla="*/ 152 w 158"/>
                  <a:gd name="T13" fmla="*/ 150 h 217"/>
                  <a:gd name="T14" fmla="*/ 158 w 158"/>
                  <a:gd name="T15" fmla="*/ 125 h 217"/>
                  <a:gd name="T16" fmla="*/ 152 w 158"/>
                  <a:gd name="T17" fmla="*/ 100 h 217"/>
                  <a:gd name="T18" fmla="*/ 150 w 158"/>
                  <a:gd name="T19" fmla="*/ 102 h 217"/>
                  <a:gd name="T20" fmla="*/ 149 w 158"/>
                  <a:gd name="T21" fmla="*/ 81 h 217"/>
                  <a:gd name="T22" fmla="*/ 91 w 158"/>
                  <a:gd name="T23" fmla="*/ 67 h 217"/>
                  <a:gd name="T24" fmla="*/ 100 w 158"/>
                  <a:gd name="T25" fmla="*/ 70 h 217"/>
                  <a:gd name="T26" fmla="*/ 156 w 158"/>
                  <a:gd name="T27" fmla="*/ 52 h 217"/>
                  <a:gd name="T28" fmla="*/ 27 w 158"/>
                  <a:gd name="T29" fmla="*/ 39 h 217"/>
                  <a:gd name="T30" fmla="*/ 2 w 158"/>
                  <a:gd name="T31" fmla="*/ 56 h 217"/>
                  <a:gd name="T32" fmla="*/ 19 w 158"/>
                  <a:gd name="T33" fmla="*/ 55 h 217"/>
                  <a:gd name="T34" fmla="*/ 8 w 158"/>
                  <a:gd name="T35" fmla="*/ 90 h 217"/>
                  <a:gd name="T36" fmla="*/ 7 w 158"/>
                  <a:gd name="T37" fmla="*/ 102 h 217"/>
                  <a:gd name="T38" fmla="*/ 6 w 158"/>
                  <a:gd name="T39" fmla="*/ 10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217">
                    <a:moveTo>
                      <a:pt x="6" y="102"/>
                    </a:moveTo>
                    <a:cubicBezTo>
                      <a:pt x="3" y="102"/>
                      <a:pt x="0" y="113"/>
                      <a:pt x="0" y="126"/>
                    </a:cubicBezTo>
                    <a:cubicBezTo>
                      <a:pt x="0" y="140"/>
                      <a:pt x="3" y="151"/>
                      <a:pt x="6" y="151"/>
                    </a:cubicBezTo>
                    <a:cubicBezTo>
                      <a:pt x="8" y="151"/>
                      <a:pt x="9" y="148"/>
                      <a:pt x="10" y="145"/>
                    </a:cubicBezTo>
                    <a:cubicBezTo>
                      <a:pt x="21" y="186"/>
                      <a:pt x="59" y="217"/>
                      <a:pt x="80" y="217"/>
                    </a:cubicBezTo>
                    <a:cubicBezTo>
                      <a:pt x="106" y="217"/>
                      <a:pt x="142" y="188"/>
                      <a:pt x="147" y="142"/>
                    </a:cubicBezTo>
                    <a:cubicBezTo>
                      <a:pt x="148" y="147"/>
                      <a:pt x="150" y="150"/>
                      <a:pt x="152" y="150"/>
                    </a:cubicBezTo>
                    <a:cubicBezTo>
                      <a:pt x="155" y="150"/>
                      <a:pt x="158" y="139"/>
                      <a:pt x="158" y="125"/>
                    </a:cubicBezTo>
                    <a:cubicBezTo>
                      <a:pt x="158" y="111"/>
                      <a:pt x="155" y="100"/>
                      <a:pt x="152" y="100"/>
                    </a:cubicBezTo>
                    <a:cubicBezTo>
                      <a:pt x="151" y="100"/>
                      <a:pt x="150" y="101"/>
                      <a:pt x="150" y="102"/>
                    </a:cubicBezTo>
                    <a:cubicBezTo>
                      <a:pt x="150" y="95"/>
                      <a:pt x="150" y="89"/>
                      <a:pt x="149" y="81"/>
                    </a:cubicBezTo>
                    <a:cubicBezTo>
                      <a:pt x="137" y="90"/>
                      <a:pt x="115" y="78"/>
                      <a:pt x="91" y="67"/>
                    </a:cubicBezTo>
                    <a:cubicBezTo>
                      <a:pt x="94" y="68"/>
                      <a:pt x="97" y="69"/>
                      <a:pt x="100" y="70"/>
                    </a:cubicBezTo>
                    <a:cubicBezTo>
                      <a:pt x="140" y="90"/>
                      <a:pt x="156" y="52"/>
                      <a:pt x="156" y="52"/>
                    </a:cubicBezTo>
                    <a:cubicBezTo>
                      <a:pt x="156" y="52"/>
                      <a:pt x="106" y="0"/>
                      <a:pt x="27" y="39"/>
                    </a:cubicBezTo>
                    <a:cubicBezTo>
                      <a:pt x="20" y="43"/>
                      <a:pt x="11" y="52"/>
                      <a:pt x="2" y="56"/>
                    </a:cubicBezTo>
                    <a:cubicBezTo>
                      <a:pt x="2" y="56"/>
                      <a:pt x="9" y="55"/>
                      <a:pt x="19" y="55"/>
                    </a:cubicBezTo>
                    <a:cubicBezTo>
                      <a:pt x="11" y="60"/>
                      <a:pt x="6" y="71"/>
                      <a:pt x="8" y="90"/>
                    </a:cubicBezTo>
                    <a:cubicBezTo>
                      <a:pt x="7" y="93"/>
                      <a:pt x="7" y="98"/>
                      <a:pt x="7" y="102"/>
                    </a:cubicBezTo>
                    <a:cubicBezTo>
                      <a:pt x="6" y="102"/>
                      <a:pt x="6"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34" name="Freeform 53"/>
              <p:cNvSpPr>
                <a:spLocks noEditPoints="1"/>
              </p:cNvSpPr>
              <p:nvPr/>
            </p:nvSpPr>
            <p:spPr bwMode="auto">
              <a:xfrm>
                <a:off x="8502651" y="3295650"/>
                <a:ext cx="631825" cy="523875"/>
              </a:xfrm>
              <a:custGeom>
                <a:avLst/>
                <a:gdLst>
                  <a:gd name="T0" fmla="*/ 322 w 362"/>
                  <a:gd name="T1" fmla="*/ 195 h 300"/>
                  <a:gd name="T2" fmla="*/ 357 w 362"/>
                  <a:gd name="T3" fmla="*/ 63 h 300"/>
                  <a:gd name="T4" fmla="*/ 237 w 362"/>
                  <a:gd name="T5" fmla="*/ 7 h 300"/>
                  <a:gd name="T6" fmla="*/ 230 w 362"/>
                  <a:gd name="T7" fmla="*/ 11 h 300"/>
                  <a:gd name="T8" fmla="*/ 203 w 362"/>
                  <a:gd name="T9" fmla="*/ 124 h 300"/>
                  <a:gd name="T10" fmla="*/ 193 w 362"/>
                  <a:gd name="T11" fmla="*/ 40 h 300"/>
                  <a:gd name="T12" fmla="*/ 196 w 362"/>
                  <a:gd name="T13" fmla="*/ 31 h 300"/>
                  <a:gd name="T14" fmla="*/ 190 w 362"/>
                  <a:gd name="T15" fmla="*/ 21 h 300"/>
                  <a:gd name="T16" fmla="*/ 176 w 362"/>
                  <a:gd name="T17" fmla="*/ 21 h 300"/>
                  <a:gd name="T18" fmla="*/ 169 w 362"/>
                  <a:gd name="T19" fmla="*/ 31 h 300"/>
                  <a:gd name="T20" fmla="*/ 173 w 362"/>
                  <a:gd name="T21" fmla="*/ 39 h 300"/>
                  <a:gd name="T22" fmla="*/ 161 w 362"/>
                  <a:gd name="T23" fmla="*/ 118 h 300"/>
                  <a:gd name="T24" fmla="*/ 161 w 362"/>
                  <a:gd name="T25" fmla="*/ 123 h 300"/>
                  <a:gd name="T26" fmla="*/ 128 w 362"/>
                  <a:gd name="T27" fmla="*/ 7 h 300"/>
                  <a:gd name="T28" fmla="*/ 123 w 362"/>
                  <a:gd name="T29" fmla="*/ 7 h 300"/>
                  <a:gd name="T30" fmla="*/ 4 w 362"/>
                  <a:gd name="T31" fmla="*/ 67 h 300"/>
                  <a:gd name="T32" fmla="*/ 26 w 362"/>
                  <a:gd name="T33" fmla="*/ 221 h 300"/>
                  <a:gd name="T34" fmla="*/ 68 w 362"/>
                  <a:gd name="T35" fmla="*/ 218 h 300"/>
                  <a:gd name="T36" fmla="*/ 76 w 362"/>
                  <a:gd name="T37" fmla="*/ 300 h 300"/>
                  <a:gd name="T38" fmla="*/ 278 w 362"/>
                  <a:gd name="T39" fmla="*/ 300 h 300"/>
                  <a:gd name="T40" fmla="*/ 285 w 362"/>
                  <a:gd name="T41" fmla="*/ 235 h 300"/>
                  <a:gd name="T42" fmla="*/ 286 w 362"/>
                  <a:gd name="T43" fmla="*/ 215 h 300"/>
                  <a:gd name="T44" fmla="*/ 313 w 362"/>
                  <a:gd name="T45" fmla="*/ 221 h 300"/>
                  <a:gd name="T46" fmla="*/ 322 w 362"/>
                  <a:gd name="T47" fmla="*/ 195 h 300"/>
                  <a:gd name="T48" fmla="*/ 289 w 362"/>
                  <a:gd name="T49" fmla="*/ 98 h 300"/>
                  <a:gd name="T50" fmla="*/ 291 w 362"/>
                  <a:gd name="T51" fmla="*/ 101 h 300"/>
                  <a:gd name="T52" fmla="*/ 289 w 362"/>
                  <a:gd name="T53" fmla="*/ 98 h 300"/>
                  <a:gd name="T54" fmla="*/ 73 w 362"/>
                  <a:gd name="T55" fmla="*/ 157 h 300"/>
                  <a:gd name="T56" fmla="*/ 159 w 362"/>
                  <a:gd name="T57" fmla="*/ 149 h 300"/>
                  <a:gd name="T58" fmla="*/ 166 w 362"/>
                  <a:gd name="T59" fmla="*/ 149 h 300"/>
                  <a:gd name="T60" fmla="*/ 180 w 362"/>
                  <a:gd name="T61" fmla="*/ 148 h 300"/>
                  <a:gd name="T62" fmla="*/ 229 w 362"/>
                  <a:gd name="T63" fmla="*/ 146 h 300"/>
                  <a:gd name="T64" fmla="*/ 198 w 362"/>
                  <a:gd name="T65" fmla="*/ 151 h 300"/>
                  <a:gd name="T66" fmla="*/ 195 w 362"/>
                  <a:gd name="T67" fmla="*/ 151 h 300"/>
                  <a:gd name="T68" fmla="*/ 179 w 362"/>
                  <a:gd name="T69" fmla="*/ 154 h 300"/>
                  <a:gd name="T70" fmla="*/ 42 w 362"/>
                  <a:gd name="T71" fmla="*/ 174 h 300"/>
                  <a:gd name="T72" fmla="*/ 68 w 362"/>
                  <a:gd name="T73" fmla="*/ 160 h 300"/>
                  <a:gd name="T74" fmla="*/ 73 w 362"/>
                  <a:gd name="T75" fmla="*/ 157 h 300"/>
                  <a:gd name="T76" fmla="*/ 179 w 362"/>
                  <a:gd name="T77" fmla="*/ 187 h 300"/>
                  <a:gd name="T78" fmla="*/ 171 w 362"/>
                  <a:gd name="T79" fmla="*/ 188 h 300"/>
                  <a:gd name="T80" fmla="*/ 154 w 362"/>
                  <a:gd name="T81" fmla="*/ 190 h 300"/>
                  <a:gd name="T82" fmla="*/ 172 w 362"/>
                  <a:gd name="T83" fmla="*/ 183 h 300"/>
                  <a:gd name="T84" fmla="*/ 182 w 362"/>
                  <a:gd name="T85" fmla="*/ 179 h 300"/>
                  <a:gd name="T86" fmla="*/ 187 w 362"/>
                  <a:gd name="T87" fmla="*/ 177 h 300"/>
                  <a:gd name="T88" fmla="*/ 288 w 362"/>
                  <a:gd name="T89" fmla="*/ 165 h 300"/>
                  <a:gd name="T90" fmla="*/ 306 w 362"/>
                  <a:gd name="T91" fmla="*/ 163 h 300"/>
                  <a:gd name="T92" fmla="*/ 312 w 362"/>
                  <a:gd name="T93" fmla="*/ 169 h 300"/>
                  <a:gd name="T94" fmla="*/ 313 w 362"/>
                  <a:gd name="T95" fmla="*/ 171 h 300"/>
                  <a:gd name="T96" fmla="*/ 179 w 362"/>
                  <a:gd name="T97" fmla="*/ 18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2" h="300">
                    <a:moveTo>
                      <a:pt x="322" y="195"/>
                    </a:moveTo>
                    <a:cubicBezTo>
                      <a:pt x="341" y="148"/>
                      <a:pt x="362" y="94"/>
                      <a:pt x="357" y="63"/>
                    </a:cubicBezTo>
                    <a:cubicBezTo>
                      <a:pt x="356" y="43"/>
                      <a:pt x="289" y="0"/>
                      <a:pt x="237" y="7"/>
                    </a:cubicBezTo>
                    <a:cubicBezTo>
                      <a:pt x="237" y="7"/>
                      <a:pt x="235" y="9"/>
                      <a:pt x="230" y="11"/>
                    </a:cubicBezTo>
                    <a:cubicBezTo>
                      <a:pt x="203" y="124"/>
                      <a:pt x="203" y="124"/>
                      <a:pt x="203" y="124"/>
                    </a:cubicBezTo>
                    <a:cubicBezTo>
                      <a:pt x="193" y="40"/>
                      <a:pt x="193" y="40"/>
                      <a:pt x="193" y="40"/>
                    </a:cubicBezTo>
                    <a:cubicBezTo>
                      <a:pt x="196" y="31"/>
                      <a:pt x="196" y="31"/>
                      <a:pt x="196" y="31"/>
                    </a:cubicBezTo>
                    <a:cubicBezTo>
                      <a:pt x="190" y="21"/>
                      <a:pt x="190" y="21"/>
                      <a:pt x="190" y="21"/>
                    </a:cubicBezTo>
                    <a:cubicBezTo>
                      <a:pt x="176" y="21"/>
                      <a:pt x="176" y="21"/>
                      <a:pt x="176" y="21"/>
                    </a:cubicBezTo>
                    <a:cubicBezTo>
                      <a:pt x="169" y="31"/>
                      <a:pt x="169" y="31"/>
                      <a:pt x="169" y="31"/>
                    </a:cubicBezTo>
                    <a:cubicBezTo>
                      <a:pt x="173" y="39"/>
                      <a:pt x="173" y="39"/>
                      <a:pt x="173" y="39"/>
                    </a:cubicBezTo>
                    <a:cubicBezTo>
                      <a:pt x="161" y="118"/>
                      <a:pt x="161" y="118"/>
                      <a:pt x="161" y="118"/>
                    </a:cubicBezTo>
                    <a:cubicBezTo>
                      <a:pt x="161" y="123"/>
                      <a:pt x="161" y="123"/>
                      <a:pt x="161" y="123"/>
                    </a:cubicBezTo>
                    <a:cubicBezTo>
                      <a:pt x="128" y="7"/>
                      <a:pt x="128" y="7"/>
                      <a:pt x="128" y="7"/>
                    </a:cubicBezTo>
                    <a:cubicBezTo>
                      <a:pt x="127" y="7"/>
                      <a:pt x="125" y="7"/>
                      <a:pt x="123" y="7"/>
                    </a:cubicBezTo>
                    <a:cubicBezTo>
                      <a:pt x="71" y="14"/>
                      <a:pt x="5" y="32"/>
                      <a:pt x="4" y="67"/>
                    </a:cubicBezTo>
                    <a:cubicBezTo>
                      <a:pt x="0" y="83"/>
                      <a:pt x="18" y="183"/>
                      <a:pt x="26" y="221"/>
                    </a:cubicBezTo>
                    <a:cubicBezTo>
                      <a:pt x="35" y="226"/>
                      <a:pt x="54" y="222"/>
                      <a:pt x="68" y="218"/>
                    </a:cubicBezTo>
                    <a:cubicBezTo>
                      <a:pt x="72" y="260"/>
                      <a:pt x="75" y="292"/>
                      <a:pt x="76" y="300"/>
                    </a:cubicBezTo>
                    <a:cubicBezTo>
                      <a:pt x="278" y="300"/>
                      <a:pt x="278" y="300"/>
                      <a:pt x="278" y="300"/>
                    </a:cubicBezTo>
                    <a:cubicBezTo>
                      <a:pt x="279" y="293"/>
                      <a:pt x="282" y="269"/>
                      <a:pt x="285" y="235"/>
                    </a:cubicBezTo>
                    <a:cubicBezTo>
                      <a:pt x="286" y="215"/>
                      <a:pt x="286" y="215"/>
                      <a:pt x="286" y="215"/>
                    </a:cubicBezTo>
                    <a:cubicBezTo>
                      <a:pt x="313" y="221"/>
                      <a:pt x="313" y="221"/>
                      <a:pt x="313" y="221"/>
                    </a:cubicBezTo>
                    <a:lnTo>
                      <a:pt x="322" y="195"/>
                    </a:lnTo>
                    <a:close/>
                    <a:moveTo>
                      <a:pt x="289" y="98"/>
                    </a:moveTo>
                    <a:cubicBezTo>
                      <a:pt x="290" y="96"/>
                      <a:pt x="290" y="98"/>
                      <a:pt x="291" y="101"/>
                    </a:cubicBezTo>
                    <a:cubicBezTo>
                      <a:pt x="289" y="100"/>
                      <a:pt x="288" y="99"/>
                      <a:pt x="289" y="98"/>
                    </a:cubicBezTo>
                    <a:close/>
                    <a:moveTo>
                      <a:pt x="73" y="157"/>
                    </a:moveTo>
                    <a:cubicBezTo>
                      <a:pt x="159" y="149"/>
                      <a:pt x="159" y="149"/>
                      <a:pt x="159" y="149"/>
                    </a:cubicBezTo>
                    <a:cubicBezTo>
                      <a:pt x="166" y="149"/>
                      <a:pt x="166" y="149"/>
                      <a:pt x="166" y="149"/>
                    </a:cubicBezTo>
                    <a:cubicBezTo>
                      <a:pt x="180" y="148"/>
                      <a:pt x="180" y="148"/>
                      <a:pt x="180" y="148"/>
                    </a:cubicBezTo>
                    <a:cubicBezTo>
                      <a:pt x="229" y="146"/>
                      <a:pt x="229" y="146"/>
                      <a:pt x="229" y="146"/>
                    </a:cubicBezTo>
                    <a:cubicBezTo>
                      <a:pt x="198" y="151"/>
                      <a:pt x="198" y="151"/>
                      <a:pt x="198" y="151"/>
                    </a:cubicBezTo>
                    <a:cubicBezTo>
                      <a:pt x="195" y="151"/>
                      <a:pt x="195" y="151"/>
                      <a:pt x="195" y="151"/>
                    </a:cubicBezTo>
                    <a:cubicBezTo>
                      <a:pt x="179" y="154"/>
                      <a:pt x="179" y="154"/>
                      <a:pt x="179" y="154"/>
                    </a:cubicBezTo>
                    <a:cubicBezTo>
                      <a:pt x="42" y="174"/>
                      <a:pt x="42" y="174"/>
                      <a:pt x="42" y="174"/>
                    </a:cubicBezTo>
                    <a:cubicBezTo>
                      <a:pt x="68" y="160"/>
                      <a:pt x="68" y="160"/>
                      <a:pt x="68" y="160"/>
                    </a:cubicBezTo>
                    <a:lnTo>
                      <a:pt x="73" y="157"/>
                    </a:lnTo>
                    <a:close/>
                    <a:moveTo>
                      <a:pt x="179" y="187"/>
                    </a:moveTo>
                    <a:cubicBezTo>
                      <a:pt x="171" y="188"/>
                      <a:pt x="171" y="188"/>
                      <a:pt x="171" y="188"/>
                    </a:cubicBezTo>
                    <a:cubicBezTo>
                      <a:pt x="154" y="190"/>
                      <a:pt x="154" y="190"/>
                      <a:pt x="154" y="190"/>
                    </a:cubicBezTo>
                    <a:cubicBezTo>
                      <a:pt x="172" y="183"/>
                      <a:pt x="172" y="183"/>
                      <a:pt x="172" y="183"/>
                    </a:cubicBezTo>
                    <a:cubicBezTo>
                      <a:pt x="182" y="179"/>
                      <a:pt x="182" y="179"/>
                      <a:pt x="182" y="179"/>
                    </a:cubicBezTo>
                    <a:cubicBezTo>
                      <a:pt x="187" y="177"/>
                      <a:pt x="187" y="177"/>
                      <a:pt x="187" y="177"/>
                    </a:cubicBezTo>
                    <a:cubicBezTo>
                      <a:pt x="288" y="165"/>
                      <a:pt x="288" y="165"/>
                      <a:pt x="288" y="165"/>
                    </a:cubicBezTo>
                    <a:cubicBezTo>
                      <a:pt x="306" y="163"/>
                      <a:pt x="306" y="163"/>
                      <a:pt x="306" y="163"/>
                    </a:cubicBezTo>
                    <a:cubicBezTo>
                      <a:pt x="312" y="169"/>
                      <a:pt x="312" y="169"/>
                      <a:pt x="312" y="169"/>
                    </a:cubicBezTo>
                    <a:cubicBezTo>
                      <a:pt x="313" y="171"/>
                      <a:pt x="313" y="171"/>
                      <a:pt x="313" y="171"/>
                    </a:cubicBezTo>
                    <a:lnTo>
                      <a:pt x="179"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grpSp>
      <p:sp>
        <p:nvSpPr>
          <p:cNvPr id="48" name="文本框 20"/>
          <p:cNvSpPr>
            <a:spLocks noChangeArrowheads="1"/>
          </p:cNvSpPr>
          <p:nvPr/>
        </p:nvSpPr>
        <p:spPr bwMode="auto">
          <a:xfrm>
            <a:off x="1152525" y="4148311"/>
            <a:ext cx="219918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49" name="文本框 20"/>
          <p:cNvSpPr>
            <a:spLocks noChangeArrowheads="1"/>
          </p:cNvSpPr>
          <p:nvPr/>
        </p:nvSpPr>
        <p:spPr bwMode="auto">
          <a:xfrm>
            <a:off x="3738339" y="4151093"/>
            <a:ext cx="21869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50" name="文本框 20"/>
          <p:cNvSpPr>
            <a:spLocks noChangeArrowheads="1"/>
          </p:cNvSpPr>
          <p:nvPr/>
        </p:nvSpPr>
        <p:spPr bwMode="auto">
          <a:xfrm>
            <a:off x="8913956" y="4132121"/>
            <a:ext cx="217966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51" name="文本框 20"/>
          <p:cNvSpPr>
            <a:spLocks noChangeArrowheads="1"/>
          </p:cNvSpPr>
          <p:nvPr/>
        </p:nvSpPr>
        <p:spPr bwMode="auto">
          <a:xfrm>
            <a:off x="6320038" y="4109919"/>
            <a:ext cx="219918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Tree>
    <p:extLst>
      <p:ext uri="{BB962C8B-B14F-4D97-AF65-F5344CB8AC3E}">
        <p14:creationId xmlns:p14="http://schemas.microsoft.com/office/powerpoint/2010/main" val="424070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311712" y="3178688"/>
            <a:ext cx="3514640" cy="3157915"/>
            <a:chOff x="4733783" y="2023882"/>
            <a:chExt cx="2635980" cy="2368436"/>
          </a:xfrm>
        </p:grpSpPr>
        <p:sp>
          <p:nvSpPr>
            <p:cNvPr id="43" name="Oval 8"/>
            <p:cNvSpPr/>
            <p:nvPr/>
          </p:nvSpPr>
          <p:spPr>
            <a:xfrm>
              <a:off x="4733783" y="2023882"/>
              <a:ext cx="463022" cy="463022"/>
            </a:xfrm>
            <a:prstGeom prst="ellipse">
              <a:avLst/>
            </a:prstGeom>
            <a:solidFill>
              <a:srgbClr val="EECE5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4" name="TextBox 12"/>
            <p:cNvSpPr txBox="1"/>
            <p:nvPr/>
          </p:nvSpPr>
          <p:spPr>
            <a:xfrm>
              <a:off x="4781229" y="2126817"/>
              <a:ext cx="368129" cy="2037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rPr>
                <a:t>82%</a:t>
              </a:r>
              <a:endParaRPr kumimoji="0" lang="en-GB"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45" name="Group 36"/>
            <p:cNvGrpSpPr/>
            <p:nvPr/>
          </p:nvGrpSpPr>
          <p:grpSpPr>
            <a:xfrm>
              <a:off x="5332471" y="2029332"/>
              <a:ext cx="2037292" cy="2362986"/>
              <a:chOff x="7346437" y="3001349"/>
              <a:chExt cx="3325083" cy="3856651"/>
            </a:xfrm>
          </p:grpSpPr>
          <p:sp>
            <p:nvSpPr>
              <p:cNvPr id="46" name="Freeform 5"/>
              <p:cNvSpPr/>
              <p:nvPr/>
            </p:nvSpPr>
            <p:spPr>
              <a:xfrm rot="16200000">
                <a:off x="7080653" y="3267133"/>
                <a:ext cx="3856651" cy="3325083"/>
              </a:xfrm>
              <a:custGeom>
                <a:avLst/>
                <a:gdLst>
                  <a:gd name="connsiteX0" fmla="*/ 4242316 w 4242316"/>
                  <a:gd name="connsiteY0" fmla="*/ 562708 h 3657591"/>
                  <a:gd name="connsiteX1" fmla="*/ 4117817 w 4242316"/>
                  <a:gd name="connsiteY1" fmla="*/ 562708 h 3657591"/>
                  <a:gd name="connsiteX2" fmla="*/ 4117817 w 4242316"/>
                  <a:gd name="connsiteY2" fmla="*/ 3094883 h 3657591"/>
                  <a:gd name="connsiteX3" fmla="*/ 3555109 w 4242316"/>
                  <a:gd name="connsiteY3" fmla="*/ 3657591 h 3657591"/>
                  <a:gd name="connsiteX4" fmla="*/ 0 w 4242316"/>
                  <a:gd name="connsiteY4" fmla="*/ 3657591 h 3657591"/>
                  <a:gd name="connsiteX5" fmla="*/ 0 w 4242316"/>
                  <a:gd name="connsiteY5" fmla="*/ 3094883 h 3657591"/>
                  <a:gd name="connsiteX6" fmla="*/ 3555109 w 4242316"/>
                  <a:gd name="connsiteY6" fmla="*/ 3094883 h 3657591"/>
                  <a:gd name="connsiteX7" fmla="*/ 3555109 w 4242316"/>
                  <a:gd name="connsiteY7" fmla="*/ 562708 h 3657591"/>
                  <a:gd name="connsiteX8" fmla="*/ 3430609 w 4242316"/>
                  <a:gd name="connsiteY8" fmla="*/ 562708 h 3657591"/>
                  <a:gd name="connsiteX9" fmla="*/ 3836463 w 4242316"/>
                  <a:gd name="connsiteY9" fmla="*/ 0 h 365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2316" h="3657591">
                    <a:moveTo>
                      <a:pt x="4242316" y="562708"/>
                    </a:moveTo>
                    <a:lnTo>
                      <a:pt x="4117817" y="562708"/>
                    </a:lnTo>
                    <a:lnTo>
                      <a:pt x="4117817" y="3094883"/>
                    </a:lnTo>
                    <a:lnTo>
                      <a:pt x="3555109" y="3657591"/>
                    </a:lnTo>
                    <a:lnTo>
                      <a:pt x="0" y="3657591"/>
                    </a:lnTo>
                    <a:lnTo>
                      <a:pt x="0" y="3094883"/>
                    </a:lnTo>
                    <a:lnTo>
                      <a:pt x="3555109" y="3094883"/>
                    </a:lnTo>
                    <a:lnTo>
                      <a:pt x="3555109" y="562708"/>
                    </a:lnTo>
                    <a:lnTo>
                      <a:pt x="3430609" y="562708"/>
                    </a:lnTo>
                    <a:lnTo>
                      <a:pt x="3836463" y="0"/>
                    </a:lnTo>
                    <a:close/>
                  </a:path>
                </a:pathLst>
              </a:custGeom>
              <a:solidFill>
                <a:srgbClr val="EECE5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7" name="Freeform 15"/>
              <p:cNvSpPr>
                <a:spLocks noEditPoints="1"/>
              </p:cNvSpPr>
              <p:nvPr/>
            </p:nvSpPr>
            <p:spPr bwMode="auto">
              <a:xfrm>
                <a:off x="8114763" y="3219375"/>
                <a:ext cx="352166" cy="301858"/>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48" name="组合 47"/>
          <p:cNvGrpSpPr/>
          <p:nvPr/>
        </p:nvGrpSpPr>
        <p:grpSpPr>
          <a:xfrm>
            <a:off x="6311711" y="3956485"/>
            <a:ext cx="2940022" cy="2380119"/>
            <a:chOff x="4733782" y="2607228"/>
            <a:chExt cx="2205016" cy="1785089"/>
          </a:xfrm>
        </p:grpSpPr>
        <p:sp>
          <p:nvSpPr>
            <p:cNvPr id="49" name="Oval 10"/>
            <p:cNvSpPr/>
            <p:nvPr/>
          </p:nvSpPr>
          <p:spPr>
            <a:xfrm>
              <a:off x="4733782" y="2607228"/>
              <a:ext cx="463022" cy="463022"/>
            </a:xfrm>
            <a:prstGeom prst="ellipse">
              <a:avLst/>
            </a:prstGeom>
            <a:solidFill>
              <a:srgbClr val="DF7A6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0" name="TextBox 13"/>
            <p:cNvSpPr txBox="1"/>
            <p:nvPr/>
          </p:nvSpPr>
          <p:spPr>
            <a:xfrm>
              <a:off x="4781227" y="2711422"/>
              <a:ext cx="368129" cy="2037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rPr>
                <a:t>70%</a:t>
              </a:r>
              <a:endParaRPr kumimoji="0" lang="en-GB"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51" name="Group 37"/>
            <p:cNvGrpSpPr/>
            <p:nvPr/>
          </p:nvGrpSpPr>
          <p:grpSpPr>
            <a:xfrm>
              <a:off x="5332470" y="2615413"/>
              <a:ext cx="1606328" cy="1776904"/>
              <a:chOff x="7346434" y="3957897"/>
              <a:chExt cx="2621703" cy="2900101"/>
            </a:xfrm>
          </p:grpSpPr>
          <p:sp>
            <p:nvSpPr>
              <p:cNvPr id="52" name="Freeform 4"/>
              <p:cNvSpPr/>
              <p:nvPr/>
            </p:nvSpPr>
            <p:spPr>
              <a:xfrm rot="16200000">
                <a:off x="7207235" y="4097096"/>
                <a:ext cx="2900101" cy="2621703"/>
              </a:xfrm>
              <a:custGeom>
                <a:avLst/>
                <a:gdLst>
                  <a:gd name="connsiteX0" fmla="*/ 2496508 w 3190111"/>
                  <a:gd name="connsiteY0" fmla="*/ 2321164 h 2883873"/>
                  <a:gd name="connsiteX1" fmla="*/ 2496508 w 3190111"/>
                  <a:gd name="connsiteY1" fmla="*/ 2883872 h 2883873"/>
                  <a:gd name="connsiteX2" fmla="*/ 0 w 3190111"/>
                  <a:gd name="connsiteY2" fmla="*/ 2883872 h 2883873"/>
                  <a:gd name="connsiteX3" fmla="*/ 0 w 3190111"/>
                  <a:gd name="connsiteY3" fmla="*/ 2321164 h 2883873"/>
                  <a:gd name="connsiteX4" fmla="*/ 3190111 w 3190111"/>
                  <a:gd name="connsiteY4" fmla="*/ 562708 h 2883873"/>
                  <a:gd name="connsiteX5" fmla="*/ 3062414 w 3190111"/>
                  <a:gd name="connsiteY5" fmla="*/ 562708 h 2883873"/>
                  <a:gd name="connsiteX6" fmla="*/ 3062414 w 3190111"/>
                  <a:gd name="connsiteY6" fmla="*/ 2321165 h 2883873"/>
                  <a:gd name="connsiteX7" fmla="*/ 3065612 w 3190111"/>
                  <a:gd name="connsiteY7" fmla="*/ 2321165 h 2883873"/>
                  <a:gd name="connsiteX8" fmla="*/ 2499706 w 3190111"/>
                  <a:gd name="connsiteY8" fmla="*/ 2883873 h 2883873"/>
                  <a:gd name="connsiteX9" fmla="*/ 2499706 w 3190111"/>
                  <a:gd name="connsiteY9" fmla="*/ 2321165 h 2883873"/>
                  <a:gd name="connsiteX10" fmla="*/ 2499706 w 3190111"/>
                  <a:gd name="connsiteY10" fmla="*/ 562708 h 2883873"/>
                  <a:gd name="connsiteX11" fmla="*/ 2378404 w 3190111"/>
                  <a:gd name="connsiteY11" fmla="*/ 562708 h 2883873"/>
                  <a:gd name="connsiteX12" fmla="*/ 2784258 w 3190111"/>
                  <a:gd name="connsiteY12" fmla="*/ 0 h 288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0111" h="2883873">
                    <a:moveTo>
                      <a:pt x="2496508" y="2321164"/>
                    </a:moveTo>
                    <a:lnTo>
                      <a:pt x="2496508" y="2883872"/>
                    </a:lnTo>
                    <a:lnTo>
                      <a:pt x="0" y="2883872"/>
                    </a:lnTo>
                    <a:lnTo>
                      <a:pt x="0" y="2321164"/>
                    </a:lnTo>
                    <a:close/>
                    <a:moveTo>
                      <a:pt x="3190111" y="562708"/>
                    </a:moveTo>
                    <a:lnTo>
                      <a:pt x="3062414" y="562708"/>
                    </a:lnTo>
                    <a:lnTo>
                      <a:pt x="3062414" y="2321165"/>
                    </a:lnTo>
                    <a:lnTo>
                      <a:pt x="3065612" y="2321165"/>
                    </a:lnTo>
                    <a:lnTo>
                      <a:pt x="2499706" y="2883873"/>
                    </a:lnTo>
                    <a:lnTo>
                      <a:pt x="2499706" y="2321165"/>
                    </a:lnTo>
                    <a:lnTo>
                      <a:pt x="2499706" y="562708"/>
                    </a:lnTo>
                    <a:lnTo>
                      <a:pt x="2378404" y="562708"/>
                    </a:lnTo>
                    <a:lnTo>
                      <a:pt x="2784258" y="0"/>
                    </a:lnTo>
                    <a:close/>
                  </a:path>
                </a:pathLst>
              </a:custGeom>
              <a:solidFill>
                <a:srgbClr val="DF7A6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3" name="Freeform 16"/>
              <p:cNvSpPr>
                <a:spLocks noEditPoints="1"/>
              </p:cNvSpPr>
              <p:nvPr/>
            </p:nvSpPr>
            <p:spPr bwMode="auto">
              <a:xfrm>
                <a:off x="8101752" y="4176428"/>
                <a:ext cx="378190" cy="338289"/>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4" name="组合 53"/>
          <p:cNvGrpSpPr/>
          <p:nvPr/>
        </p:nvGrpSpPr>
        <p:grpSpPr>
          <a:xfrm>
            <a:off x="6311712" y="2400897"/>
            <a:ext cx="4089260" cy="3935708"/>
            <a:chOff x="4733783" y="1440537"/>
            <a:chExt cx="3066945" cy="2951781"/>
          </a:xfrm>
        </p:grpSpPr>
        <p:grpSp>
          <p:nvGrpSpPr>
            <p:cNvPr id="55" name="组合 54"/>
            <p:cNvGrpSpPr/>
            <p:nvPr/>
          </p:nvGrpSpPr>
          <p:grpSpPr>
            <a:xfrm>
              <a:off x="4733783" y="1440537"/>
              <a:ext cx="3066945" cy="2951781"/>
              <a:chOff x="4733783" y="1440537"/>
              <a:chExt cx="3066945" cy="2951781"/>
            </a:xfrm>
          </p:grpSpPr>
          <p:sp>
            <p:nvSpPr>
              <p:cNvPr id="57" name="Oval 7"/>
              <p:cNvSpPr/>
              <p:nvPr/>
            </p:nvSpPr>
            <p:spPr>
              <a:xfrm>
                <a:off x="4733783" y="1440537"/>
                <a:ext cx="463022" cy="463022"/>
              </a:xfrm>
              <a:prstGeom prst="ellipse">
                <a:avLst/>
              </a:prstGeom>
              <a:solidFill>
                <a:srgbClr val="65C4C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8" name="TextBox 11"/>
              <p:cNvSpPr txBox="1"/>
              <p:nvPr/>
            </p:nvSpPr>
            <p:spPr>
              <a:xfrm>
                <a:off x="4781229" y="1543473"/>
                <a:ext cx="368129" cy="2037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rPr>
                  <a:t>93%</a:t>
                </a:r>
                <a:endParaRPr kumimoji="0" lang="en-GB"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9" name="Freeform 6"/>
              <p:cNvSpPr/>
              <p:nvPr/>
            </p:nvSpPr>
            <p:spPr>
              <a:xfrm rot="16200000">
                <a:off x="5093434" y="1685024"/>
                <a:ext cx="2946332" cy="2468256"/>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solidFill>
                <a:srgbClr val="65C4C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56" name="Freeform 17"/>
            <p:cNvSpPr>
              <a:spLocks noEditPoints="1"/>
            </p:cNvSpPr>
            <p:nvPr/>
          </p:nvSpPr>
          <p:spPr bwMode="auto">
            <a:xfrm>
              <a:off x="5806949" y="1557781"/>
              <a:ext cx="226403" cy="228530"/>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60" name="组合 59"/>
          <p:cNvGrpSpPr/>
          <p:nvPr/>
        </p:nvGrpSpPr>
        <p:grpSpPr>
          <a:xfrm>
            <a:off x="6311711" y="4737631"/>
            <a:ext cx="2365399" cy="1598973"/>
            <a:chOff x="4733783" y="3193088"/>
            <a:chExt cx="1774049" cy="1199230"/>
          </a:xfrm>
        </p:grpSpPr>
        <p:sp>
          <p:nvSpPr>
            <p:cNvPr id="61" name="Oval 9"/>
            <p:cNvSpPr/>
            <p:nvPr/>
          </p:nvSpPr>
          <p:spPr>
            <a:xfrm>
              <a:off x="4733783" y="3193088"/>
              <a:ext cx="463022" cy="463022"/>
            </a:xfrm>
            <a:prstGeom prst="ellipse">
              <a:avLst/>
            </a:prstGeom>
            <a:solidFill>
              <a:srgbClr val="65C4C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2" name="TextBox 14"/>
            <p:cNvSpPr txBox="1"/>
            <p:nvPr/>
          </p:nvSpPr>
          <p:spPr>
            <a:xfrm>
              <a:off x="4781229" y="3296024"/>
              <a:ext cx="368129" cy="2037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rPr>
                <a:t>68%</a:t>
              </a:r>
              <a:endParaRPr kumimoji="0" lang="en-GB" sz="1200" b="1" i="0" u="none" strike="noStrike" kern="1200" cap="none" spc="0" normalizeH="0" baseline="0" noProof="0">
                <a:ln>
                  <a:noFill/>
                </a:ln>
                <a:solidFill>
                  <a:srgbClr val="EEECE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63" name="Group 38"/>
            <p:cNvGrpSpPr/>
            <p:nvPr/>
          </p:nvGrpSpPr>
          <p:grpSpPr>
            <a:xfrm>
              <a:off x="5332469" y="3198538"/>
              <a:ext cx="1175363" cy="1193780"/>
              <a:chOff x="7346434" y="4909620"/>
              <a:chExt cx="1918320" cy="1948378"/>
            </a:xfrm>
          </p:grpSpPr>
          <p:sp>
            <p:nvSpPr>
              <p:cNvPr id="64" name="Freeform 3"/>
              <p:cNvSpPr/>
              <p:nvPr/>
            </p:nvSpPr>
            <p:spPr>
              <a:xfrm rot="16200000">
                <a:off x="7331405" y="4924649"/>
                <a:ext cx="1948378" cy="1918320"/>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solidFill>
                <a:srgbClr val="65C4C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5" name="Freeform 18"/>
              <p:cNvSpPr>
                <a:spLocks noEditPoints="1"/>
              </p:cNvSpPr>
              <p:nvPr/>
            </p:nvSpPr>
            <p:spPr bwMode="auto">
              <a:xfrm>
                <a:off x="8091344" y="5076469"/>
                <a:ext cx="399007" cy="404213"/>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66" name="Group 19"/>
          <p:cNvGrpSpPr/>
          <p:nvPr/>
        </p:nvGrpSpPr>
        <p:grpSpPr>
          <a:xfrm>
            <a:off x="1864655" y="2437681"/>
            <a:ext cx="374477" cy="281039"/>
            <a:chOff x="789999" y="2242985"/>
            <a:chExt cx="504229" cy="378415"/>
          </a:xfrm>
        </p:grpSpPr>
        <p:sp>
          <p:nvSpPr>
            <p:cNvPr id="67" name="Rectangle 20"/>
            <p:cNvSpPr/>
            <p:nvPr/>
          </p:nvSpPr>
          <p:spPr>
            <a:xfrm>
              <a:off x="858129" y="2299468"/>
              <a:ext cx="436099" cy="321932"/>
            </a:xfrm>
            <a:prstGeom prst="rect">
              <a:avLst/>
            </a:prstGeom>
            <a:solidFill>
              <a:srgbClr val="44546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8" name="Rectangle 21"/>
            <p:cNvSpPr/>
            <p:nvPr/>
          </p:nvSpPr>
          <p:spPr>
            <a:xfrm>
              <a:off x="789999" y="2242985"/>
              <a:ext cx="436099" cy="321932"/>
            </a:xfrm>
            <a:prstGeom prst="rect">
              <a:avLst/>
            </a:prstGeom>
            <a:solidFill>
              <a:srgbClr val="65C4C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9" name="矩形 68"/>
          <p:cNvSpPr>
            <a:spLocks noChangeArrowheads="1"/>
          </p:cNvSpPr>
          <p:nvPr/>
        </p:nvSpPr>
        <p:spPr bwMode="auto">
          <a:xfrm>
            <a:off x="2350877" y="2291396"/>
            <a:ext cx="329956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grpSp>
        <p:nvGrpSpPr>
          <p:cNvPr id="70" name="Group 23"/>
          <p:cNvGrpSpPr/>
          <p:nvPr/>
        </p:nvGrpSpPr>
        <p:grpSpPr>
          <a:xfrm>
            <a:off x="1864652" y="3293253"/>
            <a:ext cx="374477" cy="281039"/>
            <a:chOff x="789999" y="2242985"/>
            <a:chExt cx="504229" cy="378415"/>
          </a:xfrm>
        </p:grpSpPr>
        <p:sp>
          <p:nvSpPr>
            <p:cNvPr id="71" name="Rectangle 24"/>
            <p:cNvSpPr/>
            <p:nvPr/>
          </p:nvSpPr>
          <p:spPr>
            <a:xfrm>
              <a:off x="858129" y="2299468"/>
              <a:ext cx="436099" cy="321932"/>
            </a:xfrm>
            <a:prstGeom prst="rect">
              <a:avLst/>
            </a:prstGeom>
            <a:solidFill>
              <a:srgbClr val="44546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2" name="Rectangle 25"/>
            <p:cNvSpPr/>
            <p:nvPr/>
          </p:nvSpPr>
          <p:spPr>
            <a:xfrm>
              <a:off x="789999" y="2242985"/>
              <a:ext cx="436099" cy="321932"/>
            </a:xfrm>
            <a:prstGeom prst="rect">
              <a:avLst/>
            </a:prstGeom>
            <a:solidFill>
              <a:srgbClr val="EECE5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73" name="Group 27"/>
          <p:cNvGrpSpPr/>
          <p:nvPr/>
        </p:nvGrpSpPr>
        <p:grpSpPr>
          <a:xfrm>
            <a:off x="1864652" y="4169664"/>
            <a:ext cx="374477" cy="281039"/>
            <a:chOff x="789999" y="2242985"/>
            <a:chExt cx="504229" cy="378415"/>
          </a:xfrm>
        </p:grpSpPr>
        <p:sp>
          <p:nvSpPr>
            <p:cNvPr id="74" name="Rectangle 28"/>
            <p:cNvSpPr/>
            <p:nvPr/>
          </p:nvSpPr>
          <p:spPr>
            <a:xfrm>
              <a:off x="858129" y="2299468"/>
              <a:ext cx="436099" cy="321932"/>
            </a:xfrm>
            <a:prstGeom prst="rect">
              <a:avLst/>
            </a:prstGeom>
            <a:solidFill>
              <a:srgbClr val="44546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5" name="Rectangle 29"/>
            <p:cNvSpPr/>
            <p:nvPr/>
          </p:nvSpPr>
          <p:spPr>
            <a:xfrm>
              <a:off x="789999" y="2242985"/>
              <a:ext cx="436099" cy="321932"/>
            </a:xfrm>
            <a:prstGeom prst="rect">
              <a:avLst/>
            </a:prstGeom>
            <a:solidFill>
              <a:srgbClr val="DF7A6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76" name="Group 31"/>
          <p:cNvGrpSpPr/>
          <p:nvPr/>
        </p:nvGrpSpPr>
        <p:grpSpPr>
          <a:xfrm>
            <a:off x="1864652" y="5008090"/>
            <a:ext cx="374477" cy="281039"/>
            <a:chOff x="789999" y="2242985"/>
            <a:chExt cx="504229" cy="378415"/>
          </a:xfrm>
        </p:grpSpPr>
        <p:sp>
          <p:nvSpPr>
            <p:cNvPr id="77" name="Rectangle 32"/>
            <p:cNvSpPr/>
            <p:nvPr/>
          </p:nvSpPr>
          <p:spPr>
            <a:xfrm>
              <a:off x="858129" y="2299468"/>
              <a:ext cx="436099" cy="321932"/>
            </a:xfrm>
            <a:prstGeom prst="rect">
              <a:avLst/>
            </a:prstGeom>
            <a:solidFill>
              <a:srgbClr val="44546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8" name="Rectangle 33"/>
            <p:cNvSpPr/>
            <p:nvPr/>
          </p:nvSpPr>
          <p:spPr>
            <a:xfrm>
              <a:off x="789999" y="2242985"/>
              <a:ext cx="436099" cy="321932"/>
            </a:xfrm>
            <a:prstGeom prst="rect">
              <a:avLst/>
            </a:prstGeom>
            <a:solidFill>
              <a:srgbClr val="65C4CA"/>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79" name="矩形 78"/>
          <p:cNvSpPr>
            <a:spLocks noChangeArrowheads="1"/>
          </p:cNvSpPr>
          <p:nvPr/>
        </p:nvSpPr>
        <p:spPr bwMode="auto">
          <a:xfrm>
            <a:off x="2289269" y="3180500"/>
            <a:ext cx="329956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80" name="矩形 79"/>
          <p:cNvSpPr>
            <a:spLocks noChangeArrowheads="1"/>
          </p:cNvSpPr>
          <p:nvPr/>
        </p:nvSpPr>
        <p:spPr bwMode="auto">
          <a:xfrm>
            <a:off x="2257675" y="4064604"/>
            <a:ext cx="329956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81" name="矩形 80"/>
          <p:cNvSpPr>
            <a:spLocks noChangeArrowheads="1"/>
          </p:cNvSpPr>
          <p:nvPr/>
        </p:nvSpPr>
        <p:spPr bwMode="auto">
          <a:xfrm>
            <a:off x="2331129" y="4981352"/>
            <a:ext cx="329956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right)">
                                      <p:cBhvr>
                                        <p:cTn id="7" dur="500"/>
                                        <p:tgtEl>
                                          <p:spTgt spid="6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right)">
                                      <p:cBhvr>
                                        <p:cTn id="11" dur="500"/>
                                        <p:tgtEl>
                                          <p:spTgt spid="7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right)">
                                      <p:cBhvr>
                                        <p:cTn id="15" dur="500"/>
                                        <p:tgtEl>
                                          <p:spTgt spid="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500"/>
                                        <p:tgtEl>
                                          <p:spTgt spid="4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right)">
                                      <p:cBhvr>
                                        <p:cTn id="23" dur="500"/>
                                        <p:tgtEl>
                                          <p:spTgt spid="73"/>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right)">
                                      <p:cBhvr>
                                        <p:cTn id="27" dur="500"/>
                                        <p:tgtEl>
                                          <p:spTgt spid="80"/>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500"/>
                                        <p:tgtEl>
                                          <p:spTgt spid="42"/>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right)">
                                      <p:cBhvr>
                                        <p:cTn id="35" dur="500"/>
                                        <p:tgtEl>
                                          <p:spTgt spid="70"/>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right)">
                                      <p:cBhvr>
                                        <p:cTn id="39" dur="500"/>
                                        <p:tgtEl>
                                          <p:spTgt spid="79"/>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right)">
                                      <p:cBhvr>
                                        <p:cTn id="47" dur="500"/>
                                        <p:tgtEl>
                                          <p:spTgt spid="66"/>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right)">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9" grpId="0"/>
      <p:bldP spid="80" grpId="0"/>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101"/>
          <p:cNvSpPr/>
          <p:nvPr/>
        </p:nvSpPr>
        <p:spPr>
          <a:xfrm>
            <a:off x="4171955" y="2499438"/>
            <a:ext cx="3624213" cy="3624211"/>
          </a:xfrm>
          <a:prstGeom prst="roundRect">
            <a:avLst/>
          </a:prstGeom>
          <a:noFill/>
          <a:ln w="19050" cap="flat" cmpd="sng" algn="ctr">
            <a:solidFill>
              <a:sysClr val="window" lastClr="FFFFFF">
                <a:lumMod val="65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59" name="Straight Connector 154"/>
          <p:cNvCxnSpPr/>
          <p:nvPr/>
        </p:nvCxnSpPr>
        <p:spPr>
          <a:xfrm>
            <a:off x="3240861" y="3023625"/>
            <a:ext cx="1366052" cy="0"/>
          </a:xfrm>
          <a:prstGeom prst="line">
            <a:avLst/>
          </a:prstGeom>
          <a:noFill/>
          <a:ln w="19050" cap="flat" cmpd="sng" algn="ctr">
            <a:solidFill>
              <a:srgbClr val="65C4CA"/>
            </a:solidFill>
            <a:prstDash val="sysDot"/>
            <a:miter lim="800000"/>
          </a:ln>
          <a:effectLst/>
        </p:spPr>
      </p:cxnSp>
      <p:cxnSp>
        <p:nvCxnSpPr>
          <p:cNvPr id="60" name="Straight Connector 164"/>
          <p:cNvCxnSpPr/>
          <p:nvPr/>
        </p:nvCxnSpPr>
        <p:spPr>
          <a:xfrm>
            <a:off x="7293475" y="5587864"/>
            <a:ext cx="1306792" cy="0"/>
          </a:xfrm>
          <a:prstGeom prst="line">
            <a:avLst/>
          </a:prstGeom>
          <a:noFill/>
          <a:ln w="19050" cap="flat" cmpd="sng" algn="ctr">
            <a:solidFill>
              <a:srgbClr val="DF7A60"/>
            </a:solidFill>
            <a:prstDash val="sysDot"/>
            <a:miter lim="800000"/>
          </a:ln>
          <a:effectLst/>
        </p:spPr>
      </p:cxnSp>
      <p:cxnSp>
        <p:nvCxnSpPr>
          <p:cNvPr id="61" name="Straight Connector 163"/>
          <p:cNvCxnSpPr/>
          <p:nvPr/>
        </p:nvCxnSpPr>
        <p:spPr>
          <a:xfrm>
            <a:off x="3267954" y="5587864"/>
            <a:ext cx="1366052" cy="0"/>
          </a:xfrm>
          <a:prstGeom prst="line">
            <a:avLst/>
          </a:prstGeom>
          <a:noFill/>
          <a:ln w="19050" cap="flat" cmpd="sng" algn="ctr">
            <a:solidFill>
              <a:srgbClr val="DF7A60"/>
            </a:solidFill>
            <a:prstDash val="sysDot"/>
            <a:miter lim="800000"/>
          </a:ln>
          <a:effectLst/>
        </p:spPr>
      </p:cxnSp>
      <p:cxnSp>
        <p:nvCxnSpPr>
          <p:cNvPr id="62" name="Straight Connector 162"/>
          <p:cNvCxnSpPr/>
          <p:nvPr/>
        </p:nvCxnSpPr>
        <p:spPr>
          <a:xfrm>
            <a:off x="7806273" y="4311542"/>
            <a:ext cx="1316451" cy="0"/>
          </a:xfrm>
          <a:prstGeom prst="line">
            <a:avLst/>
          </a:prstGeom>
          <a:noFill/>
          <a:ln w="19050" cap="flat" cmpd="sng" algn="ctr">
            <a:solidFill>
              <a:srgbClr val="EECE52"/>
            </a:solidFill>
            <a:prstDash val="sysDot"/>
            <a:miter lim="800000"/>
          </a:ln>
          <a:effectLst/>
        </p:spPr>
      </p:cxnSp>
      <p:cxnSp>
        <p:nvCxnSpPr>
          <p:cNvPr id="63" name="Straight Connector 161"/>
          <p:cNvCxnSpPr/>
          <p:nvPr/>
        </p:nvCxnSpPr>
        <p:spPr>
          <a:xfrm>
            <a:off x="2792125" y="4311542"/>
            <a:ext cx="1377035" cy="0"/>
          </a:xfrm>
          <a:prstGeom prst="line">
            <a:avLst/>
          </a:prstGeom>
          <a:noFill/>
          <a:ln w="19050" cap="flat" cmpd="sng" algn="ctr">
            <a:solidFill>
              <a:srgbClr val="EECE52"/>
            </a:solidFill>
            <a:prstDash val="sysDot"/>
            <a:miter lim="800000"/>
          </a:ln>
          <a:effectLst/>
        </p:spPr>
      </p:cxnSp>
      <p:cxnSp>
        <p:nvCxnSpPr>
          <p:cNvPr id="64" name="Straight Connector 160"/>
          <p:cNvCxnSpPr/>
          <p:nvPr/>
        </p:nvCxnSpPr>
        <p:spPr>
          <a:xfrm>
            <a:off x="7310443" y="3050718"/>
            <a:ext cx="1321304" cy="0"/>
          </a:xfrm>
          <a:prstGeom prst="line">
            <a:avLst/>
          </a:prstGeom>
          <a:noFill/>
          <a:ln w="19050" cap="flat" cmpd="sng" algn="ctr">
            <a:solidFill>
              <a:srgbClr val="DF7A60"/>
            </a:solidFill>
            <a:prstDash val="sysDot"/>
            <a:miter lim="800000"/>
          </a:ln>
          <a:effectLst/>
        </p:spPr>
      </p:cxnSp>
      <p:grpSp>
        <p:nvGrpSpPr>
          <p:cNvPr id="65" name="Group 82"/>
          <p:cNvGrpSpPr/>
          <p:nvPr/>
        </p:nvGrpSpPr>
        <p:grpSpPr>
          <a:xfrm>
            <a:off x="1586617" y="2219140"/>
            <a:ext cx="1752059" cy="1664316"/>
            <a:chOff x="1273918" y="1198757"/>
            <a:chExt cx="1314044" cy="1248237"/>
          </a:xfrm>
        </p:grpSpPr>
        <p:sp>
          <p:nvSpPr>
            <p:cNvPr id="66" name="Oval 140"/>
            <p:cNvSpPr>
              <a:spLocks noChangeAspect="1"/>
            </p:cNvSpPr>
            <p:nvPr/>
          </p:nvSpPr>
          <p:spPr>
            <a:xfrm>
              <a:off x="1306125" y="1198757"/>
              <a:ext cx="1281837" cy="1229326"/>
            </a:xfrm>
            <a:prstGeom prst="roundRect">
              <a:avLst/>
            </a:prstGeom>
            <a:solidFill>
              <a:srgbClr val="65C4CA">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140"/>
            <p:cNvSpPr>
              <a:spLocks noChangeAspect="1"/>
            </p:cNvSpPr>
            <p:nvPr/>
          </p:nvSpPr>
          <p:spPr>
            <a:xfrm>
              <a:off x="1273918" y="1217668"/>
              <a:ext cx="1281837" cy="1229326"/>
            </a:xfrm>
            <a:prstGeom prst="roundRect">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68" name="Group 83"/>
          <p:cNvGrpSpPr/>
          <p:nvPr/>
        </p:nvGrpSpPr>
        <p:grpSpPr>
          <a:xfrm>
            <a:off x="1080517" y="3476695"/>
            <a:ext cx="1759916" cy="1666039"/>
            <a:chOff x="894342" y="2141923"/>
            <a:chExt cx="1319937" cy="1249529"/>
          </a:xfrm>
        </p:grpSpPr>
        <p:sp>
          <p:nvSpPr>
            <p:cNvPr id="69" name="Oval 143"/>
            <p:cNvSpPr>
              <a:spLocks noChangeAspect="1"/>
            </p:cNvSpPr>
            <p:nvPr/>
          </p:nvSpPr>
          <p:spPr>
            <a:xfrm>
              <a:off x="932442" y="2141923"/>
              <a:ext cx="1281837" cy="1229326"/>
            </a:xfrm>
            <a:prstGeom prst="roundRect">
              <a:avLst/>
            </a:prstGeom>
            <a:solidFill>
              <a:srgbClr val="EECE5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70" name="Oval 143"/>
            <p:cNvSpPr>
              <a:spLocks noChangeAspect="1"/>
            </p:cNvSpPr>
            <p:nvPr/>
          </p:nvSpPr>
          <p:spPr>
            <a:xfrm>
              <a:off x="894342" y="2162126"/>
              <a:ext cx="1281837" cy="1229326"/>
            </a:xfrm>
            <a:prstGeom prst="roundRect">
              <a:avLst/>
            </a:prstGeom>
            <a:solidFill>
              <a:srgbClr val="EECE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71" name="Group 131"/>
          <p:cNvGrpSpPr/>
          <p:nvPr/>
        </p:nvGrpSpPr>
        <p:grpSpPr>
          <a:xfrm>
            <a:off x="6813249" y="5155169"/>
            <a:ext cx="864665" cy="865389"/>
            <a:chOff x="5244691" y="3613920"/>
            <a:chExt cx="648499" cy="649042"/>
          </a:xfrm>
        </p:grpSpPr>
        <p:sp>
          <p:nvSpPr>
            <p:cNvPr id="72" name="Oval 128"/>
            <p:cNvSpPr>
              <a:spLocks noChangeAspect="1"/>
            </p:cNvSpPr>
            <p:nvPr/>
          </p:nvSpPr>
          <p:spPr>
            <a:xfrm>
              <a:off x="5244691" y="3613920"/>
              <a:ext cx="648499" cy="649042"/>
            </a:xfrm>
            <a:prstGeom prst="ellipse">
              <a:avLst/>
            </a:prstGeom>
            <a:solidFill>
              <a:srgbClr val="DF7A60">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73" name="Oval 121"/>
            <p:cNvSpPr>
              <a:spLocks noChangeAspect="1"/>
            </p:cNvSpPr>
            <p:nvPr/>
          </p:nvSpPr>
          <p:spPr>
            <a:xfrm>
              <a:off x="5319518" y="3688810"/>
              <a:ext cx="498845" cy="499263"/>
            </a:xfrm>
            <a:prstGeom prst="ellipse">
              <a:avLst/>
            </a:prstGeom>
            <a:solidFill>
              <a:srgbClr val="DF7A6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06</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74" name="Group 134"/>
          <p:cNvGrpSpPr/>
          <p:nvPr/>
        </p:nvGrpSpPr>
        <p:grpSpPr>
          <a:xfrm>
            <a:off x="4271294" y="2590931"/>
            <a:ext cx="864665" cy="865389"/>
            <a:chOff x="3287425" y="1417883"/>
            <a:chExt cx="648499" cy="649042"/>
          </a:xfrm>
        </p:grpSpPr>
        <p:sp>
          <p:nvSpPr>
            <p:cNvPr id="75" name="Oval 123"/>
            <p:cNvSpPr>
              <a:spLocks noChangeAspect="1"/>
            </p:cNvSpPr>
            <p:nvPr/>
          </p:nvSpPr>
          <p:spPr>
            <a:xfrm>
              <a:off x="3287425" y="1417883"/>
              <a:ext cx="648499" cy="649042"/>
            </a:xfrm>
            <a:prstGeom prst="ellipse">
              <a:avLst/>
            </a:prstGeom>
            <a:solidFill>
              <a:srgbClr val="65C4CA">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76" name="Oval 30"/>
            <p:cNvSpPr>
              <a:spLocks noChangeAspect="1"/>
            </p:cNvSpPr>
            <p:nvPr/>
          </p:nvSpPr>
          <p:spPr>
            <a:xfrm>
              <a:off x="3362252" y="1492773"/>
              <a:ext cx="498845" cy="499263"/>
            </a:xfrm>
            <a:prstGeom prst="ellipse">
              <a:avLst/>
            </a:prstGeom>
            <a:solidFill>
              <a:srgbClr val="65C4CA"/>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0home</a:t>
              </a: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77" name="Group 129"/>
          <p:cNvGrpSpPr/>
          <p:nvPr/>
        </p:nvGrpSpPr>
        <p:grpSpPr>
          <a:xfrm>
            <a:off x="3736828" y="3878848"/>
            <a:ext cx="864665" cy="865389"/>
            <a:chOff x="2779491" y="2517212"/>
            <a:chExt cx="648499" cy="649042"/>
          </a:xfrm>
        </p:grpSpPr>
        <p:sp>
          <p:nvSpPr>
            <p:cNvPr id="78" name="Oval 124"/>
            <p:cNvSpPr>
              <a:spLocks noChangeAspect="1"/>
            </p:cNvSpPr>
            <p:nvPr/>
          </p:nvSpPr>
          <p:spPr>
            <a:xfrm>
              <a:off x="2779491" y="2517212"/>
              <a:ext cx="648499" cy="649042"/>
            </a:xfrm>
            <a:prstGeom prst="ellipse">
              <a:avLst/>
            </a:prstGeom>
            <a:solidFill>
              <a:srgbClr val="EECE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79" name="Oval 61"/>
            <p:cNvSpPr>
              <a:spLocks noChangeAspect="1"/>
            </p:cNvSpPr>
            <p:nvPr/>
          </p:nvSpPr>
          <p:spPr>
            <a:xfrm>
              <a:off x="2854318" y="2592102"/>
              <a:ext cx="498845" cy="499263"/>
            </a:xfrm>
            <a:prstGeom prst="ellipse">
              <a:avLst/>
            </a:prstGeom>
            <a:solidFill>
              <a:srgbClr val="EECE5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02</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80" name="Group 132"/>
          <p:cNvGrpSpPr/>
          <p:nvPr/>
        </p:nvGrpSpPr>
        <p:grpSpPr>
          <a:xfrm>
            <a:off x="7373941" y="3878848"/>
            <a:ext cx="864665" cy="865389"/>
            <a:chOff x="5716010" y="2517212"/>
            <a:chExt cx="648499" cy="649042"/>
          </a:xfrm>
        </p:grpSpPr>
        <p:sp>
          <p:nvSpPr>
            <p:cNvPr id="81" name="Oval 127"/>
            <p:cNvSpPr>
              <a:spLocks noChangeAspect="1"/>
            </p:cNvSpPr>
            <p:nvPr/>
          </p:nvSpPr>
          <p:spPr>
            <a:xfrm>
              <a:off x="5716010" y="2517212"/>
              <a:ext cx="648499" cy="649042"/>
            </a:xfrm>
            <a:prstGeom prst="ellipse">
              <a:avLst/>
            </a:prstGeom>
            <a:solidFill>
              <a:srgbClr val="EECE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82" name="Oval 120"/>
            <p:cNvSpPr>
              <a:spLocks noChangeAspect="1"/>
            </p:cNvSpPr>
            <p:nvPr/>
          </p:nvSpPr>
          <p:spPr>
            <a:xfrm>
              <a:off x="5790837" y="2592102"/>
              <a:ext cx="498845" cy="499263"/>
            </a:xfrm>
            <a:prstGeom prst="ellipse">
              <a:avLst/>
            </a:prstGeom>
            <a:solidFill>
              <a:srgbClr val="EECE5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05</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83" name="Group 130"/>
          <p:cNvGrpSpPr/>
          <p:nvPr/>
        </p:nvGrpSpPr>
        <p:grpSpPr>
          <a:xfrm>
            <a:off x="4298388" y="5155169"/>
            <a:ext cx="864665" cy="865389"/>
            <a:chOff x="3287425" y="3613920"/>
            <a:chExt cx="648499" cy="649042"/>
          </a:xfrm>
        </p:grpSpPr>
        <p:sp>
          <p:nvSpPr>
            <p:cNvPr id="84" name="Oval 125"/>
            <p:cNvSpPr>
              <a:spLocks noChangeAspect="1"/>
            </p:cNvSpPr>
            <p:nvPr/>
          </p:nvSpPr>
          <p:spPr>
            <a:xfrm>
              <a:off x="3287425" y="3613920"/>
              <a:ext cx="648499" cy="649042"/>
            </a:xfrm>
            <a:prstGeom prst="ellipse">
              <a:avLst/>
            </a:prstGeom>
            <a:solidFill>
              <a:srgbClr val="DF7A60">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85" name="Oval 66"/>
            <p:cNvSpPr>
              <a:spLocks noChangeAspect="1"/>
            </p:cNvSpPr>
            <p:nvPr/>
          </p:nvSpPr>
          <p:spPr>
            <a:xfrm>
              <a:off x="3362252" y="3688810"/>
              <a:ext cx="498845" cy="499263"/>
            </a:xfrm>
            <a:prstGeom prst="ellipse">
              <a:avLst/>
            </a:prstGeom>
            <a:solidFill>
              <a:srgbClr val="DF7A6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03</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86" name="Group 133"/>
          <p:cNvGrpSpPr/>
          <p:nvPr/>
        </p:nvGrpSpPr>
        <p:grpSpPr>
          <a:xfrm>
            <a:off x="6836418" y="2602784"/>
            <a:ext cx="864665" cy="865389"/>
            <a:chOff x="5249342" y="1406453"/>
            <a:chExt cx="648499" cy="649042"/>
          </a:xfrm>
        </p:grpSpPr>
        <p:sp>
          <p:nvSpPr>
            <p:cNvPr id="87" name="Oval 126"/>
            <p:cNvSpPr>
              <a:spLocks noChangeAspect="1"/>
            </p:cNvSpPr>
            <p:nvPr/>
          </p:nvSpPr>
          <p:spPr>
            <a:xfrm>
              <a:off x="5249342" y="1406453"/>
              <a:ext cx="648499" cy="649042"/>
            </a:xfrm>
            <a:prstGeom prst="ellipse">
              <a:avLst/>
            </a:prstGeom>
            <a:solidFill>
              <a:srgbClr val="65C4CA">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88" name="Oval 71"/>
            <p:cNvSpPr>
              <a:spLocks noChangeAspect="1"/>
            </p:cNvSpPr>
            <p:nvPr/>
          </p:nvSpPr>
          <p:spPr>
            <a:xfrm>
              <a:off x="5324169" y="1481343"/>
              <a:ext cx="498845" cy="499263"/>
            </a:xfrm>
            <a:prstGeom prst="ellipse">
              <a:avLst/>
            </a:prstGeom>
            <a:solidFill>
              <a:srgbClr val="65C4CA"/>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04</a:t>
              </a:r>
              <a:endParaRPr kumimoji="0" lang="en-US" sz="1600"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sp>
        <p:nvSpPr>
          <p:cNvPr id="89" name="Rectangle 50"/>
          <p:cNvSpPr/>
          <p:nvPr/>
        </p:nvSpPr>
        <p:spPr>
          <a:xfrm>
            <a:off x="2008363" y="2467820"/>
            <a:ext cx="865622" cy="246221"/>
          </a:xfrm>
          <a:prstGeom prst="rect">
            <a:avLst/>
          </a:prstGeom>
        </p:spPr>
        <p:txBody>
          <a:bodyPr wrap="none" lIns="0" tIns="0" rIns="0" bIns="0">
            <a:spAutoFit/>
          </a:bodyPr>
          <a:lstStyle/>
          <a:p>
            <a:pPr algn="ctr" fontAlgn="auto">
              <a:spcBef>
                <a:spcPts val="0"/>
              </a:spcBef>
              <a:spcAft>
                <a:spcPts val="0"/>
              </a:spcAft>
            </a:pPr>
            <a:r>
              <a:rPr lang="en-US" sz="1600" b="1" dirty="0">
                <a:solidFill>
                  <a:prstClr val="white"/>
                </a:solidFill>
                <a:latin typeface="Calibri" panose="020F0502020204030204"/>
                <a:ea typeface="+mn-ea"/>
              </a:rPr>
              <a:t>Keyword</a:t>
            </a:r>
          </a:p>
        </p:txBody>
      </p:sp>
      <p:grpSp>
        <p:nvGrpSpPr>
          <p:cNvPr id="90" name="Group 84"/>
          <p:cNvGrpSpPr/>
          <p:nvPr/>
        </p:nvGrpSpPr>
        <p:grpSpPr>
          <a:xfrm>
            <a:off x="1586617" y="4655001"/>
            <a:ext cx="1767368" cy="1669581"/>
            <a:chOff x="1273918" y="3025653"/>
            <a:chExt cx="1325526" cy="1252186"/>
          </a:xfrm>
        </p:grpSpPr>
        <p:sp>
          <p:nvSpPr>
            <p:cNvPr id="91" name="Oval 146"/>
            <p:cNvSpPr>
              <a:spLocks noChangeAspect="1"/>
            </p:cNvSpPr>
            <p:nvPr/>
          </p:nvSpPr>
          <p:spPr>
            <a:xfrm>
              <a:off x="1317607" y="3025653"/>
              <a:ext cx="1281837" cy="1229326"/>
            </a:xfrm>
            <a:prstGeom prst="roundRect">
              <a:avLst/>
            </a:prstGeom>
            <a:solidFill>
              <a:srgbClr val="DF7A60">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92" name="Oval 146"/>
            <p:cNvSpPr>
              <a:spLocks noChangeAspect="1"/>
            </p:cNvSpPr>
            <p:nvPr/>
          </p:nvSpPr>
          <p:spPr>
            <a:xfrm>
              <a:off x="1273918" y="3048513"/>
              <a:ext cx="1281837" cy="1229326"/>
            </a:xfrm>
            <a:prstGeom prst="roundRect">
              <a:avLst/>
            </a:prstGeom>
            <a:solidFill>
              <a:srgbClr val="DF7A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93" name="Group 86"/>
          <p:cNvGrpSpPr/>
          <p:nvPr/>
        </p:nvGrpSpPr>
        <p:grpSpPr>
          <a:xfrm>
            <a:off x="8537701" y="2191861"/>
            <a:ext cx="1766993" cy="1659421"/>
            <a:chOff x="6487230" y="1178298"/>
            <a:chExt cx="1325245" cy="1244566"/>
          </a:xfrm>
        </p:grpSpPr>
        <p:sp>
          <p:nvSpPr>
            <p:cNvPr id="94" name="Oval 137"/>
            <p:cNvSpPr>
              <a:spLocks noChangeAspect="1"/>
            </p:cNvSpPr>
            <p:nvPr/>
          </p:nvSpPr>
          <p:spPr>
            <a:xfrm>
              <a:off x="6487230" y="1178298"/>
              <a:ext cx="1281837" cy="1229326"/>
            </a:xfrm>
            <a:prstGeom prst="roundRect">
              <a:avLst/>
            </a:prstGeom>
            <a:solidFill>
              <a:srgbClr val="65C4CA">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Oval 137"/>
            <p:cNvSpPr>
              <a:spLocks noChangeAspect="1"/>
            </p:cNvSpPr>
            <p:nvPr/>
          </p:nvSpPr>
          <p:spPr>
            <a:xfrm>
              <a:off x="6530638" y="1193538"/>
              <a:ext cx="1281837" cy="1229326"/>
            </a:xfrm>
            <a:prstGeom prst="roundRect">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96" name="Group 90"/>
          <p:cNvGrpSpPr/>
          <p:nvPr/>
        </p:nvGrpSpPr>
        <p:grpSpPr>
          <a:xfrm>
            <a:off x="9037644" y="3464176"/>
            <a:ext cx="1767499" cy="1665772"/>
            <a:chOff x="6862188" y="2132534"/>
            <a:chExt cx="1325624" cy="1249329"/>
          </a:xfrm>
        </p:grpSpPr>
        <p:sp>
          <p:nvSpPr>
            <p:cNvPr id="97" name="Oval 149"/>
            <p:cNvSpPr>
              <a:spLocks noChangeAspect="1"/>
            </p:cNvSpPr>
            <p:nvPr/>
          </p:nvSpPr>
          <p:spPr>
            <a:xfrm>
              <a:off x="6862188" y="2132534"/>
              <a:ext cx="1281837" cy="1229326"/>
            </a:xfrm>
            <a:prstGeom prst="roundRect">
              <a:avLst/>
            </a:prstGeom>
            <a:solidFill>
              <a:srgbClr val="EECE52">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sp>
          <p:nvSpPr>
            <p:cNvPr id="98" name="Oval 149"/>
            <p:cNvSpPr>
              <a:spLocks noChangeAspect="1"/>
            </p:cNvSpPr>
            <p:nvPr/>
          </p:nvSpPr>
          <p:spPr>
            <a:xfrm>
              <a:off x="6905975" y="2152537"/>
              <a:ext cx="1281837" cy="1229326"/>
            </a:xfrm>
            <a:prstGeom prst="roundRect">
              <a:avLst/>
            </a:prstGeom>
            <a:solidFill>
              <a:srgbClr val="EECE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33" b="1"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99" name="Group 88"/>
          <p:cNvGrpSpPr/>
          <p:nvPr/>
        </p:nvGrpSpPr>
        <p:grpSpPr>
          <a:xfrm>
            <a:off x="8537701" y="4739032"/>
            <a:ext cx="1766993" cy="1669581"/>
            <a:chOff x="6487230" y="3088676"/>
            <a:chExt cx="1325245" cy="1252186"/>
          </a:xfrm>
        </p:grpSpPr>
        <p:sp>
          <p:nvSpPr>
            <p:cNvPr id="100" name="Oval 152"/>
            <p:cNvSpPr>
              <a:spLocks noChangeAspect="1"/>
            </p:cNvSpPr>
            <p:nvPr/>
          </p:nvSpPr>
          <p:spPr>
            <a:xfrm>
              <a:off x="6487230" y="3088676"/>
              <a:ext cx="1281837" cy="1229326"/>
            </a:xfrm>
            <a:prstGeom prst="roundRect">
              <a:avLst/>
            </a:prstGeom>
            <a:solidFill>
              <a:srgbClr val="DF7A60">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1" name="Oval 152"/>
            <p:cNvSpPr>
              <a:spLocks noChangeAspect="1"/>
            </p:cNvSpPr>
            <p:nvPr/>
          </p:nvSpPr>
          <p:spPr>
            <a:xfrm>
              <a:off x="6530638" y="3111536"/>
              <a:ext cx="1281837" cy="1229326"/>
            </a:xfrm>
            <a:prstGeom prst="roundRect">
              <a:avLst/>
            </a:prstGeom>
            <a:solidFill>
              <a:srgbClr val="DF7A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02" name="Freeform 66"/>
          <p:cNvSpPr>
            <a:spLocks noEditPoints="1"/>
          </p:cNvSpPr>
          <p:nvPr/>
        </p:nvSpPr>
        <p:spPr bwMode="auto">
          <a:xfrm>
            <a:off x="2060925" y="2820848"/>
            <a:ext cx="760499" cy="589876"/>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3" name="Freeform 52"/>
          <p:cNvSpPr>
            <a:spLocks noEditPoints="1"/>
          </p:cNvSpPr>
          <p:nvPr/>
        </p:nvSpPr>
        <p:spPr bwMode="auto">
          <a:xfrm>
            <a:off x="1664186" y="4003468"/>
            <a:ext cx="525737" cy="565619"/>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4" name="Freeform 131"/>
          <p:cNvSpPr>
            <a:spLocks/>
          </p:cNvSpPr>
          <p:nvPr/>
        </p:nvSpPr>
        <p:spPr bwMode="auto">
          <a:xfrm>
            <a:off x="2149241" y="5346873"/>
            <a:ext cx="563547" cy="572085"/>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5" name="Freeform 57"/>
          <p:cNvSpPr>
            <a:spLocks noEditPoints="1"/>
          </p:cNvSpPr>
          <p:nvPr/>
        </p:nvSpPr>
        <p:spPr bwMode="auto">
          <a:xfrm>
            <a:off x="9163819" y="2803697"/>
            <a:ext cx="572632" cy="564624"/>
          </a:xfrm>
          <a:custGeom>
            <a:avLst/>
            <a:gdLst/>
            <a:ahLst/>
            <a:cxnLst>
              <a:cxn ang="0">
                <a:pos x="62" y="56"/>
              </a:cxn>
              <a:cxn ang="0">
                <a:pos x="56" y="62"/>
              </a:cxn>
              <a:cxn ang="0">
                <a:pos x="48" y="65"/>
              </a:cxn>
              <a:cxn ang="0">
                <a:pos x="40" y="62"/>
              </a:cxn>
              <a:cxn ang="0">
                <a:pos x="32" y="54"/>
              </a:cxn>
              <a:cxn ang="0">
                <a:pos x="28" y="46"/>
              </a:cxn>
              <a:cxn ang="0">
                <a:pos x="32" y="37"/>
              </a:cxn>
              <a:cxn ang="0">
                <a:pos x="28" y="34"/>
              </a:cxn>
              <a:cxn ang="0">
                <a:pos x="20" y="37"/>
              </a:cxn>
              <a:cxn ang="0">
                <a:pos x="12" y="34"/>
              </a:cxn>
              <a:cxn ang="0">
                <a:pos x="3" y="25"/>
              </a:cxn>
              <a:cxn ang="0">
                <a:pos x="0" y="17"/>
              </a:cxn>
              <a:cxn ang="0">
                <a:pos x="4" y="9"/>
              </a:cxn>
              <a:cxn ang="0">
                <a:pos x="9" y="3"/>
              </a:cxn>
              <a:cxn ang="0">
                <a:pos x="18" y="0"/>
              </a:cxn>
              <a:cxn ang="0">
                <a:pos x="26" y="3"/>
              </a:cxn>
              <a:cxn ang="0">
                <a:pos x="34" y="12"/>
              </a:cxn>
              <a:cxn ang="0">
                <a:pos x="37" y="20"/>
              </a:cxn>
              <a:cxn ang="0">
                <a:pos x="34" y="28"/>
              </a:cxn>
              <a:cxn ang="0">
                <a:pos x="37" y="32"/>
              </a:cxn>
              <a:cxn ang="0">
                <a:pos x="46" y="28"/>
              </a:cxn>
              <a:cxn ang="0">
                <a:pos x="54" y="32"/>
              </a:cxn>
              <a:cxn ang="0">
                <a:pos x="62" y="40"/>
              </a:cxn>
              <a:cxn ang="0">
                <a:pos x="66" y="48"/>
              </a:cxn>
              <a:cxn ang="0">
                <a:pos x="62" y="56"/>
              </a:cxn>
              <a:cxn ang="0">
                <a:pos x="29" y="17"/>
              </a:cxn>
              <a:cxn ang="0">
                <a:pos x="20" y="9"/>
              </a:cxn>
              <a:cxn ang="0">
                <a:pos x="18" y="8"/>
              </a:cxn>
              <a:cxn ang="0">
                <a:pos x="15" y="9"/>
              </a:cxn>
              <a:cxn ang="0">
                <a:pos x="9" y="15"/>
              </a:cxn>
              <a:cxn ang="0">
                <a:pos x="8" y="17"/>
              </a:cxn>
              <a:cxn ang="0">
                <a:pos x="9" y="20"/>
              </a:cxn>
              <a:cxn ang="0">
                <a:pos x="17" y="28"/>
              </a:cxn>
              <a:cxn ang="0">
                <a:pos x="20" y="29"/>
              </a:cxn>
              <a:cxn ang="0">
                <a:pos x="23" y="28"/>
              </a:cxn>
              <a:cxn ang="0">
                <a:pos x="20" y="24"/>
              </a:cxn>
              <a:cxn ang="0">
                <a:pos x="24" y="20"/>
              </a:cxn>
              <a:cxn ang="0">
                <a:pos x="28" y="23"/>
              </a:cxn>
              <a:cxn ang="0">
                <a:pos x="30" y="20"/>
              </a:cxn>
              <a:cxn ang="0">
                <a:pos x="29" y="17"/>
              </a:cxn>
              <a:cxn ang="0">
                <a:pos x="57" y="45"/>
              </a:cxn>
              <a:cxn ang="0">
                <a:pos x="48" y="37"/>
              </a:cxn>
              <a:cxn ang="0">
                <a:pos x="46" y="36"/>
              </a:cxn>
              <a:cxn ang="0">
                <a:pos x="43" y="37"/>
              </a:cxn>
              <a:cxn ang="0">
                <a:pos x="46" y="42"/>
              </a:cxn>
              <a:cxn ang="0">
                <a:pos x="42" y="46"/>
              </a:cxn>
              <a:cxn ang="0">
                <a:pos x="37" y="43"/>
              </a:cxn>
              <a:cxn ang="0">
                <a:pos x="36" y="46"/>
              </a:cxn>
              <a:cxn ang="0">
                <a:pos x="37" y="48"/>
              </a:cxn>
              <a:cxn ang="0">
                <a:pos x="45" y="57"/>
              </a:cxn>
              <a:cxn ang="0">
                <a:pos x="48" y="58"/>
              </a:cxn>
              <a:cxn ang="0">
                <a:pos x="51" y="57"/>
              </a:cxn>
              <a:cxn ang="0">
                <a:pos x="57" y="51"/>
              </a:cxn>
              <a:cxn ang="0">
                <a:pos x="58" y="48"/>
              </a:cxn>
              <a:cxn ang="0">
                <a:pos x="57" y="45"/>
              </a:cxn>
            </a:cxnLst>
            <a:rect l="0" t="0" r="r" b="b"/>
            <a:pathLst>
              <a:path w="66" h="65">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6" name="Rectangle 72"/>
          <p:cNvSpPr/>
          <p:nvPr/>
        </p:nvSpPr>
        <p:spPr>
          <a:xfrm>
            <a:off x="1502262" y="3705728"/>
            <a:ext cx="865622" cy="246221"/>
          </a:xfrm>
          <a:prstGeom prst="rect">
            <a:avLst/>
          </a:prstGeom>
        </p:spPr>
        <p:txBody>
          <a:bodyPr wrap="none" lIns="0" tIns="0" rIns="0" bIns="0">
            <a:spAutoFit/>
          </a:bodyPr>
          <a:lstStyle/>
          <a:p>
            <a:pPr algn="ctr" fontAlgn="auto">
              <a:spcBef>
                <a:spcPts val="0"/>
              </a:spcBef>
              <a:spcAft>
                <a:spcPts val="0"/>
              </a:spcAft>
            </a:pPr>
            <a:r>
              <a:rPr lang="en-US" sz="1600" b="1" dirty="0">
                <a:solidFill>
                  <a:prstClr val="white"/>
                </a:solidFill>
                <a:latin typeface="Calibri" panose="020F0502020204030204"/>
                <a:ea typeface="+mn-ea"/>
              </a:rPr>
              <a:t>Keyword</a:t>
            </a:r>
          </a:p>
        </p:txBody>
      </p:sp>
      <p:sp>
        <p:nvSpPr>
          <p:cNvPr id="107" name="Rectangle 73"/>
          <p:cNvSpPr/>
          <p:nvPr/>
        </p:nvSpPr>
        <p:spPr>
          <a:xfrm>
            <a:off x="2008363" y="5032059"/>
            <a:ext cx="865622" cy="246221"/>
          </a:xfrm>
          <a:prstGeom prst="rect">
            <a:avLst/>
          </a:prstGeom>
        </p:spPr>
        <p:txBody>
          <a:bodyPr wrap="none" lIns="0" tIns="0" rIns="0" bIns="0">
            <a:spAutoFit/>
          </a:bodyPr>
          <a:lstStyle/>
          <a:p>
            <a:pPr algn="ctr" fontAlgn="auto">
              <a:spcBef>
                <a:spcPts val="0"/>
              </a:spcBef>
              <a:spcAft>
                <a:spcPts val="0"/>
              </a:spcAft>
            </a:pPr>
            <a:r>
              <a:rPr lang="en-US" sz="1600" b="1" dirty="0">
                <a:solidFill>
                  <a:prstClr val="white"/>
                </a:solidFill>
                <a:latin typeface="Calibri" panose="020F0502020204030204"/>
                <a:ea typeface="+mn-ea"/>
              </a:rPr>
              <a:t>Keyword</a:t>
            </a:r>
          </a:p>
        </p:txBody>
      </p:sp>
      <p:sp>
        <p:nvSpPr>
          <p:cNvPr id="108" name="Rectangle 74"/>
          <p:cNvSpPr/>
          <p:nvPr/>
        </p:nvSpPr>
        <p:spPr>
          <a:xfrm>
            <a:off x="9017323" y="2467820"/>
            <a:ext cx="865622" cy="246221"/>
          </a:xfrm>
          <a:prstGeom prst="rect">
            <a:avLst/>
          </a:prstGeom>
        </p:spPr>
        <p:txBody>
          <a:bodyPr wrap="none" lIns="0" tIns="0" rIns="0" bIns="0">
            <a:spAutoFit/>
          </a:bodyPr>
          <a:lstStyle/>
          <a:p>
            <a:pPr algn="ctr" fontAlgn="auto">
              <a:spcBef>
                <a:spcPts val="0"/>
              </a:spcBef>
              <a:spcAft>
                <a:spcPts val="0"/>
              </a:spcAft>
            </a:pPr>
            <a:r>
              <a:rPr lang="en-US" sz="1600" b="1" dirty="0">
                <a:solidFill>
                  <a:prstClr val="white"/>
                </a:solidFill>
                <a:latin typeface="Calibri" panose="020F0502020204030204"/>
                <a:ea typeface="+mn-ea"/>
              </a:rPr>
              <a:t>Keyword</a:t>
            </a:r>
          </a:p>
        </p:txBody>
      </p:sp>
      <p:sp>
        <p:nvSpPr>
          <p:cNvPr id="109" name="Rectangle 75"/>
          <p:cNvSpPr/>
          <p:nvPr/>
        </p:nvSpPr>
        <p:spPr>
          <a:xfrm>
            <a:off x="9517773" y="3774222"/>
            <a:ext cx="865622" cy="246221"/>
          </a:xfrm>
          <a:prstGeom prst="rect">
            <a:avLst/>
          </a:prstGeom>
        </p:spPr>
        <p:txBody>
          <a:bodyPr wrap="none" lIns="0" tIns="0" rIns="0" bIns="0">
            <a:spAutoFit/>
          </a:bodyPr>
          <a:lstStyle/>
          <a:p>
            <a:pPr algn="ctr" fontAlgn="auto">
              <a:spcBef>
                <a:spcPts val="0"/>
              </a:spcBef>
              <a:spcAft>
                <a:spcPts val="0"/>
              </a:spcAft>
            </a:pPr>
            <a:r>
              <a:rPr lang="en-US" sz="1600" b="1" dirty="0">
                <a:solidFill>
                  <a:prstClr val="white"/>
                </a:solidFill>
                <a:latin typeface="Calibri" panose="020F0502020204030204"/>
                <a:ea typeface="+mn-ea"/>
              </a:rPr>
              <a:t>Keyword</a:t>
            </a:r>
          </a:p>
        </p:txBody>
      </p:sp>
      <p:sp>
        <p:nvSpPr>
          <p:cNvPr id="110" name="Rectangle 76"/>
          <p:cNvSpPr/>
          <p:nvPr/>
        </p:nvSpPr>
        <p:spPr>
          <a:xfrm>
            <a:off x="9017323" y="5100552"/>
            <a:ext cx="865622" cy="246221"/>
          </a:xfrm>
          <a:prstGeom prst="rect">
            <a:avLst/>
          </a:prstGeom>
        </p:spPr>
        <p:txBody>
          <a:bodyPr wrap="none" lIns="0" tIns="0" rIns="0" bIns="0">
            <a:spAutoFit/>
          </a:bodyPr>
          <a:lstStyle/>
          <a:p>
            <a:pPr algn="ctr" fontAlgn="auto">
              <a:spcBef>
                <a:spcPts val="0"/>
              </a:spcBef>
              <a:spcAft>
                <a:spcPts val="0"/>
              </a:spcAft>
            </a:pPr>
            <a:r>
              <a:rPr lang="en-US" sz="1600" b="1" dirty="0">
                <a:solidFill>
                  <a:prstClr val="white"/>
                </a:solidFill>
                <a:latin typeface="Calibri" panose="020F0502020204030204"/>
                <a:ea typeface="+mn-ea"/>
              </a:rPr>
              <a:t>Keyword</a:t>
            </a:r>
          </a:p>
        </p:txBody>
      </p:sp>
      <p:sp>
        <p:nvSpPr>
          <p:cNvPr id="111" name="Freeform 22"/>
          <p:cNvSpPr>
            <a:spLocks noEditPoints="1"/>
          </p:cNvSpPr>
          <p:nvPr/>
        </p:nvSpPr>
        <p:spPr bwMode="auto">
          <a:xfrm>
            <a:off x="9679712" y="4119863"/>
            <a:ext cx="597585" cy="520345"/>
          </a:xfrm>
          <a:custGeom>
            <a:avLst/>
            <a:gdLst/>
            <a:ahLst/>
            <a:cxnLst>
              <a:cxn ang="0">
                <a:pos x="68" y="24"/>
              </a:cxn>
              <a:cxn ang="0">
                <a:pos x="64" y="29"/>
              </a:cxn>
              <a:cxn ang="0">
                <a:pos x="64" y="43"/>
              </a:cxn>
              <a:cxn ang="0">
                <a:pos x="59" y="48"/>
              </a:cxn>
              <a:cxn ang="0">
                <a:pos x="28" y="34"/>
              </a:cxn>
              <a:cxn ang="0">
                <a:pos x="25" y="44"/>
              </a:cxn>
              <a:cxn ang="0">
                <a:pos x="30" y="54"/>
              </a:cxn>
              <a:cxn ang="0">
                <a:pos x="14" y="56"/>
              </a:cxn>
              <a:cxn ang="0">
                <a:pos x="11" y="34"/>
              </a:cxn>
              <a:cxn ang="0">
                <a:pos x="7" y="34"/>
              </a:cxn>
              <a:cxn ang="0">
                <a:pos x="0" y="27"/>
              </a:cxn>
              <a:cxn ang="0">
                <a:pos x="0" y="20"/>
              </a:cxn>
              <a:cxn ang="0">
                <a:pos x="7" y="14"/>
              </a:cxn>
              <a:cxn ang="0">
                <a:pos x="25" y="14"/>
              </a:cxn>
              <a:cxn ang="0">
                <a:pos x="59" y="0"/>
              </a:cxn>
              <a:cxn ang="0">
                <a:pos x="64" y="4"/>
              </a:cxn>
              <a:cxn ang="0">
                <a:pos x="64" y="19"/>
              </a:cxn>
              <a:cxn ang="0">
                <a:pos x="68" y="24"/>
              </a:cxn>
              <a:cxn ang="0">
                <a:pos x="59" y="6"/>
              </a:cxn>
              <a:cxn ang="0">
                <a:pos x="30" y="19"/>
              </a:cxn>
              <a:cxn ang="0">
                <a:pos x="30" y="29"/>
              </a:cxn>
              <a:cxn ang="0">
                <a:pos x="59" y="42"/>
              </a:cxn>
              <a:cxn ang="0">
                <a:pos x="59" y="6"/>
              </a:cxn>
            </a:cxnLst>
            <a:rect l="0" t="0" r="r" b="b"/>
            <a:pathLst>
              <a:path w="68" h="59">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12" name="Freeform 58"/>
          <p:cNvSpPr>
            <a:spLocks noEditPoints="1"/>
          </p:cNvSpPr>
          <p:nvPr/>
        </p:nvSpPr>
        <p:spPr bwMode="auto">
          <a:xfrm>
            <a:off x="9182876" y="5486038"/>
            <a:ext cx="534521" cy="534521"/>
          </a:xfrm>
          <a:custGeom>
            <a:avLst/>
            <a:gdLst/>
            <a:ahLst/>
            <a:cxnLst>
              <a:cxn ang="0">
                <a:pos x="51" y="58"/>
              </a:cxn>
              <a:cxn ang="0">
                <a:pos x="7" y="58"/>
              </a:cxn>
              <a:cxn ang="0">
                <a:pos x="3" y="50"/>
              </a:cxn>
              <a:cxn ang="0">
                <a:pos x="22" y="20"/>
              </a:cxn>
              <a:cxn ang="0">
                <a:pos x="22" y="4"/>
              </a:cxn>
              <a:cxn ang="0">
                <a:pos x="19" y="4"/>
              </a:cxn>
              <a:cxn ang="0">
                <a:pos x="17" y="2"/>
              </a:cxn>
              <a:cxn ang="0">
                <a:pos x="19" y="0"/>
              </a:cxn>
              <a:cxn ang="0">
                <a:pos x="39" y="0"/>
              </a:cxn>
              <a:cxn ang="0">
                <a:pos x="41" y="2"/>
              </a:cxn>
              <a:cxn ang="0">
                <a:pos x="39" y="4"/>
              </a:cxn>
              <a:cxn ang="0">
                <a:pos x="36" y="4"/>
              </a:cxn>
              <a:cxn ang="0">
                <a:pos x="36" y="20"/>
              </a:cxn>
              <a:cxn ang="0">
                <a:pos x="55" y="50"/>
              </a:cxn>
              <a:cxn ang="0">
                <a:pos x="51" y="58"/>
              </a:cxn>
              <a:cxn ang="0">
                <a:pos x="16" y="38"/>
              </a:cxn>
              <a:cxn ang="0">
                <a:pos x="43" y="38"/>
              </a:cxn>
              <a:cxn ang="0">
                <a:pos x="32" y="22"/>
              </a:cxn>
              <a:cxn ang="0">
                <a:pos x="31" y="21"/>
              </a:cxn>
              <a:cxn ang="0">
                <a:pos x="31" y="20"/>
              </a:cxn>
              <a:cxn ang="0">
                <a:pos x="31" y="4"/>
              </a:cxn>
              <a:cxn ang="0">
                <a:pos x="27" y="4"/>
              </a:cxn>
              <a:cxn ang="0">
                <a:pos x="27" y="20"/>
              </a:cxn>
              <a:cxn ang="0">
                <a:pos x="27" y="21"/>
              </a:cxn>
              <a:cxn ang="0">
                <a:pos x="26" y="22"/>
              </a:cxn>
              <a:cxn ang="0">
                <a:pos x="16" y="38"/>
              </a:cxn>
            </a:cxnLst>
            <a:rect l="0" t="0" r="r" b="b"/>
            <a:pathLst>
              <a:path w="58" h="58">
                <a:moveTo>
                  <a:pt x="51" y="58"/>
                </a:moveTo>
                <a:cubicBezTo>
                  <a:pt x="7" y="58"/>
                  <a:pt x="7" y="58"/>
                  <a:pt x="7" y="58"/>
                </a:cubicBezTo>
                <a:cubicBezTo>
                  <a:pt x="2" y="58"/>
                  <a:pt x="0" y="54"/>
                  <a:pt x="3" y="50"/>
                </a:cubicBezTo>
                <a:cubicBezTo>
                  <a:pt x="22" y="20"/>
                  <a:pt x="22" y="20"/>
                  <a:pt x="22" y="20"/>
                </a:cubicBezTo>
                <a:cubicBezTo>
                  <a:pt x="22" y="4"/>
                  <a:pt x="22" y="4"/>
                  <a:pt x="22" y="4"/>
                </a:cubicBezTo>
                <a:cubicBezTo>
                  <a:pt x="19" y="4"/>
                  <a:pt x="19" y="4"/>
                  <a:pt x="19" y="4"/>
                </a:cubicBezTo>
                <a:cubicBezTo>
                  <a:pt x="18" y="4"/>
                  <a:pt x="17" y="3"/>
                  <a:pt x="17" y="2"/>
                </a:cubicBezTo>
                <a:cubicBezTo>
                  <a:pt x="17" y="1"/>
                  <a:pt x="18" y="0"/>
                  <a:pt x="19" y="0"/>
                </a:cubicBezTo>
                <a:cubicBezTo>
                  <a:pt x="39" y="0"/>
                  <a:pt x="39" y="0"/>
                  <a:pt x="39" y="0"/>
                </a:cubicBezTo>
                <a:cubicBezTo>
                  <a:pt x="40" y="0"/>
                  <a:pt x="41" y="1"/>
                  <a:pt x="41" y="2"/>
                </a:cubicBezTo>
                <a:cubicBezTo>
                  <a:pt x="41" y="3"/>
                  <a:pt x="40" y="4"/>
                  <a:pt x="39" y="4"/>
                </a:cubicBezTo>
                <a:cubicBezTo>
                  <a:pt x="36" y="4"/>
                  <a:pt x="36" y="4"/>
                  <a:pt x="36" y="4"/>
                </a:cubicBezTo>
                <a:cubicBezTo>
                  <a:pt x="36" y="20"/>
                  <a:pt x="36" y="20"/>
                  <a:pt x="36" y="20"/>
                </a:cubicBezTo>
                <a:cubicBezTo>
                  <a:pt x="55" y="50"/>
                  <a:pt x="55" y="50"/>
                  <a:pt x="55" y="50"/>
                </a:cubicBezTo>
                <a:cubicBezTo>
                  <a:pt x="58" y="54"/>
                  <a:pt x="56" y="58"/>
                  <a:pt x="51" y="58"/>
                </a:cubicBezTo>
                <a:close/>
                <a:moveTo>
                  <a:pt x="16" y="38"/>
                </a:moveTo>
                <a:cubicBezTo>
                  <a:pt x="43" y="38"/>
                  <a:pt x="43" y="38"/>
                  <a:pt x="43" y="38"/>
                </a:cubicBezTo>
                <a:cubicBezTo>
                  <a:pt x="32" y="22"/>
                  <a:pt x="32" y="22"/>
                  <a:pt x="32" y="22"/>
                </a:cubicBezTo>
                <a:cubicBezTo>
                  <a:pt x="31" y="21"/>
                  <a:pt x="31" y="21"/>
                  <a:pt x="31" y="21"/>
                </a:cubicBezTo>
                <a:cubicBezTo>
                  <a:pt x="31" y="20"/>
                  <a:pt x="31" y="20"/>
                  <a:pt x="31" y="20"/>
                </a:cubicBezTo>
                <a:cubicBezTo>
                  <a:pt x="31" y="4"/>
                  <a:pt x="31" y="4"/>
                  <a:pt x="31" y="4"/>
                </a:cubicBezTo>
                <a:cubicBezTo>
                  <a:pt x="27" y="4"/>
                  <a:pt x="27" y="4"/>
                  <a:pt x="27" y="4"/>
                </a:cubicBezTo>
                <a:cubicBezTo>
                  <a:pt x="27" y="20"/>
                  <a:pt x="27" y="20"/>
                  <a:pt x="27" y="20"/>
                </a:cubicBezTo>
                <a:cubicBezTo>
                  <a:pt x="27" y="21"/>
                  <a:pt x="27" y="21"/>
                  <a:pt x="27" y="21"/>
                </a:cubicBezTo>
                <a:cubicBezTo>
                  <a:pt x="26" y="22"/>
                  <a:pt x="26" y="22"/>
                  <a:pt x="26" y="22"/>
                </a:cubicBezTo>
                <a:lnTo>
                  <a:pt x="16" y="38"/>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13" name="矩形 112"/>
          <p:cNvSpPr/>
          <p:nvPr/>
        </p:nvSpPr>
        <p:spPr>
          <a:xfrm>
            <a:off x="4868935" y="3747307"/>
            <a:ext cx="2166664" cy="830997"/>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p:txBody>
      </p:sp>
    </p:spTree>
    <p:extLst>
      <p:ext uri="{BB962C8B-B14F-4D97-AF65-F5344CB8AC3E}">
        <p14:creationId xmlns:p14="http://schemas.microsoft.com/office/powerpoint/2010/main" val="36404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2000"/>
                                        <p:tgtEl>
                                          <p:spTgt spid="58"/>
                                        </p:tgtEl>
                                      </p:cBhvr>
                                    </p:animEffect>
                                  </p:childTnLst>
                                </p:cTn>
                              </p:par>
                            </p:childTnLst>
                          </p:cTn>
                        </p:par>
                        <p:par>
                          <p:cTn id="8" fill="hold">
                            <p:stCondLst>
                              <p:cond delay="2000"/>
                            </p:stCondLst>
                            <p:childTnLst>
                              <p:par>
                                <p:cTn id="9" presetID="53"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p:cTn id="11" dur="500" fill="hold"/>
                                        <p:tgtEl>
                                          <p:spTgt spid="74"/>
                                        </p:tgtEl>
                                        <p:attrNameLst>
                                          <p:attrName>ppt_w</p:attrName>
                                        </p:attrNameLst>
                                      </p:cBhvr>
                                      <p:tavLst>
                                        <p:tav tm="0">
                                          <p:val>
                                            <p:fltVal val="0"/>
                                          </p:val>
                                        </p:tav>
                                        <p:tav tm="100000">
                                          <p:val>
                                            <p:strVal val="#ppt_w"/>
                                          </p:val>
                                        </p:tav>
                                      </p:tavLst>
                                    </p:anim>
                                    <p:anim calcmode="lin" valueType="num">
                                      <p:cBhvr>
                                        <p:cTn id="12" dur="500" fill="hold"/>
                                        <p:tgtEl>
                                          <p:spTgt spid="74"/>
                                        </p:tgtEl>
                                        <p:attrNameLst>
                                          <p:attrName>ppt_h</p:attrName>
                                        </p:attrNameLst>
                                      </p:cBhvr>
                                      <p:tavLst>
                                        <p:tav tm="0">
                                          <p:val>
                                            <p:fltVal val="0"/>
                                          </p:val>
                                        </p:tav>
                                        <p:tav tm="100000">
                                          <p:val>
                                            <p:strVal val="#ppt_h"/>
                                          </p:val>
                                        </p:tav>
                                      </p:tavLst>
                                    </p:anim>
                                    <p:animEffect transition="in" filter="fade">
                                      <p:cBhvr>
                                        <p:cTn id="13" dur="500"/>
                                        <p:tgtEl>
                                          <p:spTgt spid="74"/>
                                        </p:tgtEl>
                                      </p:cBhvr>
                                    </p:animEffect>
                                  </p:childTnLst>
                                </p:cTn>
                              </p:par>
                              <p:par>
                                <p:cTn id="14" presetID="18" presetClass="entr" presetSubtype="9"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strips(upLeft)">
                                      <p:cBhvr>
                                        <p:cTn id="16" dur="500"/>
                                        <p:tgtEl>
                                          <p:spTgt spid="59"/>
                                        </p:tgtEl>
                                      </p:cBhvr>
                                    </p:animEffect>
                                  </p:childTnLst>
                                </p:cTn>
                              </p:par>
                              <p:par>
                                <p:cTn id="17" presetID="2" presetClass="entr" presetSubtype="8" accel="50000" decel="5000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0-#ppt_w/2"/>
                                          </p:val>
                                        </p:tav>
                                        <p:tav tm="100000">
                                          <p:val>
                                            <p:strVal val="#ppt_x"/>
                                          </p:val>
                                        </p:tav>
                                      </p:tavLst>
                                    </p:anim>
                                    <p:anim calcmode="lin" valueType="num">
                                      <p:cBhvr additive="base">
                                        <p:cTn id="20" dur="500" fill="hold"/>
                                        <p:tgtEl>
                                          <p:spTgt spid="65"/>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53" presetClass="entr" presetSubtype="0" fill="hold" grpId="0" nodeType="afterEffect">
                                  <p:stCondLst>
                                    <p:cond delay="0"/>
                                  </p:stCondLst>
                                  <p:childTnLst>
                                    <p:set>
                                      <p:cBhvr>
                                        <p:cTn id="23" dur="1" fill="hold">
                                          <p:stCondLst>
                                            <p:cond delay="0"/>
                                          </p:stCondLst>
                                        </p:cTn>
                                        <p:tgtEl>
                                          <p:spTgt spid="89"/>
                                        </p:tgtEl>
                                        <p:attrNameLst>
                                          <p:attrName>style.visibility</p:attrName>
                                        </p:attrNameLst>
                                      </p:cBhvr>
                                      <p:to>
                                        <p:strVal val="visible"/>
                                      </p:to>
                                    </p:set>
                                    <p:anim calcmode="lin" valueType="num">
                                      <p:cBhvr>
                                        <p:cTn id="24" dur="500" fill="hold"/>
                                        <p:tgtEl>
                                          <p:spTgt spid="89"/>
                                        </p:tgtEl>
                                        <p:attrNameLst>
                                          <p:attrName>ppt_w</p:attrName>
                                        </p:attrNameLst>
                                      </p:cBhvr>
                                      <p:tavLst>
                                        <p:tav tm="0">
                                          <p:val>
                                            <p:fltVal val="0"/>
                                          </p:val>
                                        </p:tav>
                                        <p:tav tm="100000">
                                          <p:val>
                                            <p:strVal val="#ppt_w"/>
                                          </p:val>
                                        </p:tav>
                                      </p:tavLst>
                                    </p:anim>
                                    <p:anim calcmode="lin" valueType="num">
                                      <p:cBhvr>
                                        <p:cTn id="25" dur="500" fill="hold"/>
                                        <p:tgtEl>
                                          <p:spTgt spid="89"/>
                                        </p:tgtEl>
                                        <p:attrNameLst>
                                          <p:attrName>ppt_h</p:attrName>
                                        </p:attrNameLst>
                                      </p:cBhvr>
                                      <p:tavLst>
                                        <p:tav tm="0">
                                          <p:val>
                                            <p:fltVal val="0"/>
                                          </p:val>
                                        </p:tav>
                                        <p:tav tm="100000">
                                          <p:val>
                                            <p:strVal val="#ppt_h"/>
                                          </p:val>
                                        </p:tav>
                                      </p:tavLst>
                                    </p:anim>
                                    <p:animEffect transition="in" filter="fade">
                                      <p:cBhvr>
                                        <p:cTn id="26" dur="500"/>
                                        <p:tgtEl>
                                          <p:spTgt spid="89"/>
                                        </p:tgtEl>
                                      </p:cBhvr>
                                    </p:animEffec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102"/>
                                        </p:tgtEl>
                                        <p:attrNameLst>
                                          <p:attrName>style.visibility</p:attrName>
                                        </p:attrNameLst>
                                      </p:cBhvr>
                                      <p:to>
                                        <p:strVal val="visible"/>
                                      </p:to>
                                    </p:set>
                                    <p:anim calcmode="lin" valueType="num">
                                      <p:cBhvr>
                                        <p:cTn id="30" dur="500" fill="hold"/>
                                        <p:tgtEl>
                                          <p:spTgt spid="102"/>
                                        </p:tgtEl>
                                        <p:attrNameLst>
                                          <p:attrName>ppt_w</p:attrName>
                                        </p:attrNameLst>
                                      </p:cBhvr>
                                      <p:tavLst>
                                        <p:tav tm="0">
                                          <p:val>
                                            <p:fltVal val="0"/>
                                          </p:val>
                                        </p:tav>
                                        <p:tav tm="100000">
                                          <p:val>
                                            <p:strVal val="#ppt_w"/>
                                          </p:val>
                                        </p:tav>
                                      </p:tavLst>
                                    </p:anim>
                                    <p:anim calcmode="lin" valueType="num">
                                      <p:cBhvr>
                                        <p:cTn id="31" dur="500" fill="hold"/>
                                        <p:tgtEl>
                                          <p:spTgt spid="102"/>
                                        </p:tgtEl>
                                        <p:attrNameLst>
                                          <p:attrName>ppt_h</p:attrName>
                                        </p:attrNameLst>
                                      </p:cBhvr>
                                      <p:tavLst>
                                        <p:tav tm="0">
                                          <p:val>
                                            <p:fltVal val="0"/>
                                          </p:val>
                                        </p:tav>
                                        <p:tav tm="100000">
                                          <p:val>
                                            <p:strVal val="#ppt_h"/>
                                          </p:val>
                                        </p:tav>
                                      </p:tavLst>
                                    </p:anim>
                                    <p:animEffect transition="in" filter="fade">
                                      <p:cBhvr>
                                        <p:cTn id="32" dur="500"/>
                                        <p:tgtEl>
                                          <p:spTgt spid="102"/>
                                        </p:tgtEl>
                                      </p:cBhvr>
                                    </p:animEffect>
                                  </p:childTnLst>
                                </p:cTn>
                              </p:par>
                            </p:childTnLst>
                          </p:cTn>
                        </p:par>
                        <p:par>
                          <p:cTn id="33" fill="hold">
                            <p:stCondLst>
                              <p:cond delay="3500"/>
                            </p:stCondLst>
                            <p:childTnLst>
                              <p:par>
                                <p:cTn id="34" presetID="53" presetClass="entr" presetSubtype="0"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p:cTn id="36" dur="500" fill="hold"/>
                                        <p:tgtEl>
                                          <p:spTgt spid="77"/>
                                        </p:tgtEl>
                                        <p:attrNameLst>
                                          <p:attrName>ppt_w</p:attrName>
                                        </p:attrNameLst>
                                      </p:cBhvr>
                                      <p:tavLst>
                                        <p:tav tm="0">
                                          <p:val>
                                            <p:fltVal val="0"/>
                                          </p:val>
                                        </p:tav>
                                        <p:tav tm="100000">
                                          <p:val>
                                            <p:strVal val="#ppt_w"/>
                                          </p:val>
                                        </p:tav>
                                      </p:tavLst>
                                    </p:anim>
                                    <p:anim calcmode="lin" valueType="num">
                                      <p:cBhvr>
                                        <p:cTn id="37" dur="500" fill="hold"/>
                                        <p:tgtEl>
                                          <p:spTgt spid="77"/>
                                        </p:tgtEl>
                                        <p:attrNameLst>
                                          <p:attrName>ppt_h</p:attrName>
                                        </p:attrNameLst>
                                      </p:cBhvr>
                                      <p:tavLst>
                                        <p:tav tm="0">
                                          <p:val>
                                            <p:fltVal val="0"/>
                                          </p:val>
                                        </p:tav>
                                        <p:tav tm="100000">
                                          <p:val>
                                            <p:strVal val="#ppt_h"/>
                                          </p:val>
                                        </p:tav>
                                      </p:tavLst>
                                    </p:anim>
                                    <p:animEffect transition="in" filter="fade">
                                      <p:cBhvr>
                                        <p:cTn id="38" dur="500"/>
                                        <p:tgtEl>
                                          <p:spTgt spid="77"/>
                                        </p:tgtEl>
                                      </p:cBhvr>
                                    </p:animEffect>
                                  </p:childTnLst>
                                </p:cTn>
                              </p:par>
                              <p:par>
                                <p:cTn id="39" presetID="18" presetClass="entr" presetSubtype="9"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strips(upLeft)">
                                      <p:cBhvr>
                                        <p:cTn id="41" dur="500"/>
                                        <p:tgtEl>
                                          <p:spTgt spid="63"/>
                                        </p:tgtEl>
                                      </p:cBhvr>
                                    </p:animEffect>
                                  </p:childTnLst>
                                </p:cTn>
                              </p:par>
                              <p:par>
                                <p:cTn id="42" presetID="2" presetClass="entr" presetSubtype="8" accel="50000" decel="50000" fill="hold" nodeType="withEffect">
                                  <p:stCondLst>
                                    <p:cond delay="0"/>
                                  </p:stCondLst>
                                  <p:childTnLst>
                                    <p:set>
                                      <p:cBhvr>
                                        <p:cTn id="43" dur="1" fill="hold">
                                          <p:stCondLst>
                                            <p:cond delay="0"/>
                                          </p:stCondLst>
                                        </p:cTn>
                                        <p:tgtEl>
                                          <p:spTgt spid="68"/>
                                        </p:tgtEl>
                                        <p:attrNameLst>
                                          <p:attrName>style.visibility</p:attrName>
                                        </p:attrNameLst>
                                      </p:cBhvr>
                                      <p:to>
                                        <p:strVal val="visible"/>
                                      </p:to>
                                    </p:set>
                                    <p:anim calcmode="lin" valueType="num">
                                      <p:cBhvr additive="base">
                                        <p:cTn id="44" dur="500" fill="hold"/>
                                        <p:tgtEl>
                                          <p:spTgt spid="68"/>
                                        </p:tgtEl>
                                        <p:attrNameLst>
                                          <p:attrName>ppt_x</p:attrName>
                                        </p:attrNameLst>
                                      </p:cBhvr>
                                      <p:tavLst>
                                        <p:tav tm="0">
                                          <p:val>
                                            <p:strVal val="0-#ppt_w/2"/>
                                          </p:val>
                                        </p:tav>
                                        <p:tav tm="100000">
                                          <p:val>
                                            <p:strVal val="#ppt_x"/>
                                          </p:val>
                                        </p:tav>
                                      </p:tavLst>
                                    </p:anim>
                                    <p:anim calcmode="lin" valueType="num">
                                      <p:cBhvr additive="base">
                                        <p:cTn id="45" dur="500" fill="hold"/>
                                        <p:tgtEl>
                                          <p:spTgt spid="68"/>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53" presetClass="entr" presetSubtype="0" fill="hold" grpId="0"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103"/>
                                        </p:tgtEl>
                                        <p:attrNameLst>
                                          <p:attrName>style.visibility</p:attrName>
                                        </p:attrNameLst>
                                      </p:cBhvr>
                                      <p:to>
                                        <p:strVal val="visible"/>
                                      </p:to>
                                    </p:set>
                                    <p:anim calcmode="lin" valueType="num">
                                      <p:cBhvr>
                                        <p:cTn id="55" dur="500" fill="hold"/>
                                        <p:tgtEl>
                                          <p:spTgt spid="103"/>
                                        </p:tgtEl>
                                        <p:attrNameLst>
                                          <p:attrName>ppt_w</p:attrName>
                                        </p:attrNameLst>
                                      </p:cBhvr>
                                      <p:tavLst>
                                        <p:tav tm="0">
                                          <p:val>
                                            <p:fltVal val="0"/>
                                          </p:val>
                                        </p:tav>
                                        <p:tav tm="100000">
                                          <p:val>
                                            <p:strVal val="#ppt_w"/>
                                          </p:val>
                                        </p:tav>
                                      </p:tavLst>
                                    </p:anim>
                                    <p:anim calcmode="lin" valueType="num">
                                      <p:cBhvr>
                                        <p:cTn id="56" dur="500" fill="hold"/>
                                        <p:tgtEl>
                                          <p:spTgt spid="103"/>
                                        </p:tgtEl>
                                        <p:attrNameLst>
                                          <p:attrName>ppt_h</p:attrName>
                                        </p:attrNameLst>
                                      </p:cBhvr>
                                      <p:tavLst>
                                        <p:tav tm="0">
                                          <p:val>
                                            <p:fltVal val="0"/>
                                          </p:val>
                                        </p:tav>
                                        <p:tav tm="100000">
                                          <p:val>
                                            <p:strVal val="#ppt_h"/>
                                          </p:val>
                                        </p:tav>
                                      </p:tavLst>
                                    </p:anim>
                                    <p:animEffect transition="in" filter="fade">
                                      <p:cBhvr>
                                        <p:cTn id="57" dur="500"/>
                                        <p:tgtEl>
                                          <p:spTgt spid="103"/>
                                        </p:tgtEl>
                                      </p:cBhvr>
                                    </p:animEffect>
                                  </p:childTnLst>
                                </p:cTn>
                              </p:par>
                            </p:childTnLst>
                          </p:cTn>
                        </p:par>
                        <p:par>
                          <p:cTn id="58" fill="hold">
                            <p:stCondLst>
                              <p:cond delay="5000"/>
                            </p:stCondLst>
                            <p:childTnLst>
                              <p:par>
                                <p:cTn id="59" presetID="53" presetClass="entr" presetSubtype="0" fill="hold" nodeType="afterEffect">
                                  <p:stCondLst>
                                    <p:cond delay="0"/>
                                  </p:stCondLst>
                                  <p:childTnLst>
                                    <p:set>
                                      <p:cBhvr>
                                        <p:cTn id="60" dur="1" fill="hold">
                                          <p:stCondLst>
                                            <p:cond delay="0"/>
                                          </p:stCondLst>
                                        </p:cTn>
                                        <p:tgtEl>
                                          <p:spTgt spid="83"/>
                                        </p:tgtEl>
                                        <p:attrNameLst>
                                          <p:attrName>style.visibility</p:attrName>
                                        </p:attrNameLst>
                                      </p:cBhvr>
                                      <p:to>
                                        <p:strVal val="visible"/>
                                      </p:to>
                                    </p:set>
                                    <p:anim calcmode="lin" valueType="num">
                                      <p:cBhvr>
                                        <p:cTn id="61" dur="500" fill="hold"/>
                                        <p:tgtEl>
                                          <p:spTgt spid="83"/>
                                        </p:tgtEl>
                                        <p:attrNameLst>
                                          <p:attrName>ppt_w</p:attrName>
                                        </p:attrNameLst>
                                      </p:cBhvr>
                                      <p:tavLst>
                                        <p:tav tm="0">
                                          <p:val>
                                            <p:fltVal val="0"/>
                                          </p:val>
                                        </p:tav>
                                        <p:tav tm="100000">
                                          <p:val>
                                            <p:strVal val="#ppt_w"/>
                                          </p:val>
                                        </p:tav>
                                      </p:tavLst>
                                    </p:anim>
                                    <p:anim calcmode="lin" valueType="num">
                                      <p:cBhvr>
                                        <p:cTn id="62" dur="500" fill="hold"/>
                                        <p:tgtEl>
                                          <p:spTgt spid="83"/>
                                        </p:tgtEl>
                                        <p:attrNameLst>
                                          <p:attrName>ppt_h</p:attrName>
                                        </p:attrNameLst>
                                      </p:cBhvr>
                                      <p:tavLst>
                                        <p:tav tm="0">
                                          <p:val>
                                            <p:fltVal val="0"/>
                                          </p:val>
                                        </p:tav>
                                        <p:tav tm="100000">
                                          <p:val>
                                            <p:strVal val="#ppt_h"/>
                                          </p:val>
                                        </p:tav>
                                      </p:tavLst>
                                    </p:anim>
                                    <p:animEffect transition="in" filter="fade">
                                      <p:cBhvr>
                                        <p:cTn id="63" dur="500"/>
                                        <p:tgtEl>
                                          <p:spTgt spid="83"/>
                                        </p:tgtEl>
                                      </p:cBhvr>
                                    </p:animEffect>
                                  </p:childTnLst>
                                </p:cTn>
                              </p:par>
                              <p:par>
                                <p:cTn id="64" presetID="18" presetClass="entr" presetSubtype="9" fill="hold"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strips(upLeft)">
                                      <p:cBhvr>
                                        <p:cTn id="66" dur="500"/>
                                        <p:tgtEl>
                                          <p:spTgt spid="61"/>
                                        </p:tgtEl>
                                      </p:cBhvr>
                                    </p:animEffect>
                                  </p:childTnLst>
                                </p:cTn>
                              </p:par>
                              <p:par>
                                <p:cTn id="67" presetID="2" presetClass="entr" presetSubtype="8" accel="50000" decel="5000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500" fill="hold"/>
                                        <p:tgtEl>
                                          <p:spTgt spid="90"/>
                                        </p:tgtEl>
                                        <p:attrNameLst>
                                          <p:attrName>ppt_x</p:attrName>
                                        </p:attrNameLst>
                                      </p:cBhvr>
                                      <p:tavLst>
                                        <p:tav tm="0">
                                          <p:val>
                                            <p:strVal val="0-#ppt_w/2"/>
                                          </p:val>
                                        </p:tav>
                                        <p:tav tm="100000">
                                          <p:val>
                                            <p:strVal val="#ppt_x"/>
                                          </p:val>
                                        </p:tav>
                                      </p:tavLst>
                                    </p:anim>
                                    <p:anim calcmode="lin" valueType="num">
                                      <p:cBhvr additive="base">
                                        <p:cTn id="70" dur="500" fill="hold"/>
                                        <p:tgtEl>
                                          <p:spTgt spid="90"/>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0" fill="hold" grpId="0" nodeType="afterEffect">
                                  <p:stCondLst>
                                    <p:cond delay="0"/>
                                  </p:stCondLst>
                                  <p:childTnLst>
                                    <p:set>
                                      <p:cBhvr>
                                        <p:cTn id="73" dur="1" fill="hold">
                                          <p:stCondLst>
                                            <p:cond delay="0"/>
                                          </p:stCondLst>
                                        </p:cTn>
                                        <p:tgtEl>
                                          <p:spTgt spid="107"/>
                                        </p:tgtEl>
                                        <p:attrNameLst>
                                          <p:attrName>style.visibility</p:attrName>
                                        </p:attrNameLst>
                                      </p:cBhvr>
                                      <p:to>
                                        <p:strVal val="visible"/>
                                      </p:to>
                                    </p:set>
                                    <p:anim calcmode="lin" valueType="num">
                                      <p:cBhvr>
                                        <p:cTn id="74" dur="500" fill="hold"/>
                                        <p:tgtEl>
                                          <p:spTgt spid="107"/>
                                        </p:tgtEl>
                                        <p:attrNameLst>
                                          <p:attrName>ppt_w</p:attrName>
                                        </p:attrNameLst>
                                      </p:cBhvr>
                                      <p:tavLst>
                                        <p:tav tm="0">
                                          <p:val>
                                            <p:fltVal val="0"/>
                                          </p:val>
                                        </p:tav>
                                        <p:tav tm="100000">
                                          <p:val>
                                            <p:strVal val="#ppt_w"/>
                                          </p:val>
                                        </p:tav>
                                      </p:tavLst>
                                    </p:anim>
                                    <p:anim calcmode="lin" valueType="num">
                                      <p:cBhvr>
                                        <p:cTn id="75" dur="500" fill="hold"/>
                                        <p:tgtEl>
                                          <p:spTgt spid="107"/>
                                        </p:tgtEl>
                                        <p:attrNameLst>
                                          <p:attrName>ppt_h</p:attrName>
                                        </p:attrNameLst>
                                      </p:cBhvr>
                                      <p:tavLst>
                                        <p:tav tm="0">
                                          <p:val>
                                            <p:fltVal val="0"/>
                                          </p:val>
                                        </p:tav>
                                        <p:tav tm="100000">
                                          <p:val>
                                            <p:strVal val="#ppt_h"/>
                                          </p:val>
                                        </p:tav>
                                      </p:tavLst>
                                    </p:anim>
                                    <p:animEffect transition="in" filter="fade">
                                      <p:cBhvr>
                                        <p:cTn id="76" dur="500"/>
                                        <p:tgtEl>
                                          <p:spTgt spid="107"/>
                                        </p:tgtEl>
                                      </p:cBhvr>
                                    </p:animEffect>
                                  </p:childTnLst>
                                </p:cTn>
                              </p:par>
                            </p:childTnLst>
                          </p:cTn>
                        </p:par>
                        <p:par>
                          <p:cTn id="77" fill="hold">
                            <p:stCondLst>
                              <p:cond delay="6000"/>
                            </p:stCondLst>
                            <p:childTnLst>
                              <p:par>
                                <p:cTn id="78" presetID="53" presetClass="entr" presetSubtype="0" fill="hold" grpId="0" nodeType="afterEffect">
                                  <p:stCondLst>
                                    <p:cond delay="0"/>
                                  </p:stCondLst>
                                  <p:childTnLst>
                                    <p:set>
                                      <p:cBhvr>
                                        <p:cTn id="79" dur="1" fill="hold">
                                          <p:stCondLst>
                                            <p:cond delay="0"/>
                                          </p:stCondLst>
                                        </p:cTn>
                                        <p:tgtEl>
                                          <p:spTgt spid="104"/>
                                        </p:tgtEl>
                                        <p:attrNameLst>
                                          <p:attrName>style.visibility</p:attrName>
                                        </p:attrNameLst>
                                      </p:cBhvr>
                                      <p:to>
                                        <p:strVal val="visible"/>
                                      </p:to>
                                    </p:set>
                                    <p:anim calcmode="lin" valueType="num">
                                      <p:cBhvr>
                                        <p:cTn id="80" dur="500" fill="hold"/>
                                        <p:tgtEl>
                                          <p:spTgt spid="104"/>
                                        </p:tgtEl>
                                        <p:attrNameLst>
                                          <p:attrName>ppt_w</p:attrName>
                                        </p:attrNameLst>
                                      </p:cBhvr>
                                      <p:tavLst>
                                        <p:tav tm="0">
                                          <p:val>
                                            <p:fltVal val="0"/>
                                          </p:val>
                                        </p:tav>
                                        <p:tav tm="100000">
                                          <p:val>
                                            <p:strVal val="#ppt_w"/>
                                          </p:val>
                                        </p:tav>
                                      </p:tavLst>
                                    </p:anim>
                                    <p:anim calcmode="lin" valueType="num">
                                      <p:cBhvr>
                                        <p:cTn id="81" dur="500" fill="hold"/>
                                        <p:tgtEl>
                                          <p:spTgt spid="104"/>
                                        </p:tgtEl>
                                        <p:attrNameLst>
                                          <p:attrName>ppt_h</p:attrName>
                                        </p:attrNameLst>
                                      </p:cBhvr>
                                      <p:tavLst>
                                        <p:tav tm="0">
                                          <p:val>
                                            <p:fltVal val="0"/>
                                          </p:val>
                                        </p:tav>
                                        <p:tav tm="100000">
                                          <p:val>
                                            <p:strVal val="#ppt_h"/>
                                          </p:val>
                                        </p:tav>
                                      </p:tavLst>
                                    </p:anim>
                                    <p:animEffect transition="in" filter="fade">
                                      <p:cBhvr>
                                        <p:cTn id="82" dur="500"/>
                                        <p:tgtEl>
                                          <p:spTgt spid="104"/>
                                        </p:tgtEl>
                                      </p:cBhvr>
                                    </p:animEffect>
                                  </p:childTnLst>
                                </p:cTn>
                              </p:par>
                            </p:childTnLst>
                          </p:cTn>
                        </p:par>
                        <p:par>
                          <p:cTn id="83" fill="hold">
                            <p:stCondLst>
                              <p:cond delay="6500"/>
                            </p:stCondLst>
                            <p:childTnLst>
                              <p:par>
                                <p:cTn id="84" presetID="53" presetClass="entr" presetSubtype="0" fill="hold" nodeType="afterEffect">
                                  <p:stCondLst>
                                    <p:cond delay="0"/>
                                  </p:stCondLst>
                                  <p:childTnLst>
                                    <p:set>
                                      <p:cBhvr>
                                        <p:cTn id="85" dur="1" fill="hold">
                                          <p:stCondLst>
                                            <p:cond delay="0"/>
                                          </p:stCondLst>
                                        </p:cTn>
                                        <p:tgtEl>
                                          <p:spTgt spid="86"/>
                                        </p:tgtEl>
                                        <p:attrNameLst>
                                          <p:attrName>style.visibility</p:attrName>
                                        </p:attrNameLst>
                                      </p:cBhvr>
                                      <p:to>
                                        <p:strVal val="visible"/>
                                      </p:to>
                                    </p:set>
                                    <p:anim calcmode="lin" valueType="num">
                                      <p:cBhvr>
                                        <p:cTn id="86" dur="500" fill="hold"/>
                                        <p:tgtEl>
                                          <p:spTgt spid="86"/>
                                        </p:tgtEl>
                                        <p:attrNameLst>
                                          <p:attrName>ppt_w</p:attrName>
                                        </p:attrNameLst>
                                      </p:cBhvr>
                                      <p:tavLst>
                                        <p:tav tm="0">
                                          <p:val>
                                            <p:fltVal val="0"/>
                                          </p:val>
                                        </p:tav>
                                        <p:tav tm="100000">
                                          <p:val>
                                            <p:strVal val="#ppt_w"/>
                                          </p:val>
                                        </p:tav>
                                      </p:tavLst>
                                    </p:anim>
                                    <p:anim calcmode="lin" valueType="num">
                                      <p:cBhvr>
                                        <p:cTn id="87" dur="500" fill="hold"/>
                                        <p:tgtEl>
                                          <p:spTgt spid="86"/>
                                        </p:tgtEl>
                                        <p:attrNameLst>
                                          <p:attrName>ppt_h</p:attrName>
                                        </p:attrNameLst>
                                      </p:cBhvr>
                                      <p:tavLst>
                                        <p:tav tm="0">
                                          <p:val>
                                            <p:fltVal val="0"/>
                                          </p:val>
                                        </p:tav>
                                        <p:tav tm="100000">
                                          <p:val>
                                            <p:strVal val="#ppt_h"/>
                                          </p:val>
                                        </p:tav>
                                      </p:tavLst>
                                    </p:anim>
                                    <p:animEffect transition="in" filter="fade">
                                      <p:cBhvr>
                                        <p:cTn id="88" dur="500"/>
                                        <p:tgtEl>
                                          <p:spTgt spid="86"/>
                                        </p:tgtEl>
                                      </p:cBhvr>
                                    </p:animEffect>
                                  </p:childTnLst>
                                </p:cTn>
                              </p:par>
                              <p:par>
                                <p:cTn id="89" presetID="18" presetClass="entr" presetSubtype="6"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strips(downRight)">
                                      <p:cBhvr>
                                        <p:cTn id="91" dur="500"/>
                                        <p:tgtEl>
                                          <p:spTgt spid="64"/>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93"/>
                                        </p:tgtEl>
                                        <p:attrNameLst>
                                          <p:attrName>style.visibility</p:attrName>
                                        </p:attrNameLst>
                                      </p:cBhvr>
                                      <p:to>
                                        <p:strVal val="visible"/>
                                      </p:to>
                                    </p:set>
                                    <p:anim calcmode="lin" valueType="num">
                                      <p:cBhvr additive="base">
                                        <p:cTn id="94" dur="500" fill="hold"/>
                                        <p:tgtEl>
                                          <p:spTgt spid="93"/>
                                        </p:tgtEl>
                                        <p:attrNameLst>
                                          <p:attrName>ppt_x</p:attrName>
                                        </p:attrNameLst>
                                      </p:cBhvr>
                                      <p:tavLst>
                                        <p:tav tm="0">
                                          <p:val>
                                            <p:strVal val="1+#ppt_w/2"/>
                                          </p:val>
                                        </p:tav>
                                        <p:tav tm="100000">
                                          <p:val>
                                            <p:strVal val="#ppt_x"/>
                                          </p:val>
                                        </p:tav>
                                      </p:tavLst>
                                    </p:anim>
                                    <p:anim calcmode="lin" valueType="num">
                                      <p:cBhvr additive="base">
                                        <p:cTn id="95" dur="500" fill="hold"/>
                                        <p:tgtEl>
                                          <p:spTgt spid="93"/>
                                        </p:tgtEl>
                                        <p:attrNameLst>
                                          <p:attrName>ppt_y</p:attrName>
                                        </p:attrNameLst>
                                      </p:cBhvr>
                                      <p:tavLst>
                                        <p:tav tm="0">
                                          <p:val>
                                            <p:strVal val="#ppt_y"/>
                                          </p:val>
                                        </p:tav>
                                        <p:tav tm="100000">
                                          <p:val>
                                            <p:strVal val="#ppt_y"/>
                                          </p:val>
                                        </p:tav>
                                      </p:tavLst>
                                    </p:anim>
                                  </p:childTnLst>
                                </p:cTn>
                              </p:par>
                            </p:childTnLst>
                          </p:cTn>
                        </p:par>
                        <p:par>
                          <p:cTn id="96" fill="hold">
                            <p:stCondLst>
                              <p:cond delay="7000"/>
                            </p:stCondLst>
                            <p:childTnLst>
                              <p:par>
                                <p:cTn id="97" presetID="53" presetClass="entr" presetSubtype="0" fill="hold" grpId="0" nodeType="afterEffect">
                                  <p:stCondLst>
                                    <p:cond delay="0"/>
                                  </p:stCondLst>
                                  <p:childTnLst>
                                    <p:set>
                                      <p:cBhvr>
                                        <p:cTn id="98" dur="1" fill="hold">
                                          <p:stCondLst>
                                            <p:cond delay="0"/>
                                          </p:stCondLst>
                                        </p:cTn>
                                        <p:tgtEl>
                                          <p:spTgt spid="108"/>
                                        </p:tgtEl>
                                        <p:attrNameLst>
                                          <p:attrName>style.visibility</p:attrName>
                                        </p:attrNameLst>
                                      </p:cBhvr>
                                      <p:to>
                                        <p:strVal val="visible"/>
                                      </p:to>
                                    </p:set>
                                    <p:anim calcmode="lin" valueType="num">
                                      <p:cBhvr>
                                        <p:cTn id="99" dur="500" fill="hold"/>
                                        <p:tgtEl>
                                          <p:spTgt spid="108"/>
                                        </p:tgtEl>
                                        <p:attrNameLst>
                                          <p:attrName>ppt_w</p:attrName>
                                        </p:attrNameLst>
                                      </p:cBhvr>
                                      <p:tavLst>
                                        <p:tav tm="0">
                                          <p:val>
                                            <p:fltVal val="0"/>
                                          </p:val>
                                        </p:tav>
                                        <p:tav tm="100000">
                                          <p:val>
                                            <p:strVal val="#ppt_w"/>
                                          </p:val>
                                        </p:tav>
                                      </p:tavLst>
                                    </p:anim>
                                    <p:anim calcmode="lin" valueType="num">
                                      <p:cBhvr>
                                        <p:cTn id="100" dur="500" fill="hold"/>
                                        <p:tgtEl>
                                          <p:spTgt spid="108"/>
                                        </p:tgtEl>
                                        <p:attrNameLst>
                                          <p:attrName>ppt_h</p:attrName>
                                        </p:attrNameLst>
                                      </p:cBhvr>
                                      <p:tavLst>
                                        <p:tav tm="0">
                                          <p:val>
                                            <p:fltVal val="0"/>
                                          </p:val>
                                        </p:tav>
                                        <p:tav tm="100000">
                                          <p:val>
                                            <p:strVal val="#ppt_h"/>
                                          </p:val>
                                        </p:tav>
                                      </p:tavLst>
                                    </p:anim>
                                    <p:animEffect transition="in" filter="fade">
                                      <p:cBhvr>
                                        <p:cTn id="101" dur="500"/>
                                        <p:tgtEl>
                                          <p:spTgt spid="108"/>
                                        </p:tgtEl>
                                      </p:cBhvr>
                                    </p:animEffect>
                                  </p:childTnLst>
                                </p:cTn>
                              </p:par>
                            </p:childTnLst>
                          </p:cTn>
                        </p:par>
                        <p:par>
                          <p:cTn id="102" fill="hold">
                            <p:stCondLst>
                              <p:cond delay="7500"/>
                            </p:stCondLst>
                            <p:childTnLst>
                              <p:par>
                                <p:cTn id="103" presetID="53" presetClass="entr" presetSubtype="0" fill="hold" grpId="0" nodeType="afterEffect">
                                  <p:stCondLst>
                                    <p:cond delay="0"/>
                                  </p:stCondLst>
                                  <p:childTnLst>
                                    <p:set>
                                      <p:cBhvr>
                                        <p:cTn id="104" dur="1" fill="hold">
                                          <p:stCondLst>
                                            <p:cond delay="0"/>
                                          </p:stCondLst>
                                        </p:cTn>
                                        <p:tgtEl>
                                          <p:spTgt spid="105"/>
                                        </p:tgtEl>
                                        <p:attrNameLst>
                                          <p:attrName>style.visibility</p:attrName>
                                        </p:attrNameLst>
                                      </p:cBhvr>
                                      <p:to>
                                        <p:strVal val="visible"/>
                                      </p:to>
                                    </p:set>
                                    <p:anim calcmode="lin" valueType="num">
                                      <p:cBhvr>
                                        <p:cTn id="105" dur="500" fill="hold"/>
                                        <p:tgtEl>
                                          <p:spTgt spid="105"/>
                                        </p:tgtEl>
                                        <p:attrNameLst>
                                          <p:attrName>ppt_w</p:attrName>
                                        </p:attrNameLst>
                                      </p:cBhvr>
                                      <p:tavLst>
                                        <p:tav tm="0">
                                          <p:val>
                                            <p:fltVal val="0"/>
                                          </p:val>
                                        </p:tav>
                                        <p:tav tm="100000">
                                          <p:val>
                                            <p:strVal val="#ppt_w"/>
                                          </p:val>
                                        </p:tav>
                                      </p:tavLst>
                                    </p:anim>
                                    <p:anim calcmode="lin" valueType="num">
                                      <p:cBhvr>
                                        <p:cTn id="106" dur="500" fill="hold"/>
                                        <p:tgtEl>
                                          <p:spTgt spid="105"/>
                                        </p:tgtEl>
                                        <p:attrNameLst>
                                          <p:attrName>ppt_h</p:attrName>
                                        </p:attrNameLst>
                                      </p:cBhvr>
                                      <p:tavLst>
                                        <p:tav tm="0">
                                          <p:val>
                                            <p:fltVal val="0"/>
                                          </p:val>
                                        </p:tav>
                                        <p:tav tm="100000">
                                          <p:val>
                                            <p:strVal val="#ppt_h"/>
                                          </p:val>
                                        </p:tav>
                                      </p:tavLst>
                                    </p:anim>
                                    <p:animEffect transition="in" filter="fade">
                                      <p:cBhvr>
                                        <p:cTn id="107" dur="500"/>
                                        <p:tgtEl>
                                          <p:spTgt spid="105"/>
                                        </p:tgtEl>
                                      </p:cBhvr>
                                    </p:animEffect>
                                  </p:childTnLst>
                                </p:cTn>
                              </p:par>
                            </p:childTnLst>
                          </p:cTn>
                        </p:par>
                        <p:par>
                          <p:cTn id="108" fill="hold">
                            <p:stCondLst>
                              <p:cond delay="8000"/>
                            </p:stCondLst>
                            <p:childTnLst>
                              <p:par>
                                <p:cTn id="109" presetID="53" presetClass="entr" presetSubtype="0" fill="hold" nodeType="afterEffect">
                                  <p:stCondLst>
                                    <p:cond delay="0"/>
                                  </p:stCondLst>
                                  <p:childTnLst>
                                    <p:set>
                                      <p:cBhvr>
                                        <p:cTn id="110" dur="1" fill="hold">
                                          <p:stCondLst>
                                            <p:cond delay="0"/>
                                          </p:stCondLst>
                                        </p:cTn>
                                        <p:tgtEl>
                                          <p:spTgt spid="80"/>
                                        </p:tgtEl>
                                        <p:attrNameLst>
                                          <p:attrName>style.visibility</p:attrName>
                                        </p:attrNameLst>
                                      </p:cBhvr>
                                      <p:to>
                                        <p:strVal val="visible"/>
                                      </p:to>
                                    </p:set>
                                    <p:anim calcmode="lin" valueType="num">
                                      <p:cBhvr>
                                        <p:cTn id="111" dur="500" fill="hold"/>
                                        <p:tgtEl>
                                          <p:spTgt spid="80"/>
                                        </p:tgtEl>
                                        <p:attrNameLst>
                                          <p:attrName>ppt_w</p:attrName>
                                        </p:attrNameLst>
                                      </p:cBhvr>
                                      <p:tavLst>
                                        <p:tav tm="0">
                                          <p:val>
                                            <p:fltVal val="0"/>
                                          </p:val>
                                        </p:tav>
                                        <p:tav tm="100000">
                                          <p:val>
                                            <p:strVal val="#ppt_w"/>
                                          </p:val>
                                        </p:tav>
                                      </p:tavLst>
                                    </p:anim>
                                    <p:anim calcmode="lin" valueType="num">
                                      <p:cBhvr>
                                        <p:cTn id="112" dur="500" fill="hold"/>
                                        <p:tgtEl>
                                          <p:spTgt spid="80"/>
                                        </p:tgtEl>
                                        <p:attrNameLst>
                                          <p:attrName>ppt_h</p:attrName>
                                        </p:attrNameLst>
                                      </p:cBhvr>
                                      <p:tavLst>
                                        <p:tav tm="0">
                                          <p:val>
                                            <p:fltVal val="0"/>
                                          </p:val>
                                        </p:tav>
                                        <p:tav tm="100000">
                                          <p:val>
                                            <p:strVal val="#ppt_h"/>
                                          </p:val>
                                        </p:tav>
                                      </p:tavLst>
                                    </p:anim>
                                    <p:animEffect transition="in" filter="fade">
                                      <p:cBhvr>
                                        <p:cTn id="113" dur="500"/>
                                        <p:tgtEl>
                                          <p:spTgt spid="80"/>
                                        </p:tgtEl>
                                      </p:cBhvr>
                                    </p:animEffect>
                                  </p:childTnLst>
                                </p:cTn>
                              </p:par>
                              <p:par>
                                <p:cTn id="114" presetID="18" presetClass="entr" presetSubtype="6" fill="hold" nodeType="with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strips(downRight)">
                                      <p:cBhvr>
                                        <p:cTn id="116" dur="500"/>
                                        <p:tgtEl>
                                          <p:spTgt spid="62"/>
                                        </p:tgtEl>
                                      </p:cBhvr>
                                    </p:animEffect>
                                  </p:childTnLst>
                                </p:cTn>
                              </p:par>
                              <p:par>
                                <p:cTn id="117" presetID="2" presetClass="entr" presetSubtype="2" accel="50000" decel="50000" fill="hold" nodeType="withEffect">
                                  <p:stCondLst>
                                    <p:cond delay="0"/>
                                  </p:stCondLst>
                                  <p:childTnLst>
                                    <p:set>
                                      <p:cBhvr>
                                        <p:cTn id="118" dur="1" fill="hold">
                                          <p:stCondLst>
                                            <p:cond delay="0"/>
                                          </p:stCondLst>
                                        </p:cTn>
                                        <p:tgtEl>
                                          <p:spTgt spid="96"/>
                                        </p:tgtEl>
                                        <p:attrNameLst>
                                          <p:attrName>style.visibility</p:attrName>
                                        </p:attrNameLst>
                                      </p:cBhvr>
                                      <p:to>
                                        <p:strVal val="visible"/>
                                      </p:to>
                                    </p:set>
                                    <p:anim calcmode="lin" valueType="num">
                                      <p:cBhvr additive="base">
                                        <p:cTn id="119" dur="500" fill="hold"/>
                                        <p:tgtEl>
                                          <p:spTgt spid="96"/>
                                        </p:tgtEl>
                                        <p:attrNameLst>
                                          <p:attrName>ppt_x</p:attrName>
                                        </p:attrNameLst>
                                      </p:cBhvr>
                                      <p:tavLst>
                                        <p:tav tm="0">
                                          <p:val>
                                            <p:strVal val="1+#ppt_w/2"/>
                                          </p:val>
                                        </p:tav>
                                        <p:tav tm="100000">
                                          <p:val>
                                            <p:strVal val="#ppt_x"/>
                                          </p:val>
                                        </p:tav>
                                      </p:tavLst>
                                    </p:anim>
                                    <p:anim calcmode="lin" valueType="num">
                                      <p:cBhvr additive="base">
                                        <p:cTn id="120" dur="500" fill="hold"/>
                                        <p:tgtEl>
                                          <p:spTgt spid="96"/>
                                        </p:tgtEl>
                                        <p:attrNameLst>
                                          <p:attrName>ppt_y</p:attrName>
                                        </p:attrNameLst>
                                      </p:cBhvr>
                                      <p:tavLst>
                                        <p:tav tm="0">
                                          <p:val>
                                            <p:strVal val="#ppt_y"/>
                                          </p:val>
                                        </p:tav>
                                        <p:tav tm="100000">
                                          <p:val>
                                            <p:strVal val="#ppt_y"/>
                                          </p:val>
                                        </p:tav>
                                      </p:tavLst>
                                    </p:anim>
                                  </p:childTnLst>
                                </p:cTn>
                              </p:par>
                            </p:childTnLst>
                          </p:cTn>
                        </p:par>
                        <p:par>
                          <p:cTn id="121" fill="hold">
                            <p:stCondLst>
                              <p:cond delay="8500"/>
                            </p:stCondLst>
                            <p:childTnLst>
                              <p:par>
                                <p:cTn id="122" presetID="53" presetClass="entr" presetSubtype="0" fill="hold" grpId="0" nodeType="afterEffect">
                                  <p:stCondLst>
                                    <p:cond delay="0"/>
                                  </p:stCondLst>
                                  <p:childTnLst>
                                    <p:set>
                                      <p:cBhvr>
                                        <p:cTn id="123" dur="1" fill="hold">
                                          <p:stCondLst>
                                            <p:cond delay="0"/>
                                          </p:stCondLst>
                                        </p:cTn>
                                        <p:tgtEl>
                                          <p:spTgt spid="109"/>
                                        </p:tgtEl>
                                        <p:attrNameLst>
                                          <p:attrName>style.visibility</p:attrName>
                                        </p:attrNameLst>
                                      </p:cBhvr>
                                      <p:to>
                                        <p:strVal val="visible"/>
                                      </p:to>
                                    </p:set>
                                    <p:anim calcmode="lin" valueType="num">
                                      <p:cBhvr>
                                        <p:cTn id="124" dur="500" fill="hold"/>
                                        <p:tgtEl>
                                          <p:spTgt spid="109"/>
                                        </p:tgtEl>
                                        <p:attrNameLst>
                                          <p:attrName>ppt_w</p:attrName>
                                        </p:attrNameLst>
                                      </p:cBhvr>
                                      <p:tavLst>
                                        <p:tav tm="0">
                                          <p:val>
                                            <p:fltVal val="0"/>
                                          </p:val>
                                        </p:tav>
                                        <p:tav tm="100000">
                                          <p:val>
                                            <p:strVal val="#ppt_w"/>
                                          </p:val>
                                        </p:tav>
                                      </p:tavLst>
                                    </p:anim>
                                    <p:anim calcmode="lin" valueType="num">
                                      <p:cBhvr>
                                        <p:cTn id="125" dur="500" fill="hold"/>
                                        <p:tgtEl>
                                          <p:spTgt spid="109"/>
                                        </p:tgtEl>
                                        <p:attrNameLst>
                                          <p:attrName>ppt_h</p:attrName>
                                        </p:attrNameLst>
                                      </p:cBhvr>
                                      <p:tavLst>
                                        <p:tav tm="0">
                                          <p:val>
                                            <p:fltVal val="0"/>
                                          </p:val>
                                        </p:tav>
                                        <p:tav tm="100000">
                                          <p:val>
                                            <p:strVal val="#ppt_h"/>
                                          </p:val>
                                        </p:tav>
                                      </p:tavLst>
                                    </p:anim>
                                    <p:animEffect transition="in" filter="fade">
                                      <p:cBhvr>
                                        <p:cTn id="126" dur="500"/>
                                        <p:tgtEl>
                                          <p:spTgt spid="109"/>
                                        </p:tgtEl>
                                      </p:cBhvr>
                                    </p:animEffect>
                                  </p:childTnLst>
                                </p:cTn>
                              </p:par>
                            </p:childTnLst>
                          </p:cTn>
                        </p:par>
                        <p:par>
                          <p:cTn id="127" fill="hold">
                            <p:stCondLst>
                              <p:cond delay="9000"/>
                            </p:stCondLst>
                            <p:childTnLst>
                              <p:par>
                                <p:cTn id="128" presetID="53" presetClass="entr" presetSubtype="0" fill="hold" grpId="0" nodeType="afterEffect">
                                  <p:stCondLst>
                                    <p:cond delay="0"/>
                                  </p:stCondLst>
                                  <p:childTnLst>
                                    <p:set>
                                      <p:cBhvr>
                                        <p:cTn id="129" dur="1" fill="hold">
                                          <p:stCondLst>
                                            <p:cond delay="0"/>
                                          </p:stCondLst>
                                        </p:cTn>
                                        <p:tgtEl>
                                          <p:spTgt spid="111"/>
                                        </p:tgtEl>
                                        <p:attrNameLst>
                                          <p:attrName>style.visibility</p:attrName>
                                        </p:attrNameLst>
                                      </p:cBhvr>
                                      <p:to>
                                        <p:strVal val="visible"/>
                                      </p:to>
                                    </p:set>
                                    <p:anim calcmode="lin" valueType="num">
                                      <p:cBhvr>
                                        <p:cTn id="130" dur="500" fill="hold"/>
                                        <p:tgtEl>
                                          <p:spTgt spid="111"/>
                                        </p:tgtEl>
                                        <p:attrNameLst>
                                          <p:attrName>ppt_w</p:attrName>
                                        </p:attrNameLst>
                                      </p:cBhvr>
                                      <p:tavLst>
                                        <p:tav tm="0">
                                          <p:val>
                                            <p:fltVal val="0"/>
                                          </p:val>
                                        </p:tav>
                                        <p:tav tm="100000">
                                          <p:val>
                                            <p:strVal val="#ppt_w"/>
                                          </p:val>
                                        </p:tav>
                                      </p:tavLst>
                                    </p:anim>
                                    <p:anim calcmode="lin" valueType="num">
                                      <p:cBhvr>
                                        <p:cTn id="131" dur="500" fill="hold"/>
                                        <p:tgtEl>
                                          <p:spTgt spid="111"/>
                                        </p:tgtEl>
                                        <p:attrNameLst>
                                          <p:attrName>ppt_h</p:attrName>
                                        </p:attrNameLst>
                                      </p:cBhvr>
                                      <p:tavLst>
                                        <p:tav tm="0">
                                          <p:val>
                                            <p:fltVal val="0"/>
                                          </p:val>
                                        </p:tav>
                                        <p:tav tm="100000">
                                          <p:val>
                                            <p:strVal val="#ppt_h"/>
                                          </p:val>
                                        </p:tav>
                                      </p:tavLst>
                                    </p:anim>
                                    <p:animEffect transition="in" filter="fade">
                                      <p:cBhvr>
                                        <p:cTn id="132" dur="500"/>
                                        <p:tgtEl>
                                          <p:spTgt spid="111"/>
                                        </p:tgtEl>
                                      </p:cBhvr>
                                    </p:animEffect>
                                  </p:childTnLst>
                                </p:cTn>
                              </p:par>
                            </p:childTnLst>
                          </p:cTn>
                        </p:par>
                        <p:par>
                          <p:cTn id="133" fill="hold">
                            <p:stCondLst>
                              <p:cond delay="9500"/>
                            </p:stCondLst>
                            <p:childTnLst>
                              <p:par>
                                <p:cTn id="134" presetID="53" presetClass="entr" presetSubtype="0" fill="hold" nodeType="afterEffect">
                                  <p:stCondLst>
                                    <p:cond delay="0"/>
                                  </p:stCondLst>
                                  <p:childTnLst>
                                    <p:set>
                                      <p:cBhvr>
                                        <p:cTn id="135" dur="1" fill="hold">
                                          <p:stCondLst>
                                            <p:cond delay="0"/>
                                          </p:stCondLst>
                                        </p:cTn>
                                        <p:tgtEl>
                                          <p:spTgt spid="71"/>
                                        </p:tgtEl>
                                        <p:attrNameLst>
                                          <p:attrName>style.visibility</p:attrName>
                                        </p:attrNameLst>
                                      </p:cBhvr>
                                      <p:to>
                                        <p:strVal val="visible"/>
                                      </p:to>
                                    </p:set>
                                    <p:anim calcmode="lin" valueType="num">
                                      <p:cBhvr>
                                        <p:cTn id="136" dur="500" fill="hold"/>
                                        <p:tgtEl>
                                          <p:spTgt spid="71"/>
                                        </p:tgtEl>
                                        <p:attrNameLst>
                                          <p:attrName>ppt_w</p:attrName>
                                        </p:attrNameLst>
                                      </p:cBhvr>
                                      <p:tavLst>
                                        <p:tav tm="0">
                                          <p:val>
                                            <p:fltVal val="0"/>
                                          </p:val>
                                        </p:tav>
                                        <p:tav tm="100000">
                                          <p:val>
                                            <p:strVal val="#ppt_w"/>
                                          </p:val>
                                        </p:tav>
                                      </p:tavLst>
                                    </p:anim>
                                    <p:anim calcmode="lin" valueType="num">
                                      <p:cBhvr>
                                        <p:cTn id="137" dur="500" fill="hold"/>
                                        <p:tgtEl>
                                          <p:spTgt spid="71"/>
                                        </p:tgtEl>
                                        <p:attrNameLst>
                                          <p:attrName>ppt_h</p:attrName>
                                        </p:attrNameLst>
                                      </p:cBhvr>
                                      <p:tavLst>
                                        <p:tav tm="0">
                                          <p:val>
                                            <p:fltVal val="0"/>
                                          </p:val>
                                        </p:tav>
                                        <p:tav tm="100000">
                                          <p:val>
                                            <p:strVal val="#ppt_h"/>
                                          </p:val>
                                        </p:tav>
                                      </p:tavLst>
                                    </p:anim>
                                    <p:animEffect transition="in" filter="fade">
                                      <p:cBhvr>
                                        <p:cTn id="138" dur="500"/>
                                        <p:tgtEl>
                                          <p:spTgt spid="71"/>
                                        </p:tgtEl>
                                      </p:cBhvr>
                                    </p:animEffect>
                                  </p:childTnLst>
                                </p:cTn>
                              </p:par>
                              <p:par>
                                <p:cTn id="139" presetID="18" presetClass="entr" presetSubtype="6"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strips(downRight)">
                                      <p:cBhvr>
                                        <p:cTn id="141" dur="500"/>
                                        <p:tgtEl>
                                          <p:spTgt spid="60"/>
                                        </p:tgtEl>
                                      </p:cBhvr>
                                    </p:animEffect>
                                  </p:childTnLst>
                                </p:cTn>
                              </p:par>
                              <p:par>
                                <p:cTn id="142" presetID="2" presetClass="entr" presetSubtype="2" accel="50000" decel="50000" fill="hold" nodeType="withEffect">
                                  <p:stCondLst>
                                    <p:cond delay="0"/>
                                  </p:stCondLst>
                                  <p:childTnLst>
                                    <p:set>
                                      <p:cBhvr>
                                        <p:cTn id="143" dur="1" fill="hold">
                                          <p:stCondLst>
                                            <p:cond delay="0"/>
                                          </p:stCondLst>
                                        </p:cTn>
                                        <p:tgtEl>
                                          <p:spTgt spid="99"/>
                                        </p:tgtEl>
                                        <p:attrNameLst>
                                          <p:attrName>style.visibility</p:attrName>
                                        </p:attrNameLst>
                                      </p:cBhvr>
                                      <p:to>
                                        <p:strVal val="visible"/>
                                      </p:to>
                                    </p:set>
                                    <p:anim calcmode="lin" valueType="num">
                                      <p:cBhvr additive="base">
                                        <p:cTn id="144" dur="500" fill="hold"/>
                                        <p:tgtEl>
                                          <p:spTgt spid="99"/>
                                        </p:tgtEl>
                                        <p:attrNameLst>
                                          <p:attrName>ppt_x</p:attrName>
                                        </p:attrNameLst>
                                      </p:cBhvr>
                                      <p:tavLst>
                                        <p:tav tm="0">
                                          <p:val>
                                            <p:strVal val="1+#ppt_w/2"/>
                                          </p:val>
                                        </p:tav>
                                        <p:tav tm="100000">
                                          <p:val>
                                            <p:strVal val="#ppt_x"/>
                                          </p:val>
                                        </p:tav>
                                      </p:tavLst>
                                    </p:anim>
                                    <p:anim calcmode="lin" valueType="num">
                                      <p:cBhvr additive="base">
                                        <p:cTn id="145" dur="500" fill="hold"/>
                                        <p:tgtEl>
                                          <p:spTgt spid="99"/>
                                        </p:tgtEl>
                                        <p:attrNameLst>
                                          <p:attrName>ppt_y</p:attrName>
                                        </p:attrNameLst>
                                      </p:cBhvr>
                                      <p:tavLst>
                                        <p:tav tm="0">
                                          <p:val>
                                            <p:strVal val="#ppt_y"/>
                                          </p:val>
                                        </p:tav>
                                        <p:tav tm="100000">
                                          <p:val>
                                            <p:strVal val="#ppt_y"/>
                                          </p:val>
                                        </p:tav>
                                      </p:tavLst>
                                    </p:anim>
                                  </p:childTnLst>
                                </p:cTn>
                              </p:par>
                            </p:childTnLst>
                          </p:cTn>
                        </p:par>
                        <p:par>
                          <p:cTn id="146" fill="hold">
                            <p:stCondLst>
                              <p:cond delay="10000"/>
                            </p:stCondLst>
                            <p:childTnLst>
                              <p:par>
                                <p:cTn id="147" presetID="53" presetClass="entr" presetSubtype="0" fill="hold" grpId="0" nodeType="afterEffect">
                                  <p:stCondLst>
                                    <p:cond delay="0"/>
                                  </p:stCondLst>
                                  <p:childTnLst>
                                    <p:set>
                                      <p:cBhvr>
                                        <p:cTn id="148" dur="1" fill="hold">
                                          <p:stCondLst>
                                            <p:cond delay="0"/>
                                          </p:stCondLst>
                                        </p:cTn>
                                        <p:tgtEl>
                                          <p:spTgt spid="110"/>
                                        </p:tgtEl>
                                        <p:attrNameLst>
                                          <p:attrName>style.visibility</p:attrName>
                                        </p:attrNameLst>
                                      </p:cBhvr>
                                      <p:to>
                                        <p:strVal val="visible"/>
                                      </p:to>
                                    </p:set>
                                    <p:anim calcmode="lin" valueType="num">
                                      <p:cBhvr>
                                        <p:cTn id="149" dur="500" fill="hold"/>
                                        <p:tgtEl>
                                          <p:spTgt spid="110"/>
                                        </p:tgtEl>
                                        <p:attrNameLst>
                                          <p:attrName>ppt_w</p:attrName>
                                        </p:attrNameLst>
                                      </p:cBhvr>
                                      <p:tavLst>
                                        <p:tav tm="0">
                                          <p:val>
                                            <p:fltVal val="0"/>
                                          </p:val>
                                        </p:tav>
                                        <p:tav tm="100000">
                                          <p:val>
                                            <p:strVal val="#ppt_w"/>
                                          </p:val>
                                        </p:tav>
                                      </p:tavLst>
                                    </p:anim>
                                    <p:anim calcmode="lin" valueType="num">
                                      <p:cBhvr>
                                        <p:cTn id="150" dur="500" fill="hold"/>
                                        <p:tgtEl>
                                          <p:spTgt spid="110"/>
                                        </p:tgtEl>
                                        <p:attrNameLst>
                                          <p:attrName>ppt_h</p:attrName>
                                        </p:attrNameLst>
                                      </p:cBhvr>
                                      <p:tavLst>
                                        <p:tav tm="0">
                                          <p:val>
                                            <p:fltVal val="0"/>
                                          </p:val>
                                        </p:tav>
                                        <p:tav tm="100000">
                                          <p:val>
                                            <p:strVal val="#ppt_h"/>
                                          </p:val>
                                        </p:tav>
                                      </p:tavLst>
                                    </p:anim>
                                    <p:animEffect transition="in" filter="fade">
                                      <p:cBhvr>
                                        <p:cTn id="151" dur="500"/>
                                        <p:tgtEl>
                                          <p:spTgt spid="110"/>
                                        </p:tgtEl>
                                      </p:cBhvr>
                                    </p:animEffect>
                                  </p:childTnLst>
                                </p:cTn>
                              </p:par>
                            </p:childTnLst>
                          </p:cTn>
                        </p:par>
                        <p:par>
                          <p:cTn id="152" fill="hold">
                            <p:stCondLst>
                              <p:cond delay="10500"/>
                            </p:stCondLst>
                            <p:childTnLst>
                              <p:par>
                                <p:cTn id="153" presetID="53" presetClass="entr" presetSubtype="0" fill="hold" grpId="0" nodeType="afterEffect">
                                  <p:stCondLst>
                                    <p:cond delay="0"/>
                                  </p:stCondLst>
                                  <p:childTnLst>
                                    <p:set>
                                      <p:cBhvr>
                                        <p:cTn id="154" dur="1" fill="hold">
                                          <p:stCondLst>
                                            <p:cond delay="0"/>
                                          </p:stCondLst>
                                        </p:cTn>
                                        <p:tgtEl>
                                          <p:spTgt spid="112"/>
                                        </p:tgtEl>
                                        <p:attrNameLst>
                                          <p:attrName>style.visibility</p:attrName>
                                        </p:attrNameLst>
                                      </p:cBhvr>
                                      <p:to>
                                        <p:strVal val="visible"/>
                                      </p:to>
                                    </p:set>
                                    <p:anim calcmode="lin" valueType="num">
                                      <p:cBhvr>
                                        <p:cTn id="155" dur="500" fill="hold"/>
                                        <p:tgtEl>
                                          <p:spTgt spid="112"/>
                                        </p:tgtEl>
                                        <p:attrNameLst>
                                          <p:attrName>ppt_w</p:attrName>
                                        </p:attrNameLst>
                                      </p:cBhvr>
                                      <p:tavLst>
                                        <p:tav tm="0">
                                          <p:val>
                                            <p:fltVal val="0"/>
                                          </p:val>
                                        </p:tav>
                                        <p:tav tm="100000">
                                          <p:val>
                                            <p:strVal val="#ppt_w"/>
                                          </p:val>
                                        </p:tav>
                                      </p:tavLst>
                                    </p:anim>
                                    <p:anim calcmode="lin" valueType="num">
                                      <p:cBhvr>
                                        <p:cTn id="156" dur="500" fill="hold"/>
                                        <p:tgtEl>
                                          <p:spTgt spid="112"/>
                                        </p:tgtEl>
                                        <p:attrNameLst>
                                          <p:attrName>ppt_h</p:attrName>
                                        </p:attrNameLst>
                                      </p:cBhvr>
                                      <p:tavLst>
                                        <p:tav tm="0">
                                          <p:val>
                                            <p:fltVal val="0"/>
                                          </p:val>
                                        </p:tav>
                                        <p:tav tm="100000">
                                          <p:val>
                                            <p:strVal val="#ppt_h"/>
                                          </p:val>
                                        </p:tav>
                                      </p:tavLst>
                                    </p:anim>
                                    <p:animEffect transition="in" filter="fade">
                                      <p:cBhvr>
                                        <p:cTn id="157" dur="500"/>
                                        <p:tgtEl>
                                          <p:spTgt spid="112"/>
                                        </p:tgtEl>
                                      </p:cBhvr>
                                    </p:animEffect>
                                  </p:childTnLst>
                                </p:cTn>
                              </p:par>
                            </p:childTnLst>
                          </p:cTn>
                        </p:par>
                        <p:par>
                          <p:cTn id="158" fill="hold">
                            <p:stCondLst>
                              <p:cond delay="11000"/>
                            </p:stCondLst>
                            <p:childTnLst>
                              <p:par>
                                <p:cTn id="159" presetID="10" presetClass="entr" presetSubtype="0" fill="hold" grpId="0" nodeType="afterEffect">
                                  <p:stCondLst>
                                    <p:cond delay="0"/>
                                  </p:stCondLst>
                                  <p:childTnLst>
                                    <p:set>
                                      <p:cBhvr>
                                        <p:cTn id="160" dur="1" fill="hold">
                                          <p:stCondLst>
                                            <p:cond delay="0"/>
                                          </p:stCondLst>
                                        </p:cTn>
                                        <p:tgtEl>
                                          <p:spTgt spid="113"/>
                                        </p:tgtEl>
                                        <p:attrNameLst>
                                          <p:attrName>style.visibility</p:attrName>
                                        </p:attrNameLst>
                                      </p:cBhvr>
                                      <p:to>
                                        <p:strVal val="visible"/>
                                      </p:to>
                                    </p:set>
                                    <p:animEffect transition="in" filter="fade">
                                      <p:cBhvr>
                                        <p:cTn id="16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9" grpId="0"/>
      <p:bldP spid="102" grpId="0" animBg="1"/>
      <p:bldP spid="103" grpId="0" animBg="1"/>
      <p:bldP spid="104" grpId="0" animBg="1"/>
      <p:bldP spid="105" grpId="0" animBg="1"/>
      <p:bldP spid="106" grpId="0"/>
      <p:bldP spid="107" grpId="0"/>
      <p:bldP spid="108" grpId="0"/>
      <p:bldP spid="109" grpId="0"/>
      <p:bldP spid="110" grpId="0"/>
      <p:bldP spid="111" grpId="0" animBg="1"/>
      <p:bldP spid="112" grpId="0" animBg="1"/>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152"/>
          <p:cNvSpPr/>
          <p:nvPr/>
        </p:nvSpPr>
        <p:spPr>
          <a:xfrm>
            <a:off x="7709602" y="3817656"/>
            <a:ext cx="3609433" cy="1259235"/>
          </a:xfrm>
          <a:prstGeom prst="roundRect">
            <a:avLst>
              <a:gd name="adj" fmla="val 6876"/>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ounded Rectangle 151"/>
          <p:cNvSpPr/>
          <p:nvPr/>
        </p:nvSpPr>
        <p:spPr>
          <a:xfrm>
            <a:off x="7709602" y="2266662"/>
            <a:ext cx="3609433" cy="1259235"/>
          </a:xfrm>
          <a:prstGeom prst="roundRect">
            <a:avLst>
              <a:gd name="adj" fmla="val 6876"/>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58" name="Group 67"/>
          <p:cNvGrpSpPr/>
          <p:nvPr/>
        </p:nvGrpSpPr>
        <p:grpSpPr>
          <a:xfrm>
            <a:off x="3338603" y="2929115"/>
            <a:ext cx="833967" cy="833967"/>
            <a:chOff x="5038726" y="1838325"/>
            <a:chExt cx="625475" cy="625475"/>
          </a:xfrm>
          <a:solidFill>
            <a:srgbClr val="65C4CA"/>
          </a:solidFill>
        </p:grpSpPr>
        <p:sp>
          <p:nvSpPr>
            <p:cNvPr id="59" name="Freeform 5"/>
            <p:cNvSpPr>
              <a:spLocks noEditPoints="1"/>
            </p:cNvSpPr>
            <p:nvPr/>
          </p:nvSpPr>
          <p:spPr bwMode="auto">
            <a:xfrm>
              <a:off x="5038726" y="1838325"/>
              <a:ext cx="625475" cy="625475"/>
            </a:xfrm>
            <a:custGeom>
              <a:avLst/>
              <a:gdLst/>
              <a:ahLst/>
              <a:cxnLst>
                <a:cxn ang="0">
                  <a:pos x="147" y="0"/>
                </a:cxn>
                <a:cxn ang="0">
                  <a:pos x="0" y="147"/>
                </a:cxn>
                <a:cxn ang="0">
                  <a:pos x="147" y="294"/>
                </a:cxn>
                <a:cxn ang="0">
                  <a:pos x="294" y="147"/>
                </a:cxn>
                <a:cxn ang="0">
                  <a:pos x="147" y="0"/>
                </a:cxn>
                <a:cxn ang="0">
                  <a:pos x="147" y="261"/>
                </a:cxn>
                <a:cxn ang="0">
                  <a:pos x="33" y="147"/>
                </a:cxn>
                <a:cxn ang="0">
                  <a:pos x="147" y="32"/>
                </a:cxn>
                <a:cxn ang="0">
                  <a:pos x="262" y="147"/>
                </a:cxn>
                <a:cxn ang="0">
                  <a:pos x="147" y="261"/>
                </a:cxn>
                <a:cxn ang="0">
                  <a:pos x="147" y="261"/>
                </a:cxn>
                <a:cxn ang="0">
                  <a:pos x="147" y="261"/>
                </a:cxn>
              </a:cxnLst>
              <a:rect l="0" t="0" r="r" b="b"/>
              <a:pathLst>
                <a:path w="294" h="294">
                  <a:moveTo>
                    <a:pt x="147" y="0"/>
                  </a:moveTo>
                  <a:cubicBezTo>
                    <a:pt x="66" y="0"/>
                    <a:pt x="0" y="66"/>
                    <a:pt x="0" y="147"/>
                  </a:cubicBezTo>
                  <a:cubicBezTo>
                    <a:pt x="0" y="228"/>
                    <a:pt x="66" y="294"/>
                    <a:pt x="147" y="294"/>
                  </a:cubicBezTo>
                  <a:cubicBezTo>
                    <a:pt x="228" y="294"/>
                    <a:pt x="294" y="228"/>
                    <a:pt x="294" y="147"/>
                  </a:cubicBezTo>
                  <a:cubicBezTo>
                    <a:pt x="294" y="66"/>
                    <a:pt x="228" y="0"/>
                    <a:pt x="147" y="0"/>
                  </a:cubicBezTo>
                  <a:close/>
                  <a:moveTo>
                    <a:pt x="147" y="261"/>
                  </a:moveTo>
                  <a:cubicBezTo>
                    <a:pt x="84" y="261"/>
                    <a:pt x="33" y="210"/>
                    <a:pt x="33" y="147"/>
                  </a:cubicBezTo>
                  <a:cubicBezTo>
                    <a:pt x="33" y="83"/>
                    <a:pt x="84" y="32"/>
                    <a:pt x="147" y="32"/>
                  </a:cubicBezTo>
                  <a:cubicBezTo>
                    <a:pt x="210" y="32"/>
                    <a:pt x="262" y="83"/>
                    <a:pt x="262" y="147"/>
                  </a:cubicBezTo>
                  <a:cubicBezTo>
                    <a:pt x="262" y="210"/>
                    <a:pt x="210" y="261"/>
                    <a:pt x="147" y="261"/>
                  </a:cubicBezTo>
                  <a:close/>
                  <a:moveTo>
                    <a:pt x="147" y="261"/>
                  </a:moveTo>
                  <a:cubicBezTo>
                    <a:pt x="147" y="261"/>
                    <a:pt x="147" y="261"/>
                    <a:pt x="147" y="26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60" name="Freeform 6"/>
            <p:cNvSpPr>
              <a:spLocks noEditPoints="1"/>
            </p:cNvSpPr>
            <p:nvPr/>
          </p:nvSpPr>
          <p:spPr bwMode="auto">
            <a:xfrm>
              <a:off x="5143501" y="2078038"/>
              <a:ext cx="417513" cy="161925"/>
            </a:xfrm>
            <a:custGeom>
              <a:avLst/>
              <a:gdLst/>
              <a:ahLst/>
              <a:cxnLst>
                <a:cxn ang="0">
                  <a:pos x="192" y="11"/>
                </a:cxn>
                <a:cxn ang="0">
                  <a:pos x="170" y="4"/>
                </a:cxn>
                <a:cxn ang="0">
                  <a:pos x="102" y="41"/>
                </a:cxn>
                <a:cxn ang="0">
                  <a:pos x="25" y="4"/>
                </a:cxn>
                <a:cxn ang="0">
                  <a:pos x="4" y="11"/>
                </a:cxn>
                <a:cxn ang="0">
                  <a:pos x="11" y="33"/>
                </a:cxn>
                <a:cxn ang="0">
                  <a:pos x="95" y="74"/>
                </a:cxn>
                <a:cxn ang="0">
                  <a:pos x="102" y="76"/>
                </a:cxn>
                <a:cxn ang="0">
                  <a:pos x="110" y="74"/>
                </a:cxn>
                <a:cxn ang="0">
                  <a:pos x="186" y="33"/>
                </a:cxn>
                <a:cxn ang="0">
                  <a:pos x="192" y="11"/>
                </a:cxn>
                <a:cxn ang="0">
                  <a:pos x="192" y="11"/>
                </a:cxn>
                <a:cxn ang="0">
                  <a:pos x="192" y="11"/>
                </a:cxn>
              </a:cxnLst>
              <a:rect l="0" t="0" r="r" b="b"/>
              <a:pathLst>
                <a:path w="197" h="76">
                  <a:moveTo>
                    <a:pt x="192" y="11"/>
                  </a:moveTo>
                  <a:cubicBezTo>
                    <a:pt x="188" y="3"/>
                    <a:pt x="178" y="0"/>
                    <a:pt x="170" y="4"/>
                  </a:cubicBezTo>
                  <a:cubicBezTo>
                    <a:pt x="102" y="41"/>
                    <a:pt x="102" y="41"/>
                    <a:pt x="102" y="41"/>
                  </a:cubicBezTo>
                  <a:cubicBezTo>
                    <a:pt x="25" y="4"/>
                    <a:pt x="25" y="4"/>
                    <a:pt x="25" y="4"/>
                  </a:cubicBezTo>
                  <a:cubicBezTo>
                    <a:pt x="17" y="0"/>
                    <a:pt x="7" y="3"/>
                    <a:pt x="4" y="11"/>
                  </a:cubicBezTo>
                  <a:cubicBezTo>
                    <a:pt x="0" y="20"/>
                    <a:pt x="3" y="29"/>
                    <a:pt x="11" y="33"/>
                  </a:cubicBezTo>
                  <a:cubicBezTo>
                    <a:pt x="95" y="74"/>
                    <a:pt x="95" y="74"/>
                    <a:pt x="95" y="74"/>
                  </a:cubicBezTo>
                  <a:cubicBezTo>
                    <a:pt x="97" y="76"/>
                    <a:pt x="100" y="76"/>
                    <a:pt x="102" y="76"/>
                  </a:cubicBezTo>
                  <a:cubicBezTo>
                    <a:pt x="105" y="76"/>
                    <a:pt x="108" y="75"/>
                    <a:pt x="110" y="74"/>
                  </a:cubicBezTo>
                  <a:cubicBezTo>
                    <a:pt x="186" y="33"/>
                    <a:pt x="186" y="33"/>
                    <a:pt x="186" y="33"/>
                  </a:cubicBezTo>
                  <a:cubicBezTo>
                    <a:pt x="194" y="29"/>
                    <a:pt x="197" y="19"/>
                    <a:pt x="192" y="11"/>
                  </a:cubicBezTo>
                  <a:close/>
                  <a:moveTo>
                    <a:pt x="192" y="11"/>
                  </a:moveTo>
                  <a:cubicBezTo>
                    <a:pt x="192" y="11"/>
                    <a:pt x="192" y="11"/>
                    <a:pt x="192" y="1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61" name="Group 66"/>
          <p:cNvGrpSpPr/>
          <p:nvPr/>
        </p:nvGrpSpPr>
        <p:grpSpPr>
          <a:xfrm>
            <a:off x="1205398" y="2266663"/>
            <a:ext cx="2734733" cy="4500033"/>
            <a:chOff x="3478213" y="1268413"/>
            <a:chExt cx="2051050" cy="3375025"/>
          </a:xfrm>
          <a:solidFill>
            <a:sysClr val="window" lastClr="FFFFFF">
              <a:lumMod val="65000"/>
            </a:sysClr>
          </a:solidFill>
        </p:grpSpPr>
        <p:sp>
          <p:nvSpPr>
            <p:cNvPr id="62" name="Freeform 7"/>
            <p:cNvSpPr>
              <a:spLocks noEditPoints="1"/>
            </p:cNvSpPr>
            <p:nvPr/>
          </p:nvSpPr>
          <p:spPr bwMode="auto">
            <a:xfrm>
              <a:off x="4160838" y="1268413"/>
              <a:ext cx="685800" cy="696913"/>
            </a:xfrm>
            <a:custGeom>
              <a:avLst/>
              <a:gdLst/>
              <a:ahLst/>
              <a:cxnLst>
                <a:cxn ang="0">
                  <a:pos x="161" y="328"/>
                </a:cxn>
                <a:cxn ang="0">
                  <a:pos x="323" y="164"/>
                </a:cxn>
                <a:cxn ang="0">
                  <a:pos x="161" y="0"/>
                </a:cxn>
                <a:cxn ang="0">
                  <a:pos x="0" y="164"/>
                </a:cxn>
                <a:cxn ang="0">
                  <a:pos x="161" y="328"/>
                </a:cxn>
                <a:cxn ang="0">
                  <a:pos x="161" y="328"/>
                </a:cxn>
                <a:cxn ang="0">
                  <a:pos x="161" y="328"/>
                </a:cxn>
              </a:cxnLst>
              <a:rect l="0" t="0" r="r" b="b"/>
              <a:pathLst>
                <a:path w="323" h="328">
                  <a:moveTo>
                    <a:pt x="161" y="328"/>
                  </a:moveTo>
                  <a:cubicBezTo>
                    <a:pt x="251" y="327"/>
                    <a:pt x="323" y="254"/>
                    <a:pt x="323" y="164"/>
                  </a:cubicBezTo>
                  <a:cubicBezTo>
                    <a:pt x="323" y="75"/>
                    <a:pt x="251" y="2"/>
                    <a:pt x="161" y="0"/>
                  </a:cubicBezTo>
                  <a:cubicBezTo>
                    <a:pt x="72" y="2"/>
                    <a:pt x="0" y="75"/>
                    <a:pt x="0" y="164"/>
                  </a:cubicBezTo>
                  <a:cubicBezTo>
                    <a:pt x="0" y="254"/>
                    <a:pt x="72" y="327"/>
                    <a:pt x="161" y="328"/>
                  </a:cubicBezTo>
                  <a:close/>
                  <a:moveTo>
                    <a:pt x="161" y="328"/>
                  </a:moveTo>
                  <a:cubicBezTo>
                    <a:pt x="161" y="328"/>
                    <a:pt x="161" y="328"/>
                    <a:pt x="161" y="32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63" name="Freeform 8"/>
            <p:cNvSpPr>
              <a:spLocks/>
            </p:cNvSpPr>
            <p:nvPr/>
          </p:nvSpPr>
          <p:spPr bwMode="auto">
            <a:xfrm>
              <a:off x="3478213" y="1987550"/>
              <a:ext cx="2051050" cy="2655888"/>
            </a:xfrm>
            <a:custGeom>
              <a:avLst/>
              <a:gdLst/>
              <a:ahLst/>
              <a:cxnLst>
                <a:cxn ang="0">
                  <a:pos x="901" y="261"/>
                </a:cxn>
                <a:cxn ang="0">
                  <a:pos x="769" y="256"/>
                </a:cxn>
                <a:cxn ang="0">
                  <a:pos x="740" y="213"/>
                </a:cxn>
                <a:cxn ang="0">
                  <a:pos x="623" y="62"/>
                </a:cxn>
                <a:cxn ang="0">
                  <a:pos x="524" y="0"/>
                </a:cxn>
                <a:cxn ang="0">
                  <a:pos x="524" y="0"/>
                </a:cxn>
                <a:cxn ang="0">
                  <a:pos x="484" y="41"/>
                </a:cxn>
                <a:cxn ang="0">
                  <a:pos x="482" y="40"/>
                </a:cxn>
                <a:cxn ang="0">
                  <a:pos x="524" y="312"/>
                </a:cxn>
                <a:cxn ang="0">
                  <a:pos x="484" y="366"/>
                </a:cxn>
                <a:cxn ang="0">
                  <a:pos x="484" y="366"/>
                </a:cxn>
                <a:cxn ang="0">
                  <a:pos x="482" y="365"/>
                </a:cxn>
                <a:cxn ang="0">
                  <a:pos x="481" y="366"/>
                </a:cxn>
                <a:cxn ang="0">
                  <a:pos x="481" y="366"/>
                </a:cxn>
                <a:cxn ang="0">
                  <a:pos x="441" y="312"/>
                </a:cxn>
                <a:cxn ang="0">
                  <a:pos x="482" y="40"/>
                </a:cxn>
                <a:cxn ang="0">
                  <a:pos x="481" y="41"/>
                </a:cxn>
                <a:cxn ang="0">
                  <a:pos x="441" y="0"/>
                </a:cxn>
                <a:cxn ang="0">
                  <a:pos x="441" y="0"/>
                </a:cxn>
                <a:cxn ang="0">
                  <a:pos x="342" y="62"/>
                </a:cxn>
                <a:cxn ang="0">
                  <a:pos x="225" y="213"/>
                </a:cxn>
                <a:cxn ang="0">
                  <a:pos x="196" y="256"/>
                </a:cxn>
                <a:cxn ang="0">
                  <a:pos x="64" y="261"/>
                </a:cxn>
                <a:cxn ang="0">
                  <a:pos x="0" y="325"/>
                </a:cxn>
                <a:cxn ang="0">
                  <a:pos x="64" y="389"/>
                </a:cxn>
                <a:cxn ang="0">
                  <a:pos x="64" y="389"/>
                </a:cxn>
                <a:cxn ang="0">
                  <a:pos x="256" y="371"/>
                </a:cxn>
                <a:cxn ang="0">
                  <a:pos x="313" y="311"/>
                </a:cxn>
                <a:cxn ang="0">
                  <a:pos x="313" y="500"/>
                </a:cxn>
                <a:cxn ang="0">
                  <a:pos x="312" y="564"/>
                </a:cxn>
                <a:cxn ang="0">
                  <a:pos x="311" y="1174"/>
                </a:cxn>
                <a:cxn ang="0">
                  <a:pos x="398" y="1250"/>
                </a:cxn>
                <a:cxn ang="0">
                  <a:pos x="474" y="1174"/>
                </a:cxn>
                <a:cxn ang="0">
                  <a:pos x="474" y="650"/>
                </a:cxn>
                <a:cxn ang="0">
                  <a:pos x="482" y="650"/>
                </a:cxn>
                <a:cxn ang="0">
                  <a:pos x="491" y="650"/>
                </a:cxn>
                <a:cxn ang="0">
                  <a:pos x="491" y="1174"/>
                </a:cxn>
                <a:cxn ang="0">
                  <a:pos x="566" y="1250"/>
                </a:cxn>
                <a:cxn ang="0">
                  <a:pos x="654" y="1174"/>
                </a:cxn>
                <a:cxn ang="0">
                  <a:pos x="653" y="564"/>
                </a:cxn>
                <a:cxn ang="0">
                  <a:pos x="652" y="500"/>
                </a:cxn>
                <a:cxn ang="0">
                  <a:pos x="652" y="311"/>
                </a:cxn>
                <a:cxn ang="0">
                  <a:pos x="709" y="371"/>
                </a:cxn>
                <a:cxn ang="0">
                  <a:pos x="901" y="389"/>
                </a:cxn>
                <a:cxn ang="0">
                  <a:pos x="901" y="389"/>
                </a:cxn>
                <a:cxn ang="0">
                  <a:pos x="965" y="325"/>
                </a:cxn>
                <a:cxn ang="0">
                  <a:pos x="901" y="261"/>
                </a:cxn>
              </a:cxnLst>
              <a:rect l="0" t="0" r="r" b="b"/>
              <a:pathLst>
                <a:path w="965" h="1250">
                  <a:moveTo>
                    <a:pt x="901" y="261"/>
                  </a:moveTo>
                  <a:cubicBezTo>
                    <a:pt x="854" y="261"/>
                    <a:pt x="795" y="259"/>
                    <a:pt x="769" y="256"/>
                  </a:cubicBezTo>
                  <a:cubicBezTo>
                    <a:pt x="761" y="245"/>
                    <a:pt x="749" y="227"/>
                    <a:pt x="740" y="213"/>
                  </a:cubicBezTo>
                  <a:cubicBezTo>
                    <a:pt x="706" y="162"/>
                    <a:pt x="667" y="103"/>
                    <a:pt x="623" y="62"/>
                  </a:cubicBezTo>
                  <a:cubicBezTo>
                    <a:pt x="591" y="31"/>
                    <a:pt x="562" y="10"/>
                    <a:pt x="524" y="0"/>
                  </a:cubicBezTo>
                  <a:cubicBezTo>
                    <a:pt x="524" y="0"/>
                    <a:pt x="524" y="0"/>
                    <a:pt x="524" y="0"/>
                  </a:cubicBezTo>
                  <a:cubicBezTo>
                    <a:pt x="484" y="41"/>
                    <a:pt x="484" y="41"/>
                    <a:pt x="484" y="41"/>
                  </a:cubicBezTo>
                  <a:cubicBezTo>
                    <a:pt x="482" y="40"/>
                    <a:pt x="482" y="40"/>
                    <a:pt x="482" y="40"/>
                  </a:cubicBezTo>
                  <a:cubicBezTo>
                    <a:pt x="524" y="312"/>
                    <a:pt x="524" y="312"/>
                    <a:pt x="524" y="312"/>
                  </a:cubicBezTo>
                  <a:cubicBezTo>
                    <a:pt x="484" y="366"/>
                    <a:pt x="484" y="366"/>
                    <a:pt x="484" y="366"/>
                  </a:cubicBezTo>
                  <a:cubicBezTo>
                    <a:pt x="484" y="366"/>
                    <a:pt x="484" y="366"/>
                    <a:pt x="484" y="366"/>
                  </a:cubicBezTo>
                  <a:cubicBezTo>
                    <a:pt x="482" y="365"/>
                    <a:pt x="482" y="365"/>
                    <a:pt x="482" y="365"/>
                  </a:cubicBezTo>
                  <a:cubicBezTo>
                    <a:pt x="481" y="366"/>
                    <a:pt x="481" y="366"/>
                    <a:pt x="481" y="366"/>
                  </a:cubicBezTo>
                  <a:cubicBezTo>
                    <a:pt x="481" y="366"/>
                    <a:pt x="481" y="366"/>
                    <a:pt x="481" y="366"/>
                  </a:cubicBezTo>
                  <a:cubicBezTo>
                    <a:pt x="441" y="312"/>
                    <a:pt x="441" y="312"/>
                    <a:pt x="441" y="312"/>
                  </a:cubicBezTo>
                  <a:cubicBezTo>
                    <a:pt x="482" y="40"/>
                    <a:pt x="482" y="40"/>
                    <a:pt x="482" y="40"/>
                  </a:cubicBezTo>
                  <a:cubicBezTo>
                    <a:pt x="481" y="41"/>
                    <a:pt x="481" y="41"/>
                    <a:pt x="481" y="41"/>
                  </a:cubicBezTo>
                  <a:cubicBezTo>
                    <a:pt x="441" y="0"/>
                    <a:pt x="441" y="0"/>
                    <a:pt x="441" y="0"/>
                  </a:cubicBezTo>
                  <a:cubicBezTo>
                    <a:pt x="441" y="0"/>
                    <a:pt x="441" y="0"/>
                    <a:pt x="441" y="0"/>
                  </a:cubicBezTo>
                  <a:cubicBezTo>
                    <a:pt x="403" y="10"/>
                    <a:pt x="374" y="31"/>
                    <a:pt x="342" y="62"/>
                  </a:cubicBezTo>
                  <a:cubicBezTo>
                    <a:pt x="298" y="103"/>
                    <a:pt x="259" y="162"/>
                    <a:pt x="225" y="213"/>
                  </a:cubicBezTo>
                  <a:cubicBezTo>
                    <a:pt x="216" y="227"/>
                    <a:pt x="204" y="245"/>
                    <a:pt x="196" y="256"/>
                  </a:cubicBezTo>
                  <a:cubicBezTo>
                    <a:pt x="170" y="259"/>
                    <a:pt x="111" y="261"/>
                    <a:pt x="64" y="261"/>
                  </a:cubicBezTo>
                  <a:cubicBezTo>
                    <a:pt x="29" y="261"/>
                    <a:pt x="0" y="290"/>
                    <a:pt x="0" y="325"/>
                  </a:cubicBezTo>
                  <a:cubicBezTo>
                    <a:pt x="0" y="360"/>
                    <a:pt x="29" y="389"/>
                    <a:pt x="64" y="389"/>
                  </a:cubicBezTo>
                  <a:cubicBezTo>
                    <a:pt x="64" y="389"/>
                    <a:pt x="64" y="389"/>
                    <a:pt x="64" y="389"/>
                  </a:cubicBezTo>
                  <a:cubicBezTo>
                    <a:pt x="219" y="389"/>
                    <a:pt x="246" y="376"/>
                    <a:pt x="256" y="371"/>
                  </a:cubicBezTo>
                  <a:cubicBezTo>
                    <a:pt x="276" y="362"/>
                    <a:pt x="290" y="344"/>
                    <a:pt x="313" y="311"/>
                  </a:cubicBezTo>
                  <a:cubicBezTo>
                    <a:pt x="313" y="500"/>
                    <a:pt x="313" y="500"/>
                    <a:pt x="313" y="500"/>
                  </a:cubicBezTo>
                  <a:cubicBezTo>
                    <a:pt x="313" y="528"/>
                    <a:pt x="309" y="560"/>
                    <a:pt x="312" y="564"/>
                  </a:cubicBezTo>
                  <a:cubicBezTo>
                    <a:pt x="311" y="567"/>
                    <a:pt x="311" y="1174"/>
                    <a:pt x="311" y="1174"/>
                  </a:cubicBezTo>
                  <a:cubicBezTo>
                    <a:pt x="311" y="1216"/>
                    <a:pt x="357" y="1250"/>
                    <a:pt x="398" y="1250"/>
                  </a:cubicBezTo>
                  <a:cubicBezTo>
                    <a:pt x="440" y="1250"/>
                    <a:pt x="474" y="1216"/>
                    <a:pt x="474" y="1174"/>
                  </a:cubicBezTo>
                  <a:cubicBezTo>
                    <a:pt x="474" y="650"/>
                    <a:pt x="474" y="650"/>
                    <a:pt x="474" y="650"/>
                  </a:cubicBezTo>
                  <a:cubicBezTo>
                    <a:pt x="482" y="650"/>
                    <a:pt x="482" y="650"/>
                    <a:pt x="482" y="650"/>
                  </a:cubicBezTo>
                  <a:cubicBezTo>
                    <a:pt x="491" y="650"/>
                    <a:pt x="491" y="650"/>
                    <a:pt x="491" y="650"/>
                  </a:cubicBezTo>
                  <a:cubicBezTo>
                    <a:pt x="491" y="1174"/>
                    <a:pt x="491" y="1174"/>
                    <a:pt x="491" y="1174"/>
                  </a:cubicBezTo>
                  <a:cubicBezTo>
                    <a:pt x="491" y="1216"/>
                    <a:pt x="525" y="1250"/>
                    <a:pt x="566" y="1250"/>
                  </a:cubicBezTo>
                  <a:cubicBezTo>
                    <a:pt x="608" y="1250"/>
                    <a:pt x="654" y="1216"/>
                    <a:pt x="654" y="1174"/>
                  </a:cubicBezTo>
                  <a:cubicBezTo>
                    <a:pt x="654" y="1174"/>
                    <a:pt x="654" y="567"/>
                    <a:pt x="653" y="564"/>
                  </a:cubicBezTo>
                  <a:cubicBezTo>
                    <a:pt x="656" y="560"/>
                    <a:pt x="652" y="528"/>
                    <a:pt x="652" y="500"/>
                  </a:cubicBezTo>
                  <a:cubicBezTo>
                    <a:pt x="652" y="311"/>
                    <a:pt x="652" y="311"/>
                    <a:pt x="652" y="311"/>
                  </a:cubicBezTo>
                  <a:cubicBezTo>
                    <a:pt x="675" y="344"/>
                    <a:pt x="689" y="362"/>
                    <a:pt x="709" y="371"/>
                  </a:cubicBezTo>
                  <a:cubicBezTo>
                    <a:pt x="719" y="376"/>
                    <a:pt x="746" y="389"/>
                    <a:pt x="901" y="389"/>
                  </a:cubicBezTo>
                  <a:cubicBezTo>
                    <a:pt x="901" y="389"/>
                    <a:pt x="901" y="389"/>
                    <a:pt x="901" y="389"/>
                  </a:cubicBezTo>
                  <a:cubicBezTo>
                    <a:pt x="936" y="389"/>
                    <a:pt x="965" y="360"/>
                    <a:pt x="965" y="325"/>
                  </a:cubicBezTo>
                  <a:cubicBezTo>
                    <a:pt x="965" y="290"/>
                    <a:pt x="936" y="261"/>
                    <a:pt x="901" y="26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64" name="Line 9"/>
          <p:cNvSpPr>
            <a:spLocks noChangeShapeType="1"/>
          </p:cNvSpPr>
          <p:nvPr/>
        </p:nvSpPr>
        <p:spPr bwMode="auto">
          <a:xfrm>
            <a:off x="3760215" y="3964229"/>
            <a:ext cx="2117" cy="2117"/>
          </a:xfrm>
          <a:prstGeom prst="line">
            <a:avLst/>
          </a:prstGeom>
          <a:noFill/>
          <a:ln w="9525">
            <a:noFill/>
            <a:round/>
            <a:headEnd/>
            <a:tailEnd/>
          </a:ln>
        </p:spPr>
        <p:txBody>
          <a:bodyPr vert="horz" wrap="square" lIns="121920" tIns="60960" rIns="121920" bIns="60960" numCol="1" anchor="t" anchorCtr="0" compatLnSpc="1">
            <a:prstTxWarp prst="textNoShape">
              <a:avLst/>
            </a:prstTxWarp>
          </a:bodyPr>
          <a:lstStyle/>
          <a:p>
            <a:pPr fontAlgn="auto">
              <a:spcBef>
                <a:spcPts val="0"/>
              </a:spcBef>
              <a:spcAft>
                <a:spcPts val="0"/>
              </a:spcAft>
            </a:pPr>
            <a:endParaRPr lang="en-US" sz="2400">
              <a:solidFill>
                <a:prstClr val="black"/>
              </a:solidFill>
              <a:latin typeface="Calibri" panose="020F0502020204030204"/>
              <a:ea typeface="+mn-ea"/>
            </a:endParaRPr>
          </a:p>
        </p:txBody>
      </p:sp>
      <p:sp>
        <p:nvSpPr>
          <p:cNvPr id="65" name="Line 10"/>
          <p:cNvSpPr>
            <a:spLocks noChangeShapeType="1"/>
          </p:cNvSpPr>
          <p:nvPr/>
        </p:nvSpPr>
        <p:spPr bwMode="auto">
          <a:xfrm>
            <a:off x="3760215" y="3964229"/>
            <a:ext cx="2117" cy="2117"/>
          </a:xfrm>
          <a:prstGeom prst="line">
            <a:avLst/>
          </a:prstGeom>
          <a:noFill/>
          <a:ln w="9525">
            <a:noFill/>
            <a:round/>
            <a:headEnd/>
            <a:tailEnd/>
          </a:ln>
        </p:spPr>
        <p:txBody>
          <a:bodyPr vert="horz" wrap="square" lIns="121920" tIns="60960" rIns="121920" bIns="60960" numCol="1" anchor="t" anchorCtr="0" compatLnSpc="1">
            <a:prstTxWarp prst="textNoShape">
              <a:avLst/>
            </a:prstTxWarp>
          </a:bodyPr>
          <a:lstStyle/>
          <a:p>
            <a:pPr fontAlgn="auto">
              <a:spcBef>
                <a:spcPts val="0"/>
              </a:spcBef>
              <a:spcAft>
                <a:spcPts val="0"/>
              </a:spcAft>
            </a:pPr>
            <a:endParaRPr lang="en-US" sz="2400">
              <a:solidFill>
                <a:prstClr val="black"/>
              </a:solidFill>
              <a:latin typeface="Calibri" panose="020F0502020204030204"/>
              <a:ea typeface="+mn-ea"/>
            </a:endParaRPr>
          </a:p>
        </p:txBody>
      </p:sp>
      <p:grpSp>
        <p:nvGrpSpPr>
          <p:cNvPr id="66" name="Group 65"/>
          <p:cNvGrpSpPr/>
          <p:nvPr/>
        </p:nvGrpSpPr>
        <p:grpSpPr>
          <a:xfrm>
            <a:off x="642538" y="2849098"/>
            <a:ext cx="1329959" cy="1001729"/>
            <a:chOff x="550863" y="1190626"/>
            <a:chExt cx="3840163" cy="2892424"/>
          </a:xfrm>
          <a:solidFill>
            <a:srgbClr val="65C4CA"/>
          </a:solidFill>
        </p:grpSpPr>
        <p:sp>
          <p:nvSpPr>
            <p:cNvPr id="67" name="Freeform 14"/>
            <p:cNvSpPr>
              <a:spLocks noEditPoints="1"/>
            </p:cNvSpPr>
            <p:nvPr/>
          </p:nvSpPr>
          <p:spPr bwMode="auto">
            <a:xfrm>
              <a:off x="2425701" y="2978150"/>
              <a:ext cx="149225" cy="239712"/>
            </a:xfrm>
            <a:custGeom>
              <a:avLst/>
              <a:gdLst/>
              <a:ahLst/>
              <a:cxnLst>
                <a:cxn ang="0">
                  <a:pos x="65" y="30"/>
                </a:cxn>
                <a:cxn ang="0">
                  <a:pos x="46" y="17"/>
                </a:cxn>
                <a:cxn ang="0">
                  <a:pos x="0" y="0"/>
                </a:cxn>
                <a:cxn ang="0">
                  <a:pos x="0" y="122"/>
                </a:cxn>
                <a:cxn ang="0">
                  <a:pos x="69" y="86"/>
                </a:cxn>
                <a:cxn ang="0">
                  <a:pos x="74" y="48"/>
                </a:cxn>
                <a:cxn ang="0">
                  <a:pos x="65" y="30"/>
                </a:cxn>
                <a:cxn ang="0">
                  <a:pos x="65" y="30"/>
                </a:cxn>
                <a:cxn ang="0">
                  <a:pos x="65" y="30"/>
                </a:cxn>
              </a:cxnLst>
              <a:rect l="0" t="0" r="r" b="b"/>
              <a:pathLst>
                <a:path w="76" h="122">
                  <a:moveTo>
                    <a:pt x="65" y="30"/>
                  </a:moveTo>
                  <a:cubicBezTo>
                    <a:pt x="59" y="24"/>
                    <a:pt x="53" y="20"/>
                    <a:pt x="46" y="17"/>
                  </a:cubicBezTo>
                  <a:cubicBezTo>
                    <a:pt x="32" y="9"/>
                    <a:pt x="16" y="4"/>
                    <a:pt x="0" y="0"/>
                  </a:cubicBezTo>
                  <a:cubicBezTo>
                    <a:pt x="0" y="122"/>
                    <a:pt x="0" y="122"/>
                    <a:pt x="0" y="122"/>
                  </a:cubicBezTo>
                  <a:cubicBezTo>
                    <a:pt x="26" y="119"/>
                    <a:pt x="55" y="110"/>
                    <a:pt x="69" y="86"/>
                  </a:cubicBezTo>
                  <a:cubicBezTo>
                    <a:pt x="75" y="75"/>
                    <a:pt x="76" y="61"/>
                    <a:pt x="74" y="48"/>
                  </a:cubicBezTo>
                  <a:cubicBezTo>
                    <a:pt x="72" y="41"/>
                    <a:pt x="69" y="35"/>
                    <a:pt x="65" y="30"/>
                  </a:cubicBezTo>
                  <a:close/>
                  <a:moveTo>
                    <a:pt x="65" y="30"/>
                  </a:moveTo>
                  <a:cubicBezTo>
                    <a:pt x="65" y="30"/>
                    <a:pt x="65" y="30"/>
                    <a:pt x="65" y="3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68" name="Freeform 15"/>
            <p:cNvSpPr>
              <a:spLocks noEditPoints="1"/>
            </p:cNvSpPr>
            <p:nvPr/>
          </p:nvSpPr>
          <p:spPr bwMode="auto">
            <a:xfrm>
              <a:off x="2559051" y="3148013"/>
              <a:ext cx="1588" cy="1587"/>
            </a:xfrm>
            <a:custGeom>
              <a:avLst/>
              <a:gdLst/>
              <a:ahLst/>
              <a:cxnLst>
                <a:cxn ang="0">
                  <a:pos x="0" y="0"/>
                </a:cxn>
                <a:cxn ang="0">
                  <a:pos x="1" y="0"/>
                </a:cxn>
                <a:cxn ang="0">
                  <a:pos x="0" y="0"/>
                </a:cxn>
                <a:cxn ang="0">
                  <a:pos x="0" y="0"/>
                </a:cxn>
                <a:cxn ang="0">
                  <a:pos x="0" y="0"/>
                </a:cxn>
              </a:cxnLst>
              <a:rect l="0" t="0" r="r" b="b"/>
              <a:pathLst>
                <a:path w="1">
                  <a:moveTo>
                    <a:pt x="0" y="0"/>
                  </a:moveTo>
                  <a:cubicBezTo>
                    <a:pt x="0" y="0"/>
                    <a:pt x="0" y="0"/>
                    <a:pt x="1" y="0"/>
                  </a:cubicBezTo>
                  <a:cubicBezTo>
                    <a:pt x="0" y="0"/>
                    <a:pt x="0" y="0"/>
                    <a:pt x="0" y="0"/>
                  </a:cubicBezTo>
                  <a:close/>
                  <a:moveTo>
                    <a:pt x="0" y="0"/>
                  </a:moveTo>
                  <a:cubicBezTo>
                    <a:pt x="0" y="0"/>
                    <a:pt x="0" y="0"/>
                    <a:pt x="0"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69" name="Freeform 16"/>
            <p:cNvSpPr>
              <a:spLocks noEditPoints="1"/>
            </p:cNvSpPr>
            <p:nvPr/>
          </p:nvSpPr>
          <p:spPr bwMode="auto">
            <a:xfrm>
              <a:off x="2174876" y="2597150"/>
              <a:ext cx="120650" cy="214312"/>
            </a:xfrm>
            <a:custGeom>
              <a:avLst/>
              <a:gdLst/>
              <a:ahLst/>
              <a:cxnLst>
                <a:cxn ang="0">
                  <a:pos x="9" y="30"/>
                </a:cxn>
                <a:cxn ang="0">
                  <a:pos x="1" y="52"/>
                </a:cxn>
                <a:cxn ang="0">
                  <a:pos x="4" y="75"/>
                </a:cxn>
                <a:cxn ang="0">
                  <a:pos x="18" y="92"/>
                </a:cxn>
                <a:cxn ang="0">
                  <a:pos x="40" y="103"/>
                </a:cxn>
                <a:cxn ang="0">
                  <a:pos x="61" y="110"/>
                </a:cxn>
                <a:cxn ang="0">
                  <a:pos x="61" y="0"/>
                </a:cxn>
                <a:cxn ang="0">
                  <a:pos x="9" y="30"/>
                </a:cxn>
                <a:cxn ang="0">
                  <a:pos x="9" y="30"/>
                </a:cxn>
                <a:cxn ang="0">
                  <a:pos x="9" y="30"/>
                </a:cxn>
              </a:cxnLst>
              <a:rect l="0" t="0" r="r" b="b"/>
              <a:pathLst>
                <a:path w="61" h="110">
                  <a:moveTo>
                    <a:pt x="9" y="30"/>
                  </a:moveTo>
                  <a:cubicBezTo>
                    <a:pt x="4" y="37"/>
                    <a:pt x="2" y="44"/>
                    <a:pt x="1" y="52"/>
                  </a:cubicBezTo>
                  <a:cubicBezTo>
                    <a:pt x="0" y="59"/>
                    <a:pt x="1" y="68"/>
                    <a:pt x="4" y="75"/>
                  </a:cubicBezTo>
                  <a:cubicBezTo>
                    <a:pt x="6" y="82"/>
                    <a:pt x="12" y="87"/>
                    <a:pt x="18" y="92"/>
                  </a:cubicBezTo>
                  <a:cubicBezTo>
                    <a:pt x="25" y="96"/>
                    <a:pt x="33" y="100"/>
                    <a:pt x="40" y="103"/>
                  </a:cubicBezTo>
                  <a:cubicBezTo>
                    <a:pt x="47" y="105"/>
                    <a:pt x="54" y="108"/>
                    <a:pt x="61" y="110"/>
                  </a:cubicBezTo>
                  <a:cubicBezTo>
                    <a:pt x="61" y="0"/>
                    <a:pt x="61" y="0"/>
                    <a:pt x="61" y="0"/>
                  </a:cubicBezTo>
                  <a:cubicBezTo>
                    <a:pt x="42" y="4"/>
                    <a:pt x="21" y="13"/>
                    <a:pt x="9" y="30"/>
                  </a:cubicBezTo>
                  <a:close/>
                  <a:moveTo>
                    <a:pt x="9" y="30"/>
                  </a:moveTo>
                  <a:cubicBezTo>
                    <a:pt x="9" y="30"/>
                    <a:pt x="9" y="30"/>
                    <a:pt x="9" y="3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0" name="Freeform 17"/>
            <p:cNvSpPr>
              <a:spLocks noEditPoints="1"/>
            </p:cNvSpPr>
            <p:nvPr/>
          </p:nvSpPr>
          <p:spPr bwMode="auto">
            <a:xfrm>
              <a:off x="2560638" y="3144838"/>
              <a:ext cx="1588" cy="3175"/>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1" name="Freeform 18"/>
            <p:cNvSpPr>
              <a:spLocks noEditPoints="1"/>
            </p:cNvSpPr>
            <p:nvPr/>
          </p:nvSpPr>
          <p:spPr bwMode="auto">
            <a:xfrm>
              <a:off x="550863" y="1190626"/>
              <a:ext cx="3840163" cy="2892424"/>
            </a:xfrm>
            <a:custGeom>
              <a:avLst/>
              <a:gdLst/>
              <a:ahLst/>
              <a:cxnLst>
                <a:cxn ang="0">
                  <a:pos x="1000" y="335"/>
                </a:cxn>
                <a:cxn ang="0">
                  <a:pos x="1130" y="44"/>
                </a:cxn>
                <a:cxn ang="0">
                  <a:pos x="892" y="91"/>
                </a:cxn>
                <a:cxn ang="0">
                  <a:pos x="664" y="57"/>
                </a:cxn>
                <a:cxn ang="0">
                  <a:pos x="807" y="343"/>
                </a:cxn>
                <a:cxn ang="0">
                  <a:pos x="822" y="1394"/>
                </a:cxn>
                <a:cxn ang="0">
                  <a:pos x="1000" y="335"/>
                </a:cxn>
                <a:cxn ang="0">
                  <a:pos x="1098" y="988"/>
                </a:cxn>
                <a:cxn ang="0">
                  <a:pos x="1052" y="1069"/>
                </a:cxn>
                <a:cxn ang="0">
                  <a:pos x="957" y="1102"/>
                </a:cxn>
                <a:cxn ang="0">
                  <a:pos x="957" y="1138"/>
                </a:cxn>
                <a:cxn ang="0">
                  <a:pos x="946" y="1163"/>
                </a:cxn>
                <a:cxn ang="0">
                  <a:pos x="910" y="1168"/>
                </a:cxn>
                <a:cxn ang="0">
                  <a:pos x="890" y="1138"/>
                </a:cxn>
                <a:cxn ang="0">
                  <a:pos x="890" y="1099"/>
                </a:cxn>
                <a:cxn ang="0">
                  <a:pos x="873" y="1095"/>
                </a:cxn>
                <a:cxn ang="0">
                  <a:pos x="792" y="1045"/>
                </a:cxn>
                <a:cxn ang="0">
                  <a:pos x="766" y="1003"/>
                </a:cxn>
                <a:cxn ang="0">
                  <a:pos x="762" y="991"/>
                </a:cxn>
                <a:cxn ang="0">
                  <a:pos x="759" y="979"/>
                </a:cxn>
                <a:cxn ang="0">
                  <a:pos x="763" y="961"/>
                </a:cxn>
                <a:cxn ang="0">
                  <a:pos x="796" y="943"/>
                </a:cxn>
                <a:cxn ang="0">
                  <a:pos x="825" y="966"/>
                </a:cxn>
                <a:cxn ang="0">
                  <a:pos x="828" y="977"/>
                </a:cxn>
                <a:cxn ang="0">
                  <a:pos x="833" y="988"/>
                </a:cxn>
                <a:cxn ang="0">
                  <a:pos x="848" y="1007"/>
                </a:cxn>
                <a:cxn ang="0">
                  <a:pos x="890" y="1030"/>
                </a:cxn>
                <a:cxn ang="0">
                  <a:pos x="890" y="898"/>
                </a:cxn>
                <a:cxn ang="0">
                  <a:pos x="803" y="860"/>
                </a:cxn>
                <a:cxn ang="0">
                  <a:pos x="773" y="824"/>
                </a:cxn>
                <a:cxn ang="0">
                  <a:pos x="763" y="776"/>
                </a:cxn>
                <a:cxn ang="0">
                  <a:pos x="773" y="728"/>
                </a:cxn>
                <a:cxn ang="0">
                  <a:pos x="800" y="690"/>
                </a:cxn>
                <a:cxn ang="0">
                  <a:pos x="890" y="650"/>
                </a:cxn>
                <a:cxn ang="0">
                  <a:pos x="890" y="613"/>
                </a:cxn>
                <a:cxn ang="0">
                  <a:pos x="902" y="588"/>
                </a:cxn>
                <a:cxn ang="0">
                  <a:pos x="938" y="583"/>
                </a:cxn>
                <a:cxn ang="0">
                  <a:pos x="957" y="613"/>
                </a:cxn>
                <a:cxn ang="0">
                  <a:pos x="957" y="650"/>
                </a:cxn>
                <a:cxn ang="0">
                  <a:pos x="970" y="652"/>
                </a:cxn>
                <a:cxn ang="0">
                  <a:pos x="1058" y="694"/>
                </a:cxn>
                <a:cxn ang="0">
                  <a:pos x="1085" y="733"/>
                </a:cxn>
                <a:cxn ang="0">
                  <a:pos x="1089" y="745"/>
                </a:cxn>
                <a:cxn ang="0">
                  <a:pos x="1092" y="757"/>
                </a:cxn>
                <a:cxn ang="0">
                  <a:pos x="1090" y="776"/>
                </a:cxn>
                <a:cxn ang="0">
                  <a:pos x="1058" y="795"/>
                </a:cxn>
                <a:cxn ang="0">
                  <a:pos x="1028" y="774"/>
                </a:cxn>
                <a:cxn ang="0">
                  <a:pos x="1025" y="763"/>
                </a:cxn>
                <a:cxn ang="0">
                  <a:pos x="1019" y="752"/>
                </a:cxn>
                <a:cxn ang="0">
                  <a:pos x="1003" y="736"/>
                </a:cxn>
                <a:cxn ang="0">
                  <a:pos x="957" y="718"/>
                </a:cxn>
                <a:cxn ang="0">
                  <a:pos x="957" y="844"/>
                </a:cxn>
                <a:cxn ang="0">
                  <a:pos x="1015" y="861"/>
                </a:cxn>
                <a:cxn ang="0">
                  <a:pos x="1084" y="916"/>
                </a:cxn>
                <a:cxn ang="0">
                  <a:pos x="1084" y="916"/>
                </a:cxn>
                <a:cxn ang="0">
                  <a:pos x="1084" y="916"/>
                </a:cxn>
                <a:cxn ang="0">
                  <a:pos x="1098" y="988"/>
                </a:cxn>
                <a:cxn ang="0">
                  <a:pos x="1098" y="988"/>
                </a:cxn>
                <a:cxn ang="0">
                  <a:pos x="1098" y="988"/>
                </a:cxn>
              </a:cxnLst>
              <a:rect l="0" t="0" r="r" b="b"/>
              <a:pathLst>
                <a:path w="1960" h="1477">
                  <a:moveTo>
                    <a:pt x="1000" y="335"/>
                  </a:moveTo>
                  <a:cubicBezTo>
                    <a:pt x="1104" y="248"/>
                    <a:pt x="1173" y="53"/>
                    <a:pt x="1130" y="44"/>
                  </a:cubicBezTo>
                  <a:cubicBezTo>
                    <a:pt x="1074" y="33"/>
                    <a:pt x="951" y="83"/>
                    <a:pt x="892" y="91"/>
                  </a:cubicBezTo>
                  <a:cubicBezTo>
                    <a:pt x="808" y="102"/>
                    <a:pt x="716" y="0"/>
                    <a:pt x="664" y="57"/>
                  </a:cubicBezTo>
                  <a:cubicBezTo>
                    <a:pt x="623" y="103"/>
                    <a:pt x="694" y="270"/>
                    <a:pt x="807" y="343"/>
                  </a:cubicBezTo>
                  <a:cubicBezTo>
                    <a:pt x="472" y="507"/>
                    <a:pt x="0" y="1334"/>
                    <a:pt x="822" y="1394"/>
                  </a:cubicBezTo>
                  <a:cubicBezTo>
                    <a:pt x="1960" y="1477"/>
                    <a:pt x="1390" y="496"/>
                    <a:pt x="1000" y="335"/>
                  </a:cubicBezTo>
                  <a:close/>
                  <a:moveTo>
                    <a:pt x="1098" y="988"/>
                  </a:moveTo>
                  <a:cubicBezTo>
                    <a:pt x="1094" y="1020"/>
                    <a:pt x="1077" y="1049"/>
                    <a:pt x="1052" y="1069"/>
                  </a:cubicBezTo>
                  <a:cubicBezTo>
                    <a:pt x="1025" y="1090"/>
                    <a:pt x="991" y="1099"/>
                    <a:pt x="957" y="1102"/>
                  </a:cubicBezTo>
                  <a:cubicBezTo>
                    <a:pt x="957" y="1138"/>
                    <a:pt x="957" y="1138"/>
                    <a:pt x="957" y="1138"/>
                  </a:cubicBezTo>
                  <a:cubicBezTo>
                    <a:pt x="957" y="1147"/>
                    <a:pt x="953" y="1156"/>
                    <a:pt x="946" y="1163"/>
                  </a:cubicBezTo>
                  <a:cubicBezTo>
                    <a:pt x="936" y="1171"/>
                    <a:pt x="922" y="1174"/>
                    <a:pt x="910" y="1168"/>
                  </a:cubicBezTo>
                  <a:cubicBezTo>
                    <a:pt x="898" y="1163"/>
                    <a:pt x="890" y="1151"/>
                    <a:pt x="890" y="1138"/>
                  </a:cubicBezTo>
                  <a:cubicBezTo>
                    <a:pt x="890" y="1099"/>
                    <a:pt x="890" y="1099"/>
                    <a:pt x="890" y="1099"/>
                  </a:cubicBezTo>
                  <a:cubicBezTo>
                    <a:pt x="885" y="1098"/>
                    <a:pt x="879" y="1096"/>
                    <a:pt x="873" y="1095"/>
                  </a:cubicBezTo>
                  <a:cubicBezTo>
                    <a:pt x="842" y="1086"/>
                    <a:pt x="813" y="1069"/>
                    <a:pt x="792" y="1045"/>
                  </a:cubicBezTo>
                  <a:cubicBezTo>
                    <a:pt x="781" y="1032"/>
                    <a:pt x="772" y="1018"/>
                    <a:pt x="766" y="1003"/>
                  </a:cubicBezTo>
                  <a:cubicBezTo>
                    <a:pt x="765" y="999"/>
                    <a:pt x="763" y="995"/>
                    <a:pt x="762" y="991"/>
                  </a:cubicBezTo>
                  <a:cubicBezTo>
                    <a:pt x="761" y="987"/>
                    <a:pt x="760" y="983"/>
                    <a:pt x="759" y="979"/>
                  </a:cubicBezTo>
                  <a:cubicBezTo>
                    <a:pt x="759" y="973"/>
                    <a:pt x="760" y="966"/>
                    <a:pt x="763" y="961"/>
                  </a:cubicBezTo>
                  <a:cubicBezTo>
                    <a:pt x="769" y="949"/>
                    <a:pt x="782" y="942"/>
                    <a:pt x="796" y="943"/>
                  </a:cubicBezTo>
                  <a:cubicBezTo>
                    <a:pt x="809" y="944"/>
                    <a:pt x="820" y="953"/>
                    <a:pt x="825" y="966"/>
                  </a:cubicBezTo>
                  <a:cubicBezTo>
                    <a:pt x="826" y="969"/>
                    <a:pt x="827" y="973"/>
                    <a:pt x="828" y="977"/>
                  </a:cubicBezTo>
                  <a:cubicBezTo>
                    <a:pt x="830" y="981"/>
                    <a:pt x="831" y="985"/>
                    <a:pt x="833" y="988"/>
                  </a:cubicBezTo>
                  <a:cubicBezTo>
                    <a:pt x="837" y="995"/>
                    <a:pt x="842" y="1001"/>
                    <a:pt x="848" y="1007"/>
                  </a:cubicBezTo>
                  <a:cubicBezTo>
                    <a:pt x="860" y="1018"/>
                    <a:pt x="875" y="1026"/>
                    <a:pt x="890" y="1030"/>
                  </a:cubicBezTo>
                  <a:cubicBezTo>
                    <a:pt x="890" y="898"/>
                    <a:pt x="890" y="898"/>
                    <a:pt x="890" y="898"/>
                  </a:cubicBezTo>
                  <a:cubicBezTo>
                    <a:pt x="860" y="890"/>
                    <a:pt x="828" y="880"/>
                    <a:pt x="803" y="860"/>
                  </a:cubicBezTo>
                  <a:cubicBezTo>
                    <a:pt x="790" y="850"/>
                    <a:pt x="780" y="838"/>
                    <a:pt x="773" y="824"/>
                  </a:cubicBezTo>
                  <a:cubicBezTo>
                    <a:pt x="766" y="809"/>
                    <a:pt x="763" y="793"/>
                    <a:pt x="763" y="776"/>
                  </a:cubicBezTo>
                  <a:cubicBezTo>
                    <a:pt x="763" y="760"/>
                    <a:pt x="766" y="743"/>
                    <a:pt x="773" y="728"/>
                  </a:cubicBezTo>
                  <a:cubicBezTo>
                    <a:pt x="779" y="714"/>
                    <a:pt x="789" y="701"/>
                    <a:pt x="800" y="690"/>
                  </a:cubicBezTo>
                  <a:cubicBezTo>
                    <a:pt x="825" y="668"/>
                    <a:pt x="858" y="655"/>
                    <a:pt x="890" y="650"/>
                  </a:cubicBezTo>
                  <a:cubicBezTo>
                    <a:pt x="890" y="613"/>
                    <a:pt x="890" y="613"/>
                    <a:pt x="890" y="613"/>
                  </a:cubicBezTo>
                  <a:cubicBezTo>
                    <a:pt x="890" y="604"/>
                    <a:pt x="895" y="595"/>
                    <a:pt x="902" y="588"/>
                  </a:cubicBezTo>
                  <a:cubicBezTo>
                    <a:pt x="912" y="580"/>
                    <a:pt x="926" y="577"/>
                    <a:pt x="938" y="583"/>
                  </a:cubicBezTo>
                  <a:cubicBezTo>
                    <a:pt x="950" y="588"/>
                    <a:pt x="957" y="600"/>
                    <a:pt x="957" y="613"/>
                  </a:cubicBezTo>
                  <a:cubicBezTo>
                    <a:pt x="957" y="650"/>
                    <a:pt x="957" y="650"/>
                    <a:pt x="957" y="650"/>
                  </a:cubicBezTo>
                  <a:cubicBezTo>
                    <a:pt x="962" y="651"/>
                    <a:pt x="966" y="651"/>
                    <a:pt x="970" y="652"/>
                  </a:cubicBezTo>
                  <a:cubicBezTo>
                    <a:pt x="1003" y="658"/>
                    <a:pt x="1034" y="671"/>
                    <a:pt x="1058" y="694"/>
                  </a:cubicBezTo>
                  <a:cubicBezTo>
                    <a:pt x="1069" y="705"/>
                    <a:pt x="1078" y="719"/>
                    <a:pt x="1085" y="733"/>
                  </a:cubicBezTo>
                  <a:cubicBezTo>
                    <a:pt x="1086" y="737"/>
                    <a:pt x="1088" y="741"/>
                    <a:pt x="1089" y="745"/>
                  </a:cubicBezTo>
                  <a:cubicBezTo>
                    <a:pt x="1091" y="749"/>
                    <a:pt x="1092" y="753"/>
                    <a:pt x="1092" y="757"/>
                  </a:cubicBezTo>
                  <a:cubicBezTo>
                    <a:pt x="1093" y="763"/>
                    <a:pt x="1092" y="770"/>
                    <a:pt x="1090" y="776"/>
                  </a:cubicBezTo>
                  <a:cubicBezTo>
                    <a:pt x="1084" y="788"/>
                    <a:pt x="1071" y="796"/>
                    <a:pt x="1058" y="795"/>
                  </a:cubicBezTo>
                  <a:cubicBezTo>
                    <a:pt x="1045" y="795"/>
                    <a:pt x="1033" y="786"/>
                    <a:pt x="1028" y="774"/>
                  </a:cubicBezTo>
                  <a:cubicBezTo>
                    <a:pt x="1027" y="770"/>
                    <a:pt x="1026" y="766"/>
                    <a:pt x="1025" y="763"/>
                  </a:cubicBezTo>
                  <a:cubicBezTo>
                    <a:pt x="1023" y="759"/>
                    <a:pt x="1021" y="756"/>
                    <a:pt x="1019" y="752"/>
                  </a:cubicBezTo>
                  <a:cubicBezTo>
                    <a:pt x="1015" y="746"/>
                    <a:pt x="1010" y="740"/>
                    <a:pt x="1003" y="736"/>
                  </a:cubicBezTo>
                  <a:cubicBezTo>
                    <a:pt x="990" y="726"/>
                    <a:pt x="974" y="721"/>
                    <a:pt x="957" y="718"/>
                  </a:cubicBezTo>
                  <a:cubicBezTo>
                    <a:pt x="957" y="844"/>
                    <a:pt x="957" y="844"/>
                    <a:pt x="957" y="844"/>
                  </a:cubicBezTo>
                  <a:cubicBezTo>
                    <a:pt x="977" y="849"/>
                    <a:pt x="996" y="854"/>
                    <a:pt x="1015" y="861"/>
                  </a:cubicBezTo>
                  <a:cubicBezTo>
                    <a:pt x="1043" y="872"/>
                    <a:pt x="1069" y="889"/>
                    <a:pt x="1084" y="916"/>
                  </a:cubicBezTo>
                  <a:cubicBezTo>
                    <a:pt x="1082" y="912"/>
                    <a:pt x="1080" y="908"/>
                    <a:pt x="1084" y="916"/>
                  </a:cubicBezTo>
                  <a:cubicBezTo>
                    <a:pt x="1089" y="924"/>
                    <a:pt x="1087" y="920"/>
                    <a:pt x="1084" y="916"/>
                  </a:cubicBezTo>
                  <a:cubicBezTo>
                    <a:pt x="1097" y="938"/>
                    <a:pt x="1101" y="963"/>
                    <a:pt x="1098" y="988"/>
                  </a:cubicBezTo>
                  <a:close/>
                  <a:moveTo>
                    <a:pt x="1098" y="988"/>
                  </a:moveTo>
                  <a:cubicBezTo>
                    <a:pt x="1098" y="988"/>
                    <a:pt x="1098" y="988"/>
                    <a:pt x="1098" y="98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2" name="Freeform 19"/>
            <p:cNvSpPr>
              <a:spLocks noEditPoints="1"/>
            </p:cNvSpPr>
            <p:nvPr/>
          </p:nvSpPr>
          <p:spPr bwMode="auto">
            <a:xfrm>
              <a:off x="2559051" y="3149600"/>
              <a:ext cx="1588" cy="1587"/>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73" name="TextBox 79"/>
          <p:cNvSpPr txBox="1"/>
          <p:nvPr/>
        </p:nvSpPr>
        <p:spPr>
          <a:xfrm>
            <a:off x="7793640" y="2528484"/>
            <a:ext cx="1415829" cy="820674"/>
          </a:xfrm>
          <a:prstGeom prst="rect">
            <a:avLst/>
          </a:prstGeom>
          <a:noFill/>
        </p:spPr>
        <p:txBody>
          <a:bodyPr wrap="square" lIns="0" tIns="0" rIns="0" bIns="0" rtlCol="0">
            <a:spAutoFit/>
          </a:bodyPr>
          <a:lstStyle/>
          <a:p>
            <a:pPr algn="ctr" fontAlgn="auto">
              <a:spcBef>
                <a:spcPts val="0"/>
              </a:spcBef>
              <a:spcAft>
                <a:spcPts val="0"/>
              </a:spcAft>
            </a:pPr>
            <a:r>
              <a:rPr lang="en-US" sz="5333" b="1" dirty="0">
                <a:solidFill>
                  <a:prstClr val="white"/>
                </a:solidFill>
                <a:latin typeface="Calibri" panose="020F0502020204030204"/>
                <a:ea typeface="+mn-ea"/>
              </a:rPr>
              <a:t>35%</a:t>
            </a:r>
          </a:p>
        </p:txBody>
      </p:sp>
      <p:sp>
        <p:nvSpPr>
          <p:cNvPr id="74" name="TextBox 94"/>
          <p:cNvSpPr txBox="1"/>
          <p:nvPr/>
        </p:nvSpPr>
        <p:spPr>
          <a:xfrm>
            <a:off x="7764396" y="4061767"/>
            <a:ext cx="1415829" cy="820674"/>
          </a:xfrm>
          <a:prstGeom prst="rect">
            <a:avLst/>
          </a:prstGeom>
          <a:noFill/>
        </p:spPr>
        <p:txBody>
          <a:bodyPr wrap="square" lIns="0" tIns="0" rIns="0" bIns="0" rtlCol="0">
            <a:spAutoFit/>
          </a:bodyPr>
          <a:lstStyle/>
          <a:p>
            <a:pPr algn="ctr" fontAlgn="auto">
              <a:spcBef>
                <a:spcPts val="0"/>
              </a:spcBef>
              <a:spcAft>
                <a:spcPts val="0"/>
              </a:spcAft>
            </a:pPr>
            <a:r>
              <a:rPr lang="en-US" sz="5333" b="1" dirty="0">
                <a:solidFill>
                  <a:prstClr val="white"/>
                </a:solidFill>
                <a:latin typeface="Calibri" panose="020F0502020204030204"/>
                <a:ea typeface="+mn-ea"/>
              </a:rPr>
              <a:t>65%</a:t>
            </a:r>
          </a:p>
        </p:txBody>
      </p:sp>
      <p:grpSp>
        <p:nvGrpSpPr>
          <p:cNvPr id="75" name="Group 149"/>
          <p:cNvGrpSpPr/>
          <p:nvPr/>
        </p:nvGrpSpPr>
        <p:grpSpPr>
          <a:xfrm>
            <a:off x="9243337" y="2461733"/>
            <a:ext cx="1860860" cy="842347"/>
            <a:chOff x="6901680" y="1348999"/>
            <a:chExt cx="1395645" cy="631760"/>
          </a:xfrm>
          <a:solidFill>
            <a:sysClr val="window" lastClr="FFFFFF"/>
          </a:solidFill>
        </p:grpSpPr>
        <p:grpSp>
          <p:nvGrpSpPr>
            <p:cNvPr id="76" name="Group 179"/>
            <p:cNvGrpSpPr/>
            <p:nvPr/>
          </p:nvGrpSpPr>
          <p:grpSpPr>
            <a:xfrm>
              <a:off x="8050477" y="1348999"/>
              <a:ext cx="246848" cy="631760"/>
              <a:chOff x="5054600" y="1652588"/>
              <a:chExt cx="187325" cy="479424"/>
            </a:xfrm>
            <a:grpFill/>
          </p:grpSpPr>
          <p:sp>
            <p:nvSpPr>
              <p:cNvPr id="86"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sp>
            <p:nvSpPr>
              <p:cNvPr id="87"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grpSp>
        <p:grpSp>
          <p:nvGrpSpPr>
            <p:cNvPr id="77" name="Group 179"/>
            <p:cNvGrpSpPr/>
            <p:nvPr/>
          </p:nvGrpSpPr>
          <p:grpSpPr>
            <a:xfrm>
              <a:off x="7708178" y="1348999"/>
              <a:ext cx="246848" cy="631760"/>
              <a:chOff x="5054600" y="1652588"/>
              <a:chExt cx="187325" cy="479424"/>
            </a:xfrm>
            <a:grpFill/>
          </p:grpSpPr>
          <p:sp>
            <p:nvSpPr>
              <p:cNvPr id="8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sp>
            <p:nvSpPr>
              <p:cNvPr id="8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grpSp>
        <p:grpSp>
          <p:nvGrpSpPr>
            <p:cNvPr id="78" name="Group 179"/>
            <p:cNvGrpSpPr/>
            <p:nvPr/>
          </p:nvGrpSpPr>
          <p:grpSpPr>
            <a:xfrm>
              <a:off x="7288477" y="1348999"/>
              <a:ext cx="246848" cy="631760"/>
              <a:chOff x="5054600" y="1652588"/>
              <a:chExt cx="187325" cy="479424"/>
            </a:xfrm>
            <a:grpFill/>
          </p:grpSpPr>
          <p:sp>
            <p:nvSpPr>
              <p:cNvPr id="8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sp>
            <p:nvSpPr>
              <p:cNvPr id="8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grpSp>
        <p:grpSp>
          <p:nvGrpSpPr>
            <p:cNvPr id="79" name="Group 179"/>
            <p:cNvGrpSpPr/>
            <p:nvPr/>
          </p:nvGrpSpPr>
          <p:grpSpPr>
            <a:xfrm>
              <a:off x="6901680" y="1348999"/>
              <a:ext cx="246848" cy="631760"/>
              <a:chOff x="5054600" y="1652588"/>
              <a:chExt cx="187325" cy="479424"/>
            </a:xfrm>
            <a:grpFill/>
          </p:grpSpPr>
          <p:sp>
            <p:nvSpPr>
              <p:cNvPr id="8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sp>
            <p:nvSpPr>
              <p:cNvPr id="8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endParaRPr>
              </a:p>
            </p:txBody>
          </p:sp>
        </p:grpSp>
      </p:grpSp>
      <p:grpSp>
        <p:nvGrpSpPr>
          <p:cNvPr id="88" name="Group 150"/>
          <p:cNvGrpSpPr/>
          <p:nvPr/>
        </p:nvGrpSpPr>
        <p:grpSpPr>
          <a:xfrm>
            <a:off x="9216531" y="4033075"/>
            <a:ext cx="1942581" cy="824489"/>
            <a:chOff x="6881576" y="2111447"/>
            <a:chExt cx="1456936" cy="618367"/>
          </a:xfrm>
          <a:solidFill>
            <a:sysClr val="window" lastClr="FFFFFF"/>
          </a:solidFill>
        </p:grpSpPr>
        <p:grpSp>
          <p:nvGrpSpPr>
            <p:cNvPr id="89" name="Group 184"/>
            <p:cNvGrpSpPr/>
            <p:nvPr/>
          </p:nvGrpSpPr>
          <p:grpSpPr>
            <a:xfrm>
              <a:off x="6881576" y="2111447"/>
              <a:ext cx="288035" cy="618367"/>
              <a:chOff x="6213475" y="1668463"/>
              <a:chExt cx="227013" cy="487362"/>
            </a:xfrm>
            <a:grpFill/>
          </p:grpSpPr>
          <p:sp>
            <p:nvSpPr>
              <p:cNvPr id="9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10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grpSp>
        <p:grpSp>
          <p:nvGrpSpPr>
            <p:cNvPr id="90" name="Group 184"/>
            <p:cNvGrpSpPr/>
            <p:nvPr/>
          </p:nvGrpSpPr>
          <p:grpSpPr>
            <a:xfrm>
              <a:off x="7278112" y="2111447"/>
              <a:ext cx="288035" cy="618367"/>
              <a:chOff x="6213475" y="1668463"/>
              <a:chExt cx="227013" cy="487362"/>
            </a:xfrm>
            <a:grpFill/>
          </p:grpSpPr>
          <p:sp>
            <p:nvSpPr>
              <p:cNvPr id="9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9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grpSp>
        <p:grpSp>
          <p:nvGrpSpPr>
            <p:cNvPr id="91" name="Group 184"/>
            <p:cNvGrpSpPr/>
            <p:nvPr/>
          </p:nvGrpSpPr>
          <p:grpSpPr>
            <a:xfrm>
              <a:off x="7708178" y="2111447"/>
              <a:ext cx="288035" cy="618367"/>
              <a:chOff x="6213475" y="1668463"/>
              <a:chExt cx="227013" cy="487362"/>
            </a:xfrm>
            <a:grpFill/>
          </p:grpSpPr>
          <p:sp>
            <p:nvSpPr>
              <p:cNvPr id="9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9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grpSp>
        <p:grpSp>
          <p:nvGrpSpPr>
            <p:cNvPr id="92" name="Group 184"/>
            <p:cNvGrpSpPr/>
            <p:nvPr/>
          </p:nvGrpSpPr>
          <p:grpSpPr>
            <a:xfrm>
              <a:off x="8050477" y="2111447"/>
              <a:ext cx="288035" cy="618367"/>
              <a:chOff x="6213475" y="1668463"/>
              <a:chExt cx="227013" cy="487362"/>
            </a:xfrm>
            <a:grpFill/>
          </p:grpSpPr>
          <p:sp>
            <p:nvSpPr>
              <p:cNvPr id="9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9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grpSp>
      </p:grpSp>
      <p:cxnSp>
        <p:nvCxnSpPr>
          <p:cNvPr id="101" name="Straight Connector 145"/>
          <p:cNvCxnSpPr/>
          <p:nvPr/>
        </p:nvCxnSpPr>
        <p:spPr>
          <a:xfrm>
            <a:off x="4434879" y="2266663"/>
            <a:ext cx="0" cy="4500033"/>
          </a:xfrm>
          <a:prstGeom prst="line">
            <a:avLst/>
          </a:prstGeom>
          <a:noFill/>
          <a:ln w="19050" cap="flat" cmpd="sng" algn="ctr">
            <a:solidFill>
              <a:sysClr val="window" lastClr="FFFFFF">
                <a:lumMod val="75000"/>
              </a:sysClr>
            </a:solidFill>
            <a:prstDash val="sysDot"/>
            <a:miter lim="800000"/>
            <a:headEnd type="oval"/>
            <a:tailEnd type="oval"/>
          </a:ln>
          <a:effectLst/>
        </p:spPr>
      </p:cxnSp>
      <p:grpSp>
        <p:nvGrpSpPr>
          <p:cNvPr id="102" name="Group 154"/>
          <p:cNvGrpSpPr/>
          <p:nvPr/>
        </p:nvGrpSpPr>
        <p:grpSpPr>
          <a:xfrm>
            <a:off x="5069418" y="4351421"/>
            <a:ext cx="1119717" cy="2406649"/>
            <a:chOff x="3802063" y="2776538"/>
            <a:chExt cx="839788" cy="1804987"/>
          </a:xfrm>
          <a:solidFill>
            <a:srgbClr val="65C4CA"/>
          </a:solidFill>
        </p:grpSpPr>
        <p:sp>
          <p:nvSpPr>
            <p:cNvPr id="103"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4"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105" name="Freeform 33"/>
          <p:cNvSpPr>
            <a:spLocks noEditPoints="1"/>
          </p:cNvSpPr>
          <p:nvPr/>
        </p:nvSpPr>
        <p:spPr bwMode="auto">
          <a:xfrm>
            <a:off x="4790018" y="5049920"/>
            <a:ext cx="878417" cy="1718733"/>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ysClr val="window" lastClr="FFFFFF">
              <a:lumMod val="65000"/>
            </a:sys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6" name="Freeform 34"/>
          <p:cNvSpPr>
            <a:spLocks noEditPoints="1"/>
          </p:cNvSpPr>
          <p:nvPr/>
        </p:nvSpPr>
        <p:spPr bwMode="auto">
          <a:xfrm>
            <a:off x="5888569" y="5560037"/>
            <a:ext cx="1437217" cy="1147233"/>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ysClr val="window" lastClr="FFFFFF">
              <a:lumMod val="65000"/>
            </a:sys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7" name="Freeform 35"/>
          <p:cNvSpPr>
            <a:spLocks noEditPoints="1"/>
          </p:cNvSpPr>
          <p:nvPr/>
        </p:nvSpPr>
        <p:spPr bwMode="auto">
          <a:xfrm>
            <a:off x="6256869" y="4738769"/>
            <a:ext cx="994833" cy="7852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8" name="Freeform 39"/>
          <p:cNvSpPr>
            <a:spLocks noEditPoints="1"/>
          </p:cNvSpPr>
          <p:nvPr/>
        </p:nvSpPr>
        <p:spPr bwMode="auto">
          <a:xfrm>
            <a:off x="5208155" y="2312460"/>
            <a:ext cx="1686984" cy="1689100"/>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solidFill>
            <a:srgbClr val="DF7A60"/>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109" name="矩形 108"/>
          <p:cNvSpPr/>
          <p:nvPr/>
        </p:nvSpPr>
        <p:spPr>
          <a:xfrm>
            <a:off x="8133199" y="5625807"/>
            <a:ext cx="2166664" cy="830997"/>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双击输入替换内容编辑文字双击输入替换内容编辑文字双击输入替换内容编辑文字双击输入替换内容编辑文字</a:t>
            </a:r>
          </a:p>
        </p:txBody>
      </p:sp>
    </p:spTree>
    <p:extLst>
      <p:ext uri="{BB962C8B-B14F-4D97-AF65-F5344CB8AC3E}">
        <p14:creationId xmlns:p14="http://schemas.microsoft.com/office/powerpoint/2010/main" val="7365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ppt_x"/>
                                          </p:val>
                                        </p:tav>
                                        <p:tav tm="100000">
                                          <p:val>
                                            <p:strVal val="#ppt_x"/>
                                          </p:val>
                                        </p:tav>
                                      </p:tavLst>
                                    </p:anim>
                                    <p:anim calcmode="lin" valueType="num">
                                      <p:cBhvr additive="base">
                                        <p:cTn id="17" dur="500" fill="hold"/>
                                        <p:tgtEl>
                                          <p:spTgt spid="5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8" presetClass="entr" presetSubtype="3"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strips(upRight)">
                                      <p:cBhvr>
                                        <p:cTn id="21" dur="500"/>
                                        <p:tgtEl>
                                          <p:spTgt spid="101"/>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108"/>
                                        </p:tgtEl>
                                        <p:attrNameLst>
                                          <p:attrName>style.visibility</p:attrName>
                                        </p:attrNameLst>
                                      </p:cBhvr>
                                      <p:to>
                                        <p:strVal val="visible"/>
                                      </p:to>
                                    </p:set>
                                    <p:anim calcmode="lin" valueType="num">
                                      <p:cBhvr>
                                        <p:cTn id="25" dur="500" fill="hold"/>
                                        <p:tgtEl>
                                          <p:spTgt spid="108"/>
                                        </p:tgtEl>
                                        <p:attrNameLst>
                                          <p:attrName>ppt_w</p:attrName>
                                        </p:attrNameLst>
                                      </p:cBhvr>
                                      <p:tavLst>
                                        <p:tav tm="0">
                                          <p:val>
                                            <p:fltVal val="0"/>
                                          </p:val>
                                        </p:tav>
                                        <p:tav tm="100000">
                                          <p:val>
                                            <p:strVal val="#ppt_w"/>
                                          </p:val>
                                        </p:tav>
                                      </p:tavLst>
                                    </p:anim>
                                    <p:anim calcmode="lin" valueType="num">
                                      <p:cBhvr>
                                        <p:cTn id="26" dur="500" fill="hold"/>
                                        <p:tgtEl>
                                          <p:spTgt spid="108"/>
                                        </p:tgtEl>
                                        <p:attrNameLst>
                                          <p:attrName>ppt_h</p:attrName>
                                        </p:attrNameLst>
                                      </p:cBhvr>
                                      <p:tavLst>
                                        <p:tav tm="0">
                                          <p:val>
                                            <p:fltVal val="0"/>
                                          </p:val>
                                        </p:tav>
                                        <p:tav tm="100000">
                                          <p:val>
                                            <p:strVal val="#ppt_h"/>
                                          </p:val>
                                        </p:tav>
                                      </p:tavLst>
                                    </p:anim>
                                    <p:animEffect transition="in" filter="fade">
                                      <p:cBhvr>
                                        <p:cTn id="27" dur="500"/>
                                        <p:tgtEl>
                                          <p:spTgt spid="108"/>
                                        </p:tgtEl>
                                      </p:cBhvr>
                                    </p:animEffect>
                                  </p:childTnLst>
                                </p:cTn>
                              </p:par>
                            </p:childTnLst>
                          </p:cTn>
                        </p:par>
                        <p:par>
                          <p:cTn id="28" fill="hold">
                            <p:stCondLst>
                              <p:cond delay="2000"/>
                            </p:stCondLst>
                            <p:childTnLst>
                              <p:par>
                                <p:cTn id="29" presetID="2" presetClass="entr" presetSubtype="4" accel="50000" decel="50000" fill="hold" grpId="0" nodeType="afterEffect">
                                  <p:stCondLst>
                                    <p:cond delay="0"/>
                                  </p:stCondLst>
                                  <p:childTnLst>
                                    <p:set>
                                      <p:cBhvr>
                                        <p:cTn id="30" dur="1" fill="hold">
                                          <p:stCondLst>
                                            <p:cond delay="0"/>
                                          </p:stCondLst>
                                        </p:cTn>
                                        <p:tgtEl>
                                          <p:spTgt spid="105"/>
                                        </p:tgtEl>
                                        <p:attrNameLst>
                                          <p:attrName>style.visibility</p:attrName>
                                        </p:attrNameLst>
                                      </p:cBhvr>
                                      <p:to>
                                        <p:strVal val="visible"/>
                                      </p:to>
                                    </p:set>
                                    <p:anim calcmode="lin" valueType="num">
                                      <p:cBhvr additive="base">
                                        <p:cTn id="31" dur="500" fill="hold"/>
                                        <p:tgtEl>
                                          <p:spTgt spid="105"/>
                                        </p:tgtEl>
                                        <p:attrNameLst>
                                          <p:attrName>ppt_x</p:attrName>
                                        </p:attrNameLst>
                                      </p:cBhvr>
                                      <p:tavLst>
                                        <p:tav tm="0">
                                          <p:val>
                                            <p:strVal val="#ppt_x"/>
                                          </p:val>
                                        </p:tav>
                                        <p:tav tm="100000">
                                          <p:val>
                                            <p:strVal val="#ppt_x"/>
                                          </p:val>
                                        </p:tav>
                                      </p:tavLst>
                                    </p:anim>
                                    <p:anim calcmode="lin" valueType="num">
                                      <p:cBhvr additive="base">
                                        <p:cTn id="32" dur="500" fill="hold"/>
                                        <p:tgtEl>
                                          <p:spTgt spid="105"/>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accel="50000" decel="50000"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additive="base">
                                        <p:cTn id="36" dur="500" fill="hold"/>
                                        <p:tgtEl>
                                          <p:spTgt spid="106"/>
                                        </p:tgtEl>
                                        <p:attrNameLst>
                                          <p:attrName>ppt_x</p:attrName>
                                        </p:attrNameLst>
                                      </p:cBhvr>
                                      <p:tavLst>
                                        <p:tav tm="0">
                                          <p:val>
                                            <p:strVal val="#ppt_x"/>
                                          </p:val>
                                        </p:tav>
                                        <p:tav tm="100000">
                                          <p:val>
                                            <p:strVal val="#ppt_x"/>
                                          </p:val>
                                        </p:tav>
                                      </p:tavLst>
                                    </p:anim>
                                    <p:anim calcmode="lin" valueType="num">
                                      <p:cBhvr additive="base">
                                        <p:cTn id="37" dur="500" fill="hold"/>
                                        <p:tgtEl>
                                          <p:spTgt spid="106"/>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10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1000"/>
                                        <p:tgtEl>
                                          <p:spTgt spid="107"/>
                                        </p:tgtEl>
                                      </p:cBhvr>
                                    </p:animEffect>
                                  </p:childTnLst>
                                </p:cTn>
                              </p:par>
                            </p:childTnLst>
                          </p:cTn>
                        </p:par>
                        <p:par>
                          <p:cTn id="46" fill="hold">
                            <p:stCondLst>
                              <p:cond delay="5000"/>
                            </p:stCondLst>
                            <p:childTnLst>
                              <p:par>
                                <p:cTn id="47" presetID="2" presetClass="entr" presetSubtype="4" accel="50000" decel="50000" fill="hold" grpId="0" nodeType="after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1000"/>
                                        <p:tgtEl>
                                          <p:spTgt spid="75"/>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ppt_w</p:attrName>
                                        </p:attrNameLst>
                                      </p:cBhvr>
                                      <p:tavLst>
                                        <p:tav tm="0">
                                          <p:val>
                                            <p:fltVal val="0"/>
                                          </p:val>
                                        </p:tav>
                                        <p:tav tm="100000">
                                          <p:val>
                                            <p:strVal val="#ppt_w"/>
                                          </p:val>
                                        </p:tav>
                                      </p:tavLst>
                                    </p:anim>
                                    <p:anim calcmode="lin" valueType="num">
                                      <p:cBhvr>
                                        <p:cTn id="58" dur="500" fill="hold"/>
                                        <p:tgtEl>
                                          <p:spTgt spid="73"/>
                                        </p:tgtEl>
                                        <p:attrNameLst>
                                          <p:attrName>ppt_h</p:attrName>
                                        </p:attrNameLst>
                                      </p:cBhvr>
                                      <p:tavLst>
                                        <p:tav tm="0">
                                          <p:val>
                                            <p:fltVal val="0"/>
                                          </p:val>
                                        </p:tav>
                                        <p:tav tm="100000">
                                          <p:val>
                                            <p:strVal val="#ppt_h"/>
                                          </p:val>
                                        </p:tav>
                                      </p:tavLst>
                                    </p:anim>
                                    <p:animEffect transition="in" filter="fade">
                                      <p:cBhvr>
                                        <p:cTn id="59" dur="500"/>
                                        <p:tgtEl>
                                          <p:spTgt spid="73"/>
                                        </p:tgtEl>
                                      </p:cBhvr>
                                    </p:animEffect>
                                  </p:childTnLst>
                                </p:cTn>
                              </p:par>
                            </p:childTnLst>
                          </p:cTn>
                        </p:par>
                        <p:par>
                          <p:cTn id="60" fill="hold">
                            <p:stCondLst>
                              <p:cond delay="6500"/>
                            </p:stCondLst>
                            <p:childTnLst>
                              <p:par>
                                <p:cTn id="61" presetID="2" presetClass="entr" presetSubtype="4" accel="50000" decel="50000"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childTnLst>
                          </p:cTn>
                        </p:par>
                        <p:par>
                          <p:cTn id="65" fill="hold">
                            <p:stCondLst>
                              <p:cond delay="7000"/>
                            </p:stCondLst>
                            <p:childTnLst>
                              <p:par>
                                <p:cTn id="66" presetID="10" presetClass="entr" presetSubtype="0" fill="hold" nodeType="after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1000"/>
                                        <p:tgtEl>
                                          <p:spTgt spid="88"/>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0" fill="hold"/>
                                        <p:tgtEl>
                                          <p:spTgt spid="74"/>
                                        </p:tgtEl>
                                        <p:attrNameLst>
                                          <p:attrName>ppt_w</p:attrName>
                                        </p:attrNameLst>
                                      </p:cBhvr>
                                      <p:tavLst>
                                        <p:tav tm="0">
                                          <p:val>
                                            <p:fltVal val="0"/>
                                          </p:val>
                                        </p:tav>
                                        <p:tav tm="100000">
                                          <p:val>
                                            <p:strVal val="#ppt_w"/>
                                          </p:val>
                                        </p:tav>
                                      </p:tavLst>
                                    </p:anim>
                                    <p:anim calcmode="lin" valueType="num">
                                      <p:cBhvr>
                                        <p:cTn id="72" dur="500" fill="hold"/>
                                        <p:tgtEl>
                                          <p:spTgt spid="74"/>
                                        </p:tgtEl>
                                        <p:attrNameLst>
                                          <p:attrName>ppt_h</p:attrName>
                                        </p:attrNameLst>
                                      </p:cBhvr>
                                      <p:tavLst>
                                        <p:tav tm="0">
                                          <p:val>
                                            <p:fltVal val="0"/>
                                          </p:val>
                                        </p:tav>
                                        <p:tav tm="100000">
                                          <p:val>
                                            <p:strVal val="#ppt_h"/>
                                          </p:val>
                                        </p:tav>
                                      </p:tavLst>
                                    </p:anim>
                                    <p:animEffect transition="in" filter="fade">
                                      <p:cBhvr>
                                        <p:cTn id="73" dur="500"/>
                                        <p:tgtEl>
                                          <p:spTgt spid="74"/>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fade">
                                      <p:cBhvr>
                                        <p:cTn id="7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73" grpId="0"/>
      <p:bldP spid="74" grpId="0"/>
      <p:bldP spid="105" grpId="0" animBg="1"/>
      <p:bldP spid="106" grpId="0" animBg="1"/>
      <p:bldP spid="107" grpId="0" animBg="1"/>
      <p:bldP spid="108" grpId="0" animBg="1"/>
      <p:bldP spid="1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5605106" y="5089885"/>
            <a:ext cx="1052883" cy="1497821"/>
            <a:chOff x="5662244" y="4037423"/>
            <a:chExt cx="1052882" cy="1497821"/>
          </a:xfrm>
        </p:grpSpPr>
        <p:grpSp>
          <p:nvGrpSpPr>
            <p:cNvPr id="51" name="Group 6"/>
            <p:cNvGrpSpPr/>
            <p:nvPr/>
          </p:nvGrpSpPr>
          <p:grpSpPr>
            <a:xfrm>
              <a:off x="5662244" y="4037423"/>
              <a:ext cx="1052882" cy="1497821"/>
              <a:chOff x="5458204" y="4263119"/>
              <a:chExt cx="1278621" cy="1818954"/>
            </a:xfrm>
          </p:grpSpPr>
          <p:sp>
            <p:nvSpPr>
              <p:cNvPr id="53" name="Freeform 30"/>
              <p:cNvSpPr>
                <a:spLocks/>
              </p:cNvSpPr>
              <p:nvPr/>
            </p:nvSpPr>
            <p:spPr bwMode="auto">
              <a:xfrm>
                <a:off x="5481433" y="4286348"/>
                <a:ext cx="1232162" cy="1772495"/>
              </a:xfrm>
              <a:custGeom>
                <a:avLst/>
                <a:gdLst>
                  <a:gd name="T0" fmla="*/ 395 w 732"/>
                  <a:gd name="T1" fmla="*/ 321 h 1053"/>
                  <a:gd name="T2" fmla="*/ 395 w 732"/>
                  <a:gd name="T3" fmla="*/ 0 h 1053"/>
                  <a:gd name="T4" fmla="*/ 331 w 732"/>
                  <a:gd name="T5" fmla="*/ 0 h 1053"/>
                  <a:gd name="T6" fmla="*/ 331 w 732"/>
                  <a:gd name="T7" fmla="*/ 322 h 1053"/>
                  <a:gd name="T8" fmla="*/ 0 w 732"/>
                  <a:gd name="T9" fmla="*/ 687 h 1053"/>
                  <a:gd name="T10" fmla="*/ 366 w 732"/>
                  <a:gd name="T11" fmla="*/ 1053 h 1053"/>
                  <a:gd name="T12" fmla="*/ 732 w 732"/>
                  <a:gd name="T13" fmla="*/ 687 h 1053"/>
                  <a:gd name="T14" fmla="*/ 395 w 732"/>
                  <a:gd name="T15" fmla="*/ 321 h 10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2" h="1053">
                    <a:moveTo>
                      <a:pt x="395" y="321"/>
                    </a:moveTo>
                    <a:cubicBezTo>
                      <a:pt x="395" y="0"/>
                      <a:pt x="395" y="0"/>
                      <a:pt x="395" y="0"/>
                    </a:cubicBezTo>
                    <a:cubicBezTo>
                      <a:pt x="331" y="0"/>
                      <a:pt x="331" y="0"/>
                      <a:pt x="331" y="0"/>
                    </a:cubicBezTo>
                    <a:cubicBezTo>
                      <a:pt x="331" y="322"/>
                      <a:pt x="331" y="322"/>
                      <a:pt x="331" y="322"/>
                    </a:cubicBezTo>
                    <a:cubicBezTo>
                      <a:pt x="145" y="339"/>
                      <a:pt x="0" y="496"/>
                      <a:pt x="0" y="687"/>
                    </a:cubicBezTo>
                    <a:cubicBezTo>
                      <a:pt x="0" y="889"/>
                      <a:pt x="164" y="1053"/>
                      <a:pt x="366" y="1053"/>
                    </a:cubicBezTo>
                    <a:cubicBezTo>
                      <a:pt x="568" y="1053"/>
                      <a:pt x="732" y="889"/>
                      <a:pt x="732" y="687"/>
                    </a:cubicBezTo>
                    <a:cubicBezTo>
                      <a:pt x="732" y="494"/>
                      <a:pt x="584" y="336"/>
                      <a:pt x="395" y="321"/>
                    </a:cubicBezTo>
                    <a:close/>
                  </a:path>
                </a:pathLst>
              </a:custGeom>
              <a:solidFill>
                <a:srgbClr val="65C4CA"/>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31"/>
              <p:cNvSpPr>
                <a:spLocks noEditPoints="1"/>
              </p:cNvSpPr>
              <p:nvPr/>
            </p:nvSpPr>
            <p:spPr bwMode="auto">
              <a:xfrm>
                <a:off x="5458204" y="4263119"/>
                <a:ext cx="1278621" cy="1818954"/>
              </a:xfrm>
              <a:custGeom>
                <a:avLst/>
                <a:gdLst>
                  <a:gd name="T0" fmla="*/ 409 w 760"/>
                  <a:gd name="T1" fmla="*/ 14 h 1081"/>
                  <a:gd name="T2" fmla="*/ 409 w 760"/>
                  <a:gd name="T3" fmla="*/ 335 h 1081"/>
                  <a:gd name="T4" fmla="*/ 746 w 760"/>
                  <a:gd name="T5" fmla="*/ 701 h 1081"/>
                  <a:gd name="T6" fmla="*/ 380 w 760"/>
                  <a:gd name="T7" fmla="*/ 1067 h 1081"/>
                  <a:gd name="T8" fmla="*/ 14 w 760"/>
                  <a:gd name="T9" fmla="*/ 701 h 1081"/>
                  <a:gd name="T10" fmla="*/ 345 w 760"/>
                  <a:gd name="T11" fmla="*/ 336 h 1081"/>
                  <a:gd name="T12" fmla="*/ 345 w 760"/>
                  <a:gd name="T13" fmla="*/ 14 h 1081"/>
                  <a:gd name="T14" fmla="*/ 409 w 760"/>
                  <a:gd name="T15" fmla="*/ 14 h 1081"/>
                  <a:gd name="T16" fmla="*/ 423 w 760"/>
                  <a:gd name="T17" fmla="*/ 0 h 1081"/>
                  <a:gd name="T18" fmla="*/ 409 w 760"/>
                  <a:gd name="T19" fmla="*/ 0 h 1081"/>
                  <a:gd name="T20" fmla="*/ 345 w 760"/>
                  <a:gd name="T21" fmla="*/ 0 h 1081"/>
                  <a:gd name="T22" fmla="*/ 331 w 760"/>
                  <a:gd name="T23" fmla="*/ 0 h 1081"/>
                  <a:gd name="T24" fmla="*/ 331 w 760"/>
                  <a:gd name="T25" fmla="*/ 14 h 1081"/>
                  <a:gd name="T26" fmla="*/ 331 w 760"/>
                  <a:gd name="T27" fmla="*/ 323 h 1081"/>
                  <a:gd name="T28" fmla="*/ 99 w 760"/>
                  <a:gd name="T29" fmla="*/ 444 h 1081"/>
                  <a:gd name="T30" fmla="*/ 0 w 760"/>
                  <a:gd name="T31" fmla="*/ 701 h 1081"/>
                  <a:gd name="T32" fmla="*/ 111 w 760"/>
                  <a:gd name="T33" fmla="*/ 969 h 1081"/>
                  <a:gd name="T34" fmla="*/ 380 w 760"/>
                  <a:gd name="T35" fmla="*/ 1081 h 1081"/>
                  <a:gd name="T36" fmla="*/ 649 w 760"/>
                  <a:gd name="T37" fmla="*/ 969 h 1081"/>
                  <a:gd name="T38" fmla="*/ 760 w 760"/>
                  <a:gd name="T39" fmla="*/ 701 h 1081"/>
                  <a:gd name="T40" fmla="*/ 659 w 760"/>
                  <a:gd name="T41" fmla="*/ 442 h 1081"/>
                  <a:gd name="T42" fmla="*/ 423 w 760"/>
                  <a:gd name="T43" fmla="*/ 323 h 1081"/>
                  <a:gd name="T44" fmla="*/ 423 w 760"/>
                  <a:gd name="T45" fmla="*/ 14 h 1081"/>
                  <a:gd name="T46" fmla="*/ 423 w 760"/>
                  <a:gd name="T47" fmla="*/ 0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0" h="1081">
                    <a:moveTo>
                      <a:pt x="409" y="14"/>
                    </a:moveTo>
                    <a:cubicBezTo>
                      <a:pt x="409" y="335"/>
                      <a:pt x="409" y="335"/>
                      <a:pt x="409" y="335"/>
                    </a:cubicBezTo>
                    <a:cubicBezTo>
                      <a:pt x="598" y="350"/>
                      <a:pt x="746" y="508"/>
                      <a:pt x="746" y="701"/>
                    </a:cubicBezTo>
                    <a:cubicBezTo>
                      <a:pt x="746" y="903"/>
                      <a:pt x="582" y="1067"/>
                      <a:pt x="380" y="1067"/>
                    </a:cubicBezTo>
                    <a:cubicBezTo>
                      <a:pt x="178" y="1067"/>
                      <a:pt x="14" y="903"/>
                      <a:pt x="14" y="701"/>
                    </a:cubicBezTo>
                    <a:cubicBezTo>
                      <a:pt x="14" y="510"/>
                      <a:pt x="159" y="353"/>
                      <a:pt x="345" y="336"/>
                    </a:cubicBezTo>
                    <a:cubicBezTo>
                      <a:pt x="345" y="14"/>
                      <a:pt x="345" y="14"/>
                      <a:pt x="345" y="14"/>
                    </a:cubicBezTo>
                    <a:cubicBezTo>
                      <a:pt x="409" y="14"/>
                      <a:pt x="409" y="14"/>
                      <a:pt x="409" y="14"/>
                    </a:cubicBezTo>
                    <a:moveTo>
                      <a:pt x="423" y="0"/>
                    </a:moveTo>
                    <a:cubicBezTo>
                      <a:pt x="409" y="0"/>
                      <a:pt x="409" y="0"/>
                      <a:pt x="409" y="0"/>
                    </a:cubicBezTo>
                    <a:cubicBezTo>
                      <a:pt x="345" y="0"/>
                      <a:pt x="345" y="0"/>
                      <a:pt x="345" y="0"/>
                    </a:cubicBezTo>
                    <a:cubicBezTo>
                      <a:pt x="331" y="0"/>
                      <a:pt x="331" y="0"/>
                      <a:pt x="331" y="0"/>
                    </a:cubicBezTo>
                    <a:cubicBezTo>
                      <a:pt x="331" y="14"/>
                      <a:pt x="331" y="14"/>
                      <a:pt x="331" y="14"/>
                    </a:cubicBezTo>
                    <a:cubicBezTo>
                      <a:pt x="331" y="323"/>
                      <a:pt x="331" y="323"/>
                      <a:pt x="331" y="323"/>
                    </a:cubicBezTo>
                    <a:cubicBezTo>
                      <a:pt x="242" y="335"/>
                      <a:pt x="160" y="377"/>
                      <a:pt x="99" y="444"/>
                    </a:cubicBezTo>
                    <a:cubicBezTo>
                      <a:pt x="35" y="514"/>
                      <a:pt x="0" y="605"/>
                      <a:pt x="0" y="701"/>
                    </a:cubicBezTo>
                    <a:cubicBezTo>
                      <a:pt x="0" y="802"/>
                      <a:pt x="39" y="898"/>
                      <a:pt x="111" y="969"/>
                    </a:cubicBezTo>
                    <a:cubicBezTo>
                      <a:pt x="183" y="1041"/>
                      <a:pt x="278" y="1081"/>
                      <a:pt x="380" y="1081"/>
                    </a:cubicBezTo>
                    <a:cubicBezTo>
                      <a:pt x="482" y="1081"/>
                      <a:pt x="577" y="1041"/>
                      <a:pt x="649" y="969"/>
                    </a:cubicBezTo>
                    <a:cubicBezTo>
                      <a:pt x="721" y="898"/>
                      <a:pt x="760" y="802"/>
                      <a:pt x="760" y="701"/>
                    </a:cubicBezTo>
                    <a:cubicBezTo>
                      <a:pt x="760" y="604"/>
                      <a:pt x="724" y="512"/>
                      <a:pt x="659" y="442"/>
                    </a:cubicBezTo>
                    <a:cubicBezTo>
                      <a:pt x="596" y="375"/>
                      <a:pt x="513" y="333"/>
                      <a:pt x="423" y="323"/>
                    </a:cubicBezTo>
                    <a:cubicBezTo>
                      <a:pt x="423" y="14"/>
                      <a:pt x="423" y="14"/>
                      <a:pt x="423" y="14"/>
                    </a:cubicBezTo>
                    <a:lnTo>
                      <a:pt x="423" y="0"/>
                    </a:lnTo>
                    <a:close/>
                  </a:path>
                </a:pathLst>
              </a:custGeom>
              <a:solidFill>
                <a:srgbClr val="44546A">
                  <a:lumMod val="20000"/>
                  <a:lumOff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52" name="Freeform 23"/>
            <p:cNvSpPr>
              <a:spLocks noEditPoints="1"/>
            </p:cNvSpPr>
            <p:nvPr/>
          </p:nvSpPr>
          <p:spPr bwMode="auto">
            <a:xfrm>
              <a:off x="5921589" y="4787532"/>
              <a:ext cx="553440" cy="459174"/>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55" name="组合 54"/>
          <p:cNvGrpSpPr/>
          <p:nvPr/>
        </p:nvGrpSpPr>
        <p:grpSpPr>
          <a:xfrm>
            <a:off x="6587297" y="4973453"/>
            <a:ext cx="1183453" cy="869917"/>
            <a:chOff x="6644435" y="3920990"/>
            <a:chExt cx="1183453" cy="869917"/>
          </a:xfrm>
        </p:grpSpPr>
        <p:grpSp>
          <p:nvGrpSpPr>
            <p:cNvPr id="56" name="Group 15"/>
            <p:cNvGrpSpPr/>
            <p:nvPr/>
          </p:nvGrpSpPr>
          <p:grpSpPr>
            <a:xfrm>
              <a:off x="6644435" y="3920990"/>
              <a:ext cx="1183453" cy="869917"/>
              <a:chOff x="6650977" y="4121723"/>
              <a:chExt cx="1437186" cy="1056427"/>
            </a:xfrm>
          </p:grpSpPr>
          <p:sp>
            <p:nvSpPr>
              <p:cNvPr id="62" name="Freeform 36"/>
              <p:cNvSpPr>
                <a:spLocks/>
              </p:cNvSpPr>
              <p:nvPr/>
            </p:nvSpPr>
            <p:spPr bwMode="auto">
              <a:xfrm>
                <a:off x="6683296" y="4154042"/>
                <a:ext cx="1378608" cy="1024108"/>
              </a:xfrm>
              <a:custGeom>
                <a:avLst/>
                <a:gdLst>
                  <a:gd name="T0" fmla="*/ 663 w 819"/>
                  <a:gd name="T1" fmla="*/ 119 h 609"/>
                  <a:gd name="T2" fmla="*/ 345 w 819"/>
                  <a:gd name="T3" fmla="*/ 183 h 609"/>
                  <a:gd name="T4" fmla="*/ 32 w 819"/>
                  <a:gd name="T5" fmla="*/ 0 h 609"/>
                  <a:gd name="T6" fmla="*/ 0 w 819"/>
                  <a:gd name="T7" fmla="*/ 56 h 609"/>
                  <a:gd name="T8" fmla="*/ 314 w 819"/>
                  <a:gd name="T9" fmla="*/ 238 h 609"/>
                  <a:gd name="T10" fmla="*/ 417 w 819"/>
                  <a:gd name="T11" fmla="*/ 541 h 609"/>
                  <a:gd name="T12" fmla="*/ 751 w 819"/>
                  <a:gd name="T13" fmla="*/ 453 h 609"/>
                  <a:gd name="T14" fmla="*/ 663 w 819"/>
                  <a:gd name="T15" fmla="*/ 119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609">
                    <a:moveTo>
                      <a:pt x="663" y="119"/>
                    </a:moveTo>
                    <a:cubicBezTo>
                      <a:pt x="555" y="56"/>
                      <a:pt x="418" y="85"/>
                      <a:pt x="345" y="183"/>
                    </a:cubicBezTo>
                    <a:cubicBezTo>
                      <a:pt x="32" y="0"/>
                      <a:pt x="32" y="0"/>
                      <a:pt x="32" y="0"/>
                    </a:cubicBezTo>
                    <a:cubicBezTo>
                      <a:pt x="0" y="56"/>
                      <a:pt x="0" y="56"/>
                      <a:pt x="0" y="56"/>
                    </a:cubicBezTo>
                    <a:cubicBezTo>
                      <a:pt x="314" y="238"/>
                      <a:pt x="314" y="238"/>
                      <a:pt x="314" y="238"/>
                    </a:cubicBezTo>
                    <a:cubicBezTo>
                      <a:pt x="269" y="349"/>
                      <a:pt x="311" y="479"/>
                      <a:pt x="417" y="541"/>
                    </a:cubicBezTo>
                    <a:cubicBezTo>
                      <a:pt x="534" y="609"/>
                      <a:pt x="683" y="569"/>
                      <a:pt x="751" y="453"/>
                    </a:cubicBezTo>
                    <a:cubicBezTo>
                      <a:pt x="819" y="336"/>
                      <a:pt x="779" y="187"/>
                      <a:pt x="663" y="119"/>
                    </a:cubicBezTo>
                    <a:close/>
                  </a:path>
                </a:pathLst>
              </a:custGeom>
              <a:solidFill>
                <a:srgbClr val="DF7A6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37"/>
              <p:cNvSpPr>
                <a:spLocks noEditPoints="1"/>
              </p:cNvSpPr>
              <p:nvPr/>
            </p:nvSpPr>
            <p:spPr bwMode="auto">
              <a:xfrm>
                <a:off x="6650977" y="4121723"/>
                <a:ext cx="1437186" cy="1021079"/>
              </a:xfrm>
              <a:custGeom>
                <a:avLst/>
                <a:gdLst>
                  <a:gd name="T0" fmla="*/ 51 w 854"/>
                  <a:gd name="T1" fmla="*/ 19 h 607"/>
                  <a:gd name="T2" fmla="*/ 364 w 854"/>
                  <a:gd name="T3" fmla="*/ 202 h 607"/>
                  <a:gd name="T4" fmla="*/ 559 w 854"/>
                  <a:gd name="T5" fmla="*/ 104 h 607"/>
                  <a:gd name="T6" fmla="*/ 682 w 854"/>
                  <a:gd name="T7" fmla="*/ 138 h 607"/>
                  <a:gd name="T8" fmla="*/ 770 w 854"/>
                  <a:gd name="T9" fmla="*/ 472 h 607"/>
                  <a:gd name="T10" fmla="*/ 559 w 854"/>
                  <a:gd name="T11" fmla="*/ 593 h 607"/>
                  <a:gd name="T12" fmla="*/ 436 w 854"/>
                  <a:gd name="T13" fmla="*/ 560 h 607"/>
                  <a:gd name="T14" fmla="*/ 333 w 854"/>
                  <a:gd name="T15" fmla="*/ 257 h 607"/>
                  <a:gd name="T16" fmla="*/ 19 w 854"/>
                  <a:gd name="T17" fmla="*/ 75 h 607"/>
                  <a:gd name="T18" fmla="*/ 51 w 854"/>
                  <a:gd name="T19" fmla="*/ 19 h 607"/>
                  <a:gd name="T20" fmla="*/ 46 w 854"/>
                  <a:gd name="T21" fmla="*/ 0 h 607"/>
                  <a:gd name="T22" fmla="*/ 39 w 854"/>
                  <a:gd name="T23" fmla="*/ 12 h 607"/>
                  <a:gd name="T24" fmla="*/ 7 w 854"/>
                  <a:gd name="T25" fmla="*/ 68 h 607"/>
                  <a:gd name="T26" fmla="*/ 0 w 854"/>
                  <a:gd name="T27" fmla="*/ 80 h 607"/>
                  <a:gd name="T28" fmla="*/ 12 w 854"/>
                  <a:gd name="T29" fmla="*/ 87 h 607"/>
                  <a:gd name="T30" fmla="*/ 315 w 854"/>
                  <a:gd name="T31" fmla="*/ 263 h 607"/>
                  <a:gd name="T32" fmla="*/ 314 w 854"/>
                  <a:gd name="T33" fmla="*/ 431 h 607"/>
                  <a:gd name="T34" fmla="*/ 429 w 854"/>
                  <a:gd name="T35" fmla="*/ 572 h 607"/>
                  <a:gd name="T36" fmla="*/ 559 w 854"/>
                  <a:gd name="T37" fmla="*/ 607 h 607"/>
                  <a:gd name="T38" fmla="*/ 686 w 854"/>
                  <a:gd name="T39" fmla="*/ 574 h 607"/>
                  <a:gd name="T40" fmla="*/ 782 w 854"/>
                  <a:gd name="T41" fmla="*/ 479 h 607"/>
                  <a:gd name="T42" fmla="*/ 689 w 854"/>
                  <a:gd name="T43" fmla="*/ 126 h 607"/>
                  <a:gd name="T44" fmla="*/ 559 w 854"/>
                  <a:gd name="T45" fmla="*/ 91 h 607"/>
                  <a:gd name="T46" fmla="*/ 361 w 854"/>
                  <a:gd name="T47" fmla="*/ 184 h 607"/>
                  <a:gd name="T48" fmla="*/ 58 w 854"/>
                  <a:gd name="T49" fmla="*/ 7 h 607"/>
                  <a:gd name="T50" fmla="*/ 46 w 854"/>
                  <a:gd name="T5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4" h="607">
                    <a:moveTo>
                      <a:pt x="51" y="19"/>
                    </a:moveTo>
                    <a:cubicBezTo>
                      <a:pt x="364" y="202"/>
                      <a:pt x="364" y="202"/>
                      <a:pt x="364" y="202"/>
                    </a:cubicBezTo>
                    <a:cubicBezTo>
                      <a:pt x="411" y="139"/>
                      <a:pt x="484" y="104"/>
                      <a:pt x="559" y="104"/>
                    </a:cubicBezTo>
                    <a:cubicBezTo>
                      <a:pt x="601" y="104"/>
                      <a:pt x="643" y="115"/>
                      <a:pt x="682" y="138"/>
                    </a:cubicBezTo>
                    <a:cubicBezTo>
                      <a:pt x="798" y="206"/>
                      <a:pt x="838" y="355"/>
                      <a:pt x="770" y="472"/>
                    </a:cubicBezTo>
                    <a:cubicBezTo>
                      <a:pt x="725" y="550"/>
                      <a:pt x="643" y="593"/>
                      <a:pt x="559" y="593"/>
                    </a:cubicBezTo>
                    <a:cubicBezTo>
                      <a:pt x="517" y="593"/>
                      <a:pt x="475" y="582"/>
                      <a:pt x="436" y="560"/>
                    </a:cubicBezTo>
                    <a:cubicBezTo>
                      <a:pt x="330" y="498"/>
                      <a:pt x="288" y="368"/>
                      <a:pt x="333" y="257"/>
                    </a:cubicBezTo>
                    <a:cubicBezTo>
                      <a:pt x="19" y="75"/>
                      <a:pt x="19" y="75"/>
                      <a:pt x="19" y="75"/>
                    </a:cubicBezTo>
                    <a:cubicBezTo>
                      <a:pt x="51" y="19"/>
                      <a:pt x="51" y="19"/>
                      <a:pt x="51" y="19"/>
                    </a:cubicBezTo>
                    <a:moveTo>
                      <a:pt x="46" y="0"/>
                    </a:moveTo>
                    <a:cubicBezTo>
                      <a:pt x="39" y="12"/>
                      <a:pt x="39" y="12"/>
                      <a:pt x="39" y="12"/>
                    </a:cubicBezTo>
                    <a:cubicBezTo>
                      <a:pt x="7" y="68"/>
                      <a:pt x="7" y="68"/>
                      <a:pt x="7" y="68"/>
                    </a:cubicBezTo>
                    <a:cubicBezTo>
                      <a:pt x="0" y="80"/>
                      <a:pt x="0" y="80"/>
                      <a:pt x="0" y="80"/>
                    </a:cubicBezTo>
                    <a:cubicBezTo>
                      <a:pt x="12" y="87"/>
                      <a:pt x="12" y="87"/>
                      <a:pt x="12" y="87"/>
                    </a:cubicBezTo>
                    <a:cubicBezTo>
                      <a:pt x="315" y="263"/>
                      <a:pt x="315" y="263"/>
                      <a:pt x="315" y="263"/>
                    </a:cubicBezTo>
                    <a:cubicBezTo>
                      <a:pt x="296" y="317"/>
                      <a:pt x="296" y="377"/>
                      <a:pt x="314" y="431"/>
                    </a:cubicBezTo>
                    <a:cubicBezTo>
                      <a:pt x="334" y="490"/>
                      <a:pt x="375" y="540"/>
                      <a:pt x="429" y="572"/>
                    </a:cubicBezTo>
                    <a:cubicBezTo>
                      <a:pt x="469" y="595"/>
                      <a:pt x="513" y="607"/>
                      <a:pt x="559" y="607"/>
                    </a:cubicBezTo>
                    <a:cubicBezTo>
                      <a:pt x="603" y="607"/>
                      <a:pt x="647" y="595"/>
                      <a:pt x="686" y="574"/>
                    </a:cubicBezTo>
                    <a:cubicBezTo>
                      <a:pt x="726" y="551"/>
                      <a:pt x="759" y="518"/>
                      <a:pt x="782" y="479"/>
                    </a:cubicBezTo>
                    <a:cubicBezTo>
                      <a:pt x="854" y="356"/>
                      <a:pt x="812" y="197"/>
                      <a:pt x="689" y="126"/>
                    </a:cubicBezTo>
                    <a:cubicBezTo>
                      <a:pt x="649" y="103"/>
                      <a:pt x="605" y="91"/>
                      <a:pt x="559" y="91"/>
                    </a:cubicBezTo>
                    <a:cubicBezTo>
                      <a:pt x="483" y="91"/>
                      <a:pt x="409" y="125"/>
                      <a:pt x="361" y="184"/>
                    </a:cubicBezTo>
                    <a:cubicBezTo>
                      <a:pt x="58" y="7"/>
                      <a:pt x="58" y="7"/>
                      <a:pt x="58" y="7"/>
                    </a:cubicBezTo>
                    <a:lnTo>
                      <a:pt x="46" y="0"/>
                    </a:lnTo>
                    <a:close/>
                  </a:path>
                </a:pathLst>
              </a:custGeom>
              <a:solidFill>
                <a:srgbClr val="44546A">
                  <a:lumMod val="20000"/>
                  <a:lumOff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57" name="Group 22"/>
            <p:cNvGrpSpPr/>
            <p:nvPr/>
          </p:nvGrpSpPr>
          <p:grpSpPr>
            <a:xfrm>
              <a:off x="7231995" y="4266059"/>
              <a:ext cx="405295" cy="308600"/>
              <a:chOff x="2070649" y="1631036"/>
              <a:chExt cx="723379" cy="550800"/>
            </a:xfrm>
            <a:solidFill>
              <a:sysClr val="window" lastClr="FFFFFF"/>
            </a:solidFill>
          </p:grpSpPr>
          <p:sp>
            <p:nvSpPr>
              <p:cNvPr id="58"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9"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0"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1"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64" name="组合 63"/>
          <p:cNvGrpSpPr/>
          <p:nvPr/>
        </p:nvGrpSpPr>
        <p:grpSpPr>
          <a:xfrm>
            <a:off x="5769774" y="2985786"/>
            <a:ext cx="716059" cy="1215887"/>
            <a:chOff x="5826913" y="1933322"/>
            <a:chExt cx="716059" cy="1215887"/>
          </a:xfrm>
        </p:grpSpPr>
        <p:grpSp>
          <p:nvGrpSpPr>
            <p:cNvPr id="65" name="Group 3"/>
            <p:cNvGrpSpPr/>
            <p:nvPr/>
          </p:nvGrpSpPr>
          <p:grpSpPr>
            <a:xfrm>
              <a:off x="5826913" y="1933322"/>
              <a:ext cx="716059" cy="1215887"/>
              <a:chOff x="5658178" y="1707898"/>
              <a:chExt cx="869583" cy="1476574"/>
            </a:xfrm>
          </p:grpSpPr>
          <p:sp>
            <p:nvSpPr>
              <p:cNvPr id="67" name="Freeform 28"/>
              <p:cNvSpPr>
                <a:spLocks/>
              </p:cNvSpPr>
              <p:nvPr/>
            </p:nvSpPr>
            <p:spPr bwMode="auto">
              <a:xfrm>
                <a:off x="5681407" y="1732137"/>
                <a:ext cx="823125" cy="1428096"/>
              </a:xfrm>
              <a:custGeom>
                <a:avLst/>
                <a:gdLst>
                  <a:gd name="T0" fmla="*/ 489 w 489"/>
                  <a:gd name="T1" fmla="*/ 245 h 849"/>
                  <a:gd name="T2" fmla="*/ 245 w 489"/>
                  <a:gd name="T3" fmla="*/ 0 h 849"/>
                  <a:gd name="T4" fmla="*/ 0 w 489"/>
                  <a:gd name="T5" fmla="*/ 245 h 849"/>
                  <a:gd name="T6" fmla="*/ 215 w 489"/>
                  <a:gd name="T7" fmla="*/ 487 h 849"/>
                  <a:gd name="T8" fmla="*/ 215 w 489"/>
                  <a:gd name="T9" fmla="*/ 849 h 849"/>
                  <a:gd name="T10" fmla="*/ 279 w 489"/>
                  <a:gd name="T11" fmla="*/ 849 h 849"/>
                  <a:gd name="T12" fmla="*/ 279 w 489"/>
                  <a:gd name="T13" fmla="*/ 486 h 849"/>
                  <a:gd name="T14" fmla="*/ 489 w 489"/>
                  <a:gd name="T15" fmla="*/ 245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849">
                    <a:moveTo>
                      <a:pt x="489" y="245"/>
                    </a:moveTo>
                    <a:cubicBezTo>
                      <a:pt x="489" y="110"/>
                      <a:pt x="379" y="0"/>
                      <a:pt x="245" y="0"/>
                    </a:cubicBezTo>
                    <a:cubicBezTo>
                      <a:pt x="110" y="0"/>
                      <a:pt x="0" y="110"/>
                      <a:pt x="0" y="245"/>
                    </a:cubicBezTo>
                    <a:cubicBezTo>
                      <a:pt x="0" y="370"/>
                      <a:pt x="94" y="473"/>
                      <a:pt x="215" y="487"/>
                    </a:cubicBezTo>
                    <a:cubicBezTo>
                      <a:pt x="215" y="849"/>
                      <a:pt x="215" y="849"/>
                      <a:pt x="215" y="849"/>
                    </a:cubicBezTo>
                    <a:cubicBezTo>
                      <a:pt x="279" y="849"/>
                      <a:pt x="279" y="849"/>
                      <a:pt x="279" y="849"/>
                    </a:cubicBezTo>
                    <a:cubicBezTo>
                      <a:pt x="279" y="486"/>
                      <a:pt x="279" y="486"/>
                      <a:pt x="279" y="486"/>
                    </a:cubicBezTo>
                    <a:cubicBezTo>
                      <a:pt x="398" y="469"/>
                      <a:pt x="489" y="368"/>
                      <a:pt x="489" y="245"/>
                    </a:cubicBezTo>
                    <a:close/>
                  </a:path>
                </a:pathLst>
              </a:custGeom>
              <a:solidFill>
                <a:srgbClr val="65C4CA"/>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8" name="Freeform 29"/>
              <p:cNvSpPr>
                <a:spLocks noEditPoints="1"/>
              </p:cNvSpPr>
              <p:nvPr/>
            </p:nvSpPr>
            <p:spPr bwMode="auto">
              <a:xfrm>
                <a:off x="5658178" y="1707898"/>
                <a:ext cx="869583" cy="1476574"/>
              </a:xfrm>
              <a:custGeom>
                <a:avLst/>
                <a:gdLst>
                  <a:gd name="T0" fmla="*/ 259 w 517"/>
                  <a:gd name="T1" fmla="*/ 14 h 877"/>
                  <a:gd name="T2" fmla="*/ 503 w 517"/>
                  <a:gd name="T3" fmla="*/ 259 h 877"/>
                  <a:gd name="T4" fmla="*/ 293 w 517"/>
                  <a:gd name="T5" fmla="*/ 500 h 877"/>
                  <a:gd name="T6" fmla="*/ 293 w 517"/>
                  <a:gd name="T7" fmla="*/ 863 h 877"/>
                  <a:gd name="T8" fmla="*/ 229 w 517"/>
                  <a:gd name="T9" fmla="*/ 863 h 877"/>
                  <a:gd name="T10" fmla="*/ 229 w 517"/>
                  <a:gd name="T11" fmla="*/ 501 h 877"/>
                  <a:gd name="T12" fmla="*/ 14 w 517"/>
                  <a:gd name="T13" fmla="*/ 259 h 877"/>
                  <a:gd name="T14" fmla="*/ 259 w 517"/>
                  <a:gd name="T15" fmla="*/ 14 h 877"/>
                  <a:gd name="T16" fmla="*/ 259 w 517"/>
                  <a:gd name="T17" fmla="*/ 0 h 877"/>
                  <a:gd name="T18" fmla="*/ 0 w 517"/>
                  <a:gd name="T19" fmla="*/ 259 h 877"/>
                  <a:gd name="T20" fmla="*/ 216 w 517"/>
                  <a:gd name="T21" fmla="*/ 513 h 877"/>
                  <a:gd name="T22" fmla="*/ 216 w 517"/>
                  <a:gd name="T23" fmla="*/ 863 h 877"/>
                  <a:gd name="T24" fmla="*/ 216 w 517"/>
                  <a:gd name="T25" fmla="*/ 877 h 877"/>
                  <a:gd name="T26" fmla="*/ 229 w 517"/>
                  <a:gd name="T27" fmla="*/ 877 h 877"/>
                  <a:gd name="T28" fmla="*/ 293 w 517"/>
                  <a:gd name="T29" fmla="*/ 877 h 877"/>
                  <a:gd name="T30" fmla="*/ 307 w 517"/>
                  <a:gd name="T31" fmla="*/ 877 h 877"/>
                  <a:gd name="T32" fmla="*/ 307 w 517"/>
                  <a:gd name="T33" fmla="*/ 863 h 877"/>
                  <a:gd name="T34" fmla="*/ 307 w 517"/>
                  <a:gd name="T35" fmla="*/ 512 h 877"/>
                  <a:gd name="T36" fmla="*/ 453 w 517"/>
                  <a:gd name="T37" fmla="*/ 428 h 877"/>
                  <a:gd name="T38" fmla="*/ 517 w 517"/>
                  <a:gd name="T39" fmla="*/ 259 h 877"/>
                  <a:gd name="T40" fmla="*/ 259 w 517"/>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7" h="877">
                    <a:moveTo>
                      <a:pt x="259" y="14"/>
                    </a:moveTo>
                    <a:cubicBezTo>
                      <a:pt x="393" y="14"/>
                      <a:pt x="503" y="124"/>
                      <a:pt x="503" y="259"/>
                    </a:cubicBezTo>
                    <a:cubicBezTo>
                      <a:pt x="503" y="382"/>
                      <a:pt x="412" y="483"/>
                      <a:pt x="293" y="500"/>
                    </a:cubicBezTo>
                    <a:cubicBezTo>
                      <a:pt x="293" y="863"/>
                      <a:pt x="293" y="863"/>
                      <a:pt x="293" y="863"/>
                    </a:cubicBezTo>
                    <a:cubicBezTo>
                      <a:pt x="229" y="863"/>
                      <a:pt x="229" y="863"/>
                      <a:pt x="229" y="863"/>
                    </a:cubicBezTo>
                    <a:cubicBezTo>
                      <a:pt x="229" y="501"/>
                      <a:pt x="229" y="501"/>
                      <a:pt x="229" y="501"/>
                    </a:cubicBezTo>
                    <a:cubicBezTo>
                      <a:pt x="108" y="487"/>
                      <a:pt x="14" y="384"/>
                      <a:pt x="14" y="259"/>
                    </a:cubicBezTo>
                    <a:cubicBezTo>
                      <a:pt x="14" y="124"/>
                      <a:pt x="124" y="14"/>
                      <a:pt x="259" y="14"/>
                    </a:cubicBezTo>
                    <a:moveTo>
                      <a:pt x="259" y="0"/>
                    </a:moveTo>
                    <a:cubicBezTo>
                      <a:pt x="116" y="0"/>
                      <a:pt x="0" y="116"/>
                      <a:pt x="0" y="259"/>
                    </a:cubicBezTo>
                    <a:cubicBezTo>
                      <a:pt x="0" y="385"/>
                      <a:pt x="92" y="492"/>
                      <a:pt x="216" y="513"/>
                    </a:cubicBezTo>
                    <a:cubicBezTo>
                      <a:pt x="216" y="863"/>
                      <a:pt x="216" y="863"/>
                      <a:pt x="216" y="863"/>
                    </a:cubicBezTo>
                    <a:cubicBezTo>
                      <a:pt x="216" y="877"/>
                      <a:pt x="216" y="877"/>
                      <a:pt x="216" y="877"/>
                    </a:cubicBezTo>
                    <a:cubicBezTo>
                      <a:pt x="229" y="877"/>
                      <a:pt x="229" y="877"/>
                      <a:pt x="229" y="877"/>
                    </a:cubicBezTo>
                    <a:cubicBezTo>
                      <a:pt x="293" y="877"/>
                      <a:pt x="293" y="877"/>
                      <a:pt x="293" y="877"/>
                    </a:cubicBezTo>
                    <a:cubicBezTo>
                      <a:pt x="307" y="877"/>
                      <a:pt x="307" y="877"/>
                      <a:pt x="307" y="877"/>
                    </a:cubicBezTo>
                    <a:cubicBezTo>
                      <a:pt x="307" y="863"/>
                      <a:pt x="307" y="863"/>
                      <a:pt x="307" y="863"/>
                    </a:cubicBezTo>
                    <a:cubicBezTo>
                      <a:pt x="307" y="512"/>
                      <a:pt x="307" y="512"/>
                      <a:pt x="307" y="512"/>
                    </a:cubicBezTo>
                    <a:cubicBezTo>
                      <a:pt x="364" y="501"/>
                      <a:pt x="415" y="472"/>
                      <a:pt x="453" y="428"/>
                    </a:cubicBezTo>
                    <a:cubicBezTo>
                      <a:pt x="494" y="381"/>
                      <a:pt x="517" y="321"/>
                      <a:pt x="517" y="259"/>
                    </a:cubicBezTo>
                    <a:cubicBezTo>
                      <a:pt x="517" y="116"/>
                      <a:pt x="401" y="0"/>
                      <a:pt x="259" y="0"/>
                    </a:cubicBezTo>
                    <a:close/>
                  </a:path>
                </a:pathLst>
              </a:custGeom>
              <a:solidFill>
                <a:srgbClr val="44546A">
                  <a:lumMod val="20000"/>
                  <a:lumOff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66" name="Freeform 237"/>
            <p:cNvSpPr>
              <a:spLocks noChangeAspect="1" noChangeArrowheads="1"/>
            </p:cNvSpPr>
            <p:nvPr/>
          </p:nvSpPr>
          <p:spPr bwMode="auto">
            <a:xfrm>
              <a:off x="6010795" y="2178489"/>
              <a:ext cx="353287" cy="259531"/>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ysClr val="window" lastClr="FFFFFF"/>
            </a:solidFill>
            <a:ln>
              <a:noFill/>
            </a:ln>
            <a:effectLst/>
          </p:spPr>
          <p:txBody>
            <a:bodyPr wrap="none" lIns="121893" tIns="60947" rIns="121893" bIns="60947"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69" name="组合 68"/>
          <p:cNvGrpSpPr/>
          <p:nvPr/>
        </p:nvGrpSpPr>
        <p:grpSpPr>
          <a:xfrm>
            <a:off x="6523258" y="3399118"/>
            <a:ext cx="1253312" cy="1073675"/>
            <a:chOff x="6580397" y="2346657"/>
            <a:chExt cx="1253312" cy="1073674"/>
          </a:xfrm>
        </p:grpSpPr>
        <p:grpSp>
          <p:nvGrpSpPr>
            <p:cNvPr id="70" name="Group 9"/>
            <p:cNvGrpSpPr/>
            <p:nvPr/>
          </p:nvGrpSpPr>
          <p:grpSpPr>
            <a:xfrm>
              <a:off x="6580397" y="2346657"/>
              <a:ext cx="1253312" cy="1073674"/>
              <a:chOff x="6573210" y="2209852"/>
              <a:chExt cx="1522023" cy="1303870"/>
            </a:xfrm>
          </p:grpSpPr>
          <p:sp>
            <p:nvSpPr>
              <p:cNvPr id="72" name="Freeform 32"/>
              <p:cNvSpPr>
                <a:spLocks/>
              </p:cNvSpPr>
              <p:nvPr/>
            </p:nvSpPr>
            <p:spPr bwMode="auto">
              <a:xfrm>
                <a:off x="6613608" y="2209852"/>
                <a:ext cx="1481625" cy="1263471"/>
              </a:xfrm>
              <a:custGeom>
                <a:avLst/>
                <a:gdLst>
                  <a:gd name="T0" fmla="*/ 777 w 880"/>
                  <a:gd name="T1" fmla="*/ 162 h 751"/>
                  <a:gd name="T2" fmla="*/ 347 w 880"/>
                  <a:gd name="T3" fmla="*/ 103 h 751"/>
                  <a:gd name="T4" fmla="*/ 266 w 880"/>
                  <a:gd name="T5" fmla="*/ 498 h 751"/>
                  <a:gd name="T6" fmla="*/ 0 w 880"/>
                  <a:gd name="T7" fmla="*/ 700 h 751"/>
                  <a:gd name="T8" fmla="*/ 39 w 880"/>
                  <a:gd name="T9" fmla="*/ 751 h 751"/>
                  <a:gd name="T10" fmla="*/ 303 w 880"/>
                  <a:gd name="T11" fmla="*/ 550 h 751"/>
                  <a:gd name="T12" fmla="*/ 718 w 880"/>
                  <a:gd name="T13" fmla="*/ 592 h 751"/>
                  <a:gd name="T14" fmla="*/ 777 w 880"/>
                  <a:gd name="T15" fmla="*/ 162 h 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751">
                    <a:moveTo>
                      <a:pt x="777" y="162"/>
                    </a:moveTo>
                    <a:cubicBezTo>
                      <a:pt x="675" y="27"/>
                      <a:pt x="482" y="0"/>
                      <a:pt x="347" y="103"/>
                    </a:cubicBezTo>
                    <a:cubicBezTo>
                      <a:pt x="223" y="197"/>
                      <a:pt x="191" y="367"/>
                      <a:pt x="266" y="498"/>
                    </a:cubicBezTo>
                    <a:cubicBezTo>
                      <a:pt x="0" y="700"/>
                      <a:pt x="0" y="700"/>
                      <a:pt x="0" y="700"/>
                    </a:cubicBezTo>
                    <a:cubicBezTo>
                      <a:pt x="39" y="751"/>
                      <a:pt x="39" y="751"/>
                      <a:pt x="39" y="751"/>
                    </a:cubicBezTo>
                    <a:cubicBezTo>
                      <a:pt x="303" y="550"/>
                      <a:pt x="303" y="550"/>
                      <a:pt x="303" y="550"/>
                    </a:cubicBezTo>
                    <a:cubicBezTo>
                      <a:pt x="408" y="670"/>
                      <a:pt x="590" y="689"/>
                      <a:pt x="718" y="592"/>
                    </a:cubicBezTo>
                    <a:cubicBezTo>
                      <a:pt x="853" y="489"/>
                      <a:pt x="880" y="296"/>
                      <a:pt x="777" y="162"/>
                    </a:cubicBezTo>
                    <a:close/>
                  </a:path>
                </a:pathLst>
              </a:custGeom>
              <a:solidFill>
                <a:srgbClr val="EECE5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3" name="Freeform 33"/>
              <p:cNvSpPr>
                <a:spLocks noEditPoints="1"/>
              </p:cNvSpPr>
              <p:nvPr/>
            </p:nvSpPr>
            <p:spPr bwMode="auto">
              <a:xfrm>
                <a:off x="6573210" y="2248231"/>
                <a:ext cx="1522023" cy="1265491"/>
              </a:xfrm>
              <a:custGeom>
                <a:avLst/>
                <a:gdLst>
                  <a:gd name="T0" fmla="*/ 557 w 904"/>
                  <a:gd name="T1" fmla="*/ 17 h 752"/>
                  <a:gd name="T2" fmla="*/ 801 w 904"/>
                  <a:gd name="T3" fmla="*/ 139 h 752"/>
                  <a:gd name="T4" fmla="*/ 742 w 904"/>
                  <a:gd name="T5" fmla="*/ 569 h 752"/>
                  <a:gd name="T6" fmla="*/ 557 w 904"/>
                  <a:gd name="T7" fmla="*/ 631 h 752"/>
                  <a:gd name="T8" fmla="*/ 327 w 904"/>
                  <a:gd name="T9" fmla="*/ 527 h 752"/>
                  <a:gd name="T10" fmla="*/ 63 w 904"/>
                  <a:gd name="T11" fmla="*/ 728 h 752"/>
                  <a:gd name="T12" fmla="*/ 24 w 904"/>
                  <a:gd name="T13" fmla="*/ 677 h 752"/>
                  <a:gd name="T14" fmla="*/ 290 w 904"/>
                  <a:gd name="T15" fmla="*/ 475 h 752"/>
                  <a:gd name="T16" fmla="*/ 371 w 904"/>
                  <a:gd name="T17" fmla="*/ 80 h 752"/>
                  <a:gd name="T18" fmla="*/ 557 w 904"/>
                  <a:gd name="T19" fmla="*/ 17 h 752"/>
                  <a:gd name="T20" fmla="*/ 557 w 904"/>
                  <a:gd name="T21" fmla="*/ 0 h 752"/>
                  <a:gd name="T22" fmla="*/ 361 w 904"/>
                  <a:gd name="T23" fmla="*/ 66 h 752"/>
                  <a:gd name="T24" fmla="*/ 239 w 904"/>
                  <a:gd name="T25" fmla="*/ 260 h 752"/>
                  <a:gd name="T26" fmla="*/ 267 w 904"/>
                  <a:gd name="T27" fmla="*/ 470 h 752"/>
                  <a:gd name="T28" fmla="*/ 14 w 904"/>
                  <a:gd name="T29" fmla="*/ 663 h 752"/>
                  <a:gd name="T30" fmla="*/ 0 w 904"/>
                  <a:gd name="T31" fmla="*/ 673 h 752"/>
                  <a:gd name="T32" fmla="*/ 11 w 904"/>
                  <a:gd name="T33" fmla="*/ 687 h 752"/>
                  <a:gd name="T34" fmla="*/ 49 w 904"/>
                  <a:gd name="T35" fmla="*/ 738 h 752"/>
                  <a:gd name="T36" fmla="*/ 60 w 904"/>
                  <a:gd name="T37" fmla="*/ 752 h 752"/>
                  <a:gd name="T38" fmla="*/ 74 w 904"/>
                  <a:gd name="T39" fmla="*/ 741 h 752"/>
                  <a:gd name="T40" fmla="*/ 325 w 904"/>
                  <a:gd name="T41" fmla="*/ 551 h 752"/>
                  <a:gd name="T42" fmla="*/ 557 w 904"/>
                  <a:gd name="T43" fmla="*/ 648 h 752"/>
                  <a:gd name="T44" fmla="*/ 753 w 904"/>
                  <a:gd name="T45" fmla="*/ 582 h 752"/>
                  <a:gd name="T46" fmla="*/ 878 w 904"/>
                  <a:gd name="T47" fmla="*/ 368 h 752"/>
                  <a:gd name="T48" fmla="*/ 815 w 904"/>
                  <a:gd name="T49" fmla="*/ 128 h 752"/>
                  <a:gd name="T50" fmla="*/ 699 w 904"/>
                  <a:gd name="T51" fmla="*/ 32 h 752"/>
                  <a:gd name="T52" fmla="*/ 557 w 904"/>
                  <a:gd name="T53"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752">
                    <a:moveTo>
                      <a:pt x="557" y="17"/>
                    </a:moveTo>
                    <a:cubicBezTo>
                      <a:pt x="649" y="17"/>
                      <a:pt x="741" y="59"/>
                      <a:pt x="801" y="139"/>
                    </a:cubicBezTo>
                    <a:cubicBezTo>
                      <a:pt x="904" y="273"/>
                      <a:pt x="877" y="466"/>
                      <a:pt x="742" y="569"/>
                    </a:cubicBezTo>
                    <a:cubicBezTo>
                      <a:pt x="687" y="611"/>
                      <a:pt x="622" y="631"/>
                      <a:pt x="557" y="631"/>
                    </a:cubicBezTo>
                    <a:cubicBezTo>
                      <a:pt x="472" y="631"/>
                      <a:pt x="387" y="595"/>
                      <a:pt x="327" y="527"/>
                    </a:cubicBezTo>
                    <a:cubicBezTo>
                      <a:pt x="63" y="728"/>
                      <a:pt x="63" y="728"/>
                      <a:pt x="63" y="728"/>
                    </a:cubicBezTo>
                    <a:cubicBezTo>
                      <a:pt x="24" y="677"/>
                      <a:pt x="24" y="677"/>
                      <a:pt x="24" y="677"/>
                    </a:cubicBezTo>
                    <a:cubicBezTo>
                      <a:pt x="290" y="475"/>
                      <a:pt x="290" y="475"/>
                      <a:pt x="290" y="475"/>
                    </a:cubicBezTo>
                    <a:cubicBezTo>
                      <a:pt x="215" y="344"/>
                      <a:pt x="247" y="174"/>
                      <a:pt x="371" y="80"/>
                    </a:cubicBezTo>
                    <a:cubicBezTo>
                      <a:pt x="427" y="38"/>
                      <a:pt x="492" y="17"/>
                      <a:pt x="557" y="17"/>
                    </a:cubicBezTo>
                    <a:moveTo>
                      <a:pt x="557" y="0"/>
                    </a:moveTo>
                    <a:cubicBezTo>
                      <a:pt x="485" y="0"/>
                      <a:pt x="418" y="23"/>
                      <a:pt x="361" y="66"/>
                    </a:cubicBezTo>
                    <a:cubicBezTo>
                      <a:pt x="298" y="114"/>
                      <a:pt x="255" y="183"/>
                      <a:pt x="239" y="260"/>
                    </a:cubicBezTo>
                    <a:cubicBezTo>
                      <a:pt x="225" y="332"/>
                      <a:pt x="235" y="406"/>
                      <a:pt x="267" y="470"/>
                    </a:cubicBezTo>
                    <a:cubicBezTo>
                      <a:pt x="14" y="663"/>
                      <a:pt x="14" y="663"/>
                      <a:pt x="14" y="663"/>
                    </a:cubicBezTo>
                    <a:cubicBezTo>
                      <a:pt x="0" y="673"/>
                      <a:pt x="0" y="673"/>
                      <a:pt x="0" y="673"/>
                    </a:cubicBezTo>
                    <a:cubicBezTo>
                      <a:pt x="11" y="687"/>
                      <a:pt x="11" y="687"/>
                      <a:pt x="11" y="687"/>
                    </a:cubicBezTo>
                    <a:cubicBezTo>
                      <a:pt x="49" y="738"/>
                      <a:pt x="49" y="738"/>
                      <a:pt x="49" y="738"/>
                    </a:cubicBezTo>
                    <a:cubicBezTo>
                      <a:pt x="60" y="752"/>
                      <a:pt x="60" y="752"/>
                      <a:pt x="60" y="752"/>
                    </a:cubicBezTo>
                    <a:cubicBezTo>
                      <a:pt x="74" y="741"/>
                      <a:pt x="74" y="741"/>
                      <a:pt x="74" y="741"/>
                    </a:cubicBezTo>
                    <a:cubicBezTo>
                      <a:pt x="325" y="551"/>
                      <a:pt x="325" y="551"/>
                      <a:pt x="325" y="551"/>
                    </a:cubicBezTo>
                    <a:cubicBezTo>
                      <a:pt x="386" y="613"/>
                      <a:pt x="469" y="648"/>
                      <a:pt x="557" y="648"/>
                    </a:cubicBezTo>
                    <a:cubicBezTo>
                      <a:pt x="628" y="648"/>
                      <a:pt x="696" y="626"/>
                      <a:pt x="753" y="582"/>
                    </a:cubicBezTo>
                    <a:cubicBezTo>
                      <a:pt x="822" y="530"/>
                      <a:pt x="866" y="454"/>
                      <a:pt x="878" y="368"/>
                    </a:cubicBezTo>
                    <a:cubicBezTo>
                      <a:pt x="890" y="282"/>
                      <a:pt x="867" y="197"/>
                      <a:pt x="815" y="128"/>
                    </a:cubicBezTo>
                    <a:cubicBezTo>
                      <a:pt x="784" y="87"/>
                      <a:pt x="745" y="55"/>
                      <a:pt x="699" y="32"/>
                    </a:cubicBezTo>
                    <a:cubicBezTo>
                      <a:pt x="655" y="11"/>
                      <a:pt x="606" y="0"/>
                      <a:pt x="557" y="0"/>
                    </a:cubicBezTo>
                    <a:close/>
                  </a:path>
                </a:pathLst>
              </a:custGeom>
              <a:solidFill>
                <a:srgbClr val="44546A">
                  <a:lumMod val="20000"/>
                  <a:lumOff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71" name="AutoShape 84"/>
            <p:cNvSpPr>
              <a:spLocks noChangeAspect="1"/>
            </p:cNvSpPr>
            <p:nvPr/>
          </p:nvSpPr>
          <p:spPr bwMode="auto">
            <a:xfrm>
              <a:off x="7123917" y="2595122"/>
              <a:ext cx="457515" cy="4594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ysClr val="window" lastClr="FFFFFF"/>
            </a:solidFill>
            <a:ln>
              <a:noFill/>
            </a:ln>
            <a:effectLst/>
          </p:spPr>
          <p:txBody>
            <a:bodyPr lIns="101579" tIns="101579" rIns="101579" bIns="10157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968" rtl="0" eaLnBrk="1" fontAlgn="auto" latinLnBrk="0" hangingPunct="1">
                <a:lnSpc>
                  <a:spcPts val="15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Arial" panose="020B0604020202020204" pitchFamily="34" charset="0"/>
                <a:sym typeface="Gill Sans" charset="0"/>
              </a:endParaRPr>
            </a:p>
          </p:txBody>
        </p:sp>
      </p:grpSp>
      <p:grpSp>
        <p:nvGrpSpPr>
          <p:cNvPr id="74" name="组合 73"/>
          <p:cNvGrpSpPr/>
          <p:nvPr/>
        </p:nvGrpSpPr>
        <p:grpSpPr>
          <a:xfrm>
            <a:off x="4590480" y="3642798"/>
            <a:ext cx="1225036" cy="924807"/>
            <a:chOff x="4647618" y="2590334"/>
            <a:chExt cx="1225036" cy="924807"/>
          </a:xfrm>
        </p:grpSpPr>
        <p:grpSp>
          <p:nvGrpSpPr>
            <p:cNvPr id="75" name="Group 18"/>
            <p:cNvGrpSpPr/>
            <p:nvPr/>
          </p:nvGrpSpPr>
          <p:grpSpPr>
            <a:xfrm>
              <a:off x="4647618" y="2590334"/>
              <a:ext cx="1225036" cy="924807"/>
              <a:chOff x="4226042" y="2505773"/>
              <a:chExt cx="1487684" cy="1123086"/>
            </a:xfrm>
          </p:grpSpPr>
          <p:sp>
            <p:nvSpPr>
              <p:cNvPr id="77" name="Freeform 38"/>
              <p:cNvSpPr>
                <a:spLocks/>
              </p:cNvSpPr>
              <p:nvPr/>
            </p:nvSpPr>
            <p:spPr bwMode="auto">
              <a:xfrm>
                <a:off x="4226042" y="2505773"/>
                <a:ext cx="1455365" cy="1090766"/>
              </a:xfrm>
              <a:custGeom>
                <a:avLst/>
                <a:gdLst>
                  <a:gd name="T0" fmla="*/ 865 w 865"/>
                  <a:gd name="T1" fmla="*/ 593 h 648"/>
                  <a:gd name="T2" fmla="*/ 570 w 865"/>
                  <a:gd name="T3" fmla="*/ 421 h 648"/>
                  <a:gd name="T4" fmla="*/ 454 w 865"/>
                  <a:gd name="T5" fmla="*/ 76 h 648"/>
                  <a:gd name="T6" fmla="*/ 76 w 865"/>
                  <a:gd name="T7" fmla="*/ 176 h 648"/>
                  <a:gd name="T8" fmla="*/ 176 w 865"/>
                  <a:gd name="T9" fmla="*/ 554 h 648"/>
                  <a:gd name="T10" fmla="*/ 539 w 865"/>
                  <a:gd name="T11" fmla="*/ 477 h 648"/>
                  <a:gd name="T12" fmla="*/ 833 w 865"/>
                  <a:gd name="T13" fmla="*/ 648 h 648"/>
                  <a:gd name="T14" fmla="*/ 865 w 865"/>
                  <a:gd name="T15" fmla="*/ 593 h 6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5" h="648">
                    <a:moveTo>
                      <a:pt x="865" y="593"/>
                    </a:moveTo>
                    <a:cubicBezTo>
                      <a:pt x="570" y="421"/>
                      <a:pt x="570" y="421"/>
                      <a:pt x="570" y="421"/>
                    </a:cubicBezTo>
                    <a:cubicBezTo>
                      <a:pt x="623" y="295"/>
                      <a:pt x="575" y="147"/>
                      <a:pt x="454" y="76"/>
                    </a:cubicBezTo>
                    <a:cubicBezTo>
                      <a:pt x="322" y="0"/>
                      <a:pt x="153" y="44"/>
                      <a:pt x="76" y="176"/>
                    </a:cubicBezTo>
                    <a:cubicBezTo>
                      <a:pt x="0" y="308"/>
                      <a:pt x="44" y="477"/>
                      <a:pt x="176" y="554"/>
                    </a:cubicBezTo>
                    <a:cubicBezTo>
                      <a:pt x="300" y="626"/>
                      <a:pt x="457" y="591"/>
                      <a:pt x="539" y="477"/>
                    </a:cubicBezTo>
                    <a:cubicBezTo>
                      <a:pt x="833" y="648"/>
                      <a:pt x="833" y="648"/>
                      <a:pt x="833" y="648"/>
                    </a:cubicBezTo>
                    <a:lnTo>
                      <a:pt x="865" y="593"/>
                    </a:lnTo>
                    <a:close/>
                  </a:path>
                </a:pathLst>
              </a:custGeom>
              <a:solidFill>
                <a:srgbClr val="DF7A6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8" name="Freeform 39"/>
              <p:cNvSpPr>
                <a:spLocks noEditPoints="1"/>
              </p:cNvSpPr>
              <p:nvPr/>
            </p:nvSpPr>
            <p:spPr bwMode="auto">
              <a:xfrm>
                <a:off x="4226042" y="2548192"/>
                <a:ext cx="1487684" cy="1080667"/>
              </a:xfrm>
              <a:custGeom>
                <a:avLst/>
                <a:gdLst>
                  <a:gd name="T0" fmla="*/ 316 w 884"/>
                  <a:gd name="T1" fmla="*/ 14 h 642"/>
                  <a:gd name="T2" fmla="*/ 454 w 884"/>
                  <a:gd name="T3" fmla="*/ 51 h 642"/>
                  <a:gd name="T4" fmla="*/ 570 w 884"/>
                  <a:gd name="T5" fmla="*/ 396 h 642"/>
                  <a:gd name="T6" fmla="*/ 865 w 884"/>
                  <a:gd name="T7" fmla="*/ 568 h 642"/>
                  <a:gd name="T8" fmla="*/ 833 w 884"/>
                  <a:gd name="T9" fmla="*/ 623 h 642"/>
                  <a:gd name="T10" fmla="*/ 539 w 884"/>
                  <a:gd name="T11" fmla="*/ 452 h 642"/>
                  <a:gd name="T12" fmla="*/ 315 w 884"/>
                  <a:gd name="T13" fmla="*/ 567 h 642"/>
                  <a:gd name="T14" fmla="*/ 176 w 884"/>
                  <a:gd name="T15" fmla="*/ 529 h 642"/>
                  <a:gd name="T16" fmla="*/ 76 w 884"/>
                  <a:gd name="T17" fmla="*/ 151 h 642"/>
                  <a:gd name="T18" fmla="*/ 316 w 884"/>
                  <a:gd name="T19" fmla="*/ 14 h 642"/>
                  <a:gd name="T20" fmla="*/ 316 w 884"/>
                  <a:gd name="T21" fmla="*/ 0 h 642"/>
                  <a:gd name="T22" fmla="*/ 173 w 884"/>
                  <a:gd name="T23" fmla="*/ 37 h 642"/>
                  <a:gd name="T24" fmla="*/ 65 w 884"/>
                  <a:gd name="T25" fmla="*/ 144 h 642"/>
                  <a:gd name="T26" fmla="*/ 35 w 884"/>
                  <a:gd name="T27" fmla="*/ 364 h 642"/>
                  <a:gd name="T28" fmla="*/ 169 w 884"/>
                  <a:gd name="T29" fmla="*/ 541 h 642"/>
                  <a:gd name="T30" fmla="*/ 315 w 884"/>
                  <a:gd name="T31" fmla="*/ 581 h 642"/>
                  <a:gd name="T32" fmla="*/ 543 w 884"/>
                  <a:gd name="T33" fmla="*/ 470 h 642"/>
                  <a:gd name="T34" fmla="*/ 826 w 884"/>
                  <a:gd name="T35" fmla="*/ 635 h 642"/>
                  <a:gd name="T36" fmla="*/ 838 w 884"/>
                  <a:gd name="T37" fmla="*/ 642 h 642"/>
                  <a:gd name="T38" fmla="*/ 845 w 884"/>
                  <a:gd name="T39" fmla="*/ 630 h 642"/>
                  <a:gd name="T40" fmla="*/ 877 w 884"/>
                  <a:gd name="T41" fmla="*/ 575 h 642"/>
                  <a:gd name="T42" fmla="*/ 884 w 884"/>
                  <a:gd name="T43" fmla="*/ 563 h 642"/>
                  <a:gd name="T44" fmla="*/ 872 w 884"/>
                  <a:gd name="T45" fmla="*/ 556 h 642"/>
                  <a:gd name="T46" fmla="*/ 588 w 884"/>
                  <a:gd name="T47" fmla="*/ 390 h 642"/>
                  <a:gd name="T48" fmla="*/ 591 w 884"/>
                  <a:gd name="T49" fmla="*/ 199 h 642"/>
                  <a:gd name="T50" fmla="*/ 461 w 884"/>
                  <a:gd name="T51" fmla="*/ 40 h 642"/>
                  <a:gd name="T52" fmla="*/ 316 w 884"/>
                  <a:gd name="T53"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4" h="642">
                    <a:moveTo>
                      <a:pt x="316" y="14"/>
                    </a:moveTo>
                    <a:cubicBezTo>
                      <a:pt x="363" y="14"/>
                      <a:pt x="411" y="26"/>
                      <a:pt x="454" y="51"/>
                    </a:cubicBezTo>
                    <a:cubicBezTo>
                      <a:pt x="575" y="122"/>
                      <a:pt x="623" y="270"/>
                      <a:pt x="570" y="396"/>
                    </a:cubicBezTo>
                    <a:cubicBezTo>
                      <a:pt x="865" y="568"/>
                      <a:pt x="865" y="568"/>
                      <a:pt x="865" y="568"/>
                    </a:cubicBezTo>
                    <a:cubicBezTo>
                      <a:pt x="833" y="623"/>
                      <a:pt x="833" y="623"/>
                      <a:pt x="833" y="623"/>
                    </a:cubicBezTo>
                    <a:cubicBezTo>
                      <a:pt x="539" y="452"/>
                      <a:pt x="539" y="452"/>
                      <a:pt x="539" y="452"/>
                    </a:cubicBezTo>
                    <a:cubicBezTo>
                      <a:pt x="486" y="526"/>
                      <a:pt x="402" y="567"/>
                      <a:pt x="315" y="567"/>
                    </a:cubicBezTo>
                    <a:cubicBezTo>
                      <a:pt x="268" y="567"/>
                      <a:pt x="220" y="555"/>
                      <a:pt x="176" y="529"/>
                    </a:cubicBezTo>
                    <a:cubicBezTo>
                      <a:pt x="44" y="452"/>
                      <a:pt x="0" y="283"/>
                      <a:pt x="76" y="151"/>
                    </a:cubicBezTo>
                    <a:cubicBezTo>
                      <a:pt x="128" y="63"/>
                      <a:pt x="220" y="14"/>
                      <a:pt x="316" y="14"/>
                    </a:cubicBezTo>
                    <a:moveTo>
                      <a:pt x="316" y="0"/>
                    </a:moveTo>
                    <a:cubicBezTo>
                      <a:pt x="266" y="0"/>
                      <a:pt x="216" y="13"/>
                      <a:pt x="173" y="37"/>
                    </a:cubicBezTo>
                    <a:cubicBezTo>
                      <a:pt x="128" y="63"/>
                      <a:pt x="91" y="100"/>
                      <a:pt x="65" y="144"/>
                    </a:cubicBezTo>
                    <a:cubicBezTo>
                      <a:pt x="26" y="211"/>
                      <a:pt x="15" y="289"/>
                      <a:pt x="35" y="364"/>
                    </a:cubicBezTo>
                    <a:cubicBezTo>
                      <a:pt x="55" y="439"/>
                      <a:pt x="102" y="502"/>
                      <a:pt x="169" y="541"/>
                    </a:cubicBezTo>
                    <a:cubicBezTo>
                      <a:pt x="214" y="567"/>
                      <a:pt x="264" y="581"/>
                      <a:pt x="315" y="581"/>
                    </a:cubicBezTo>
                    <a:cubicBezTo>
                      <a:pt x="404" y="581"/>
                      <a:pt x="488" y="540"/>
                      <a:pt x="543" y="470"/>
                    </a:cubicBezTo>
                    <a:cubicBezTo>
                      <a:pt x="826" y="635"/>
                      <a:pt x="826" y="635"/>
                      <a:pt x="826" y="635"/>
                    </a:cubicBezTo>
                    <a:cubicBezTo>
                      <a:pt x="838" y="642"/>
                      <a:pt x="838" y="642"/>
                      <a:pt x="838" y="642"/>
                    </a:cubicBezTo>
                    <a:cubicBezTo>
                      <a:pt x="845" y="630"/>
                      <a:pt x="845" y="630"/>
                      <a:pt x="845" y="630"/>
                    </a:cubicBezTo>
                    <a:cubicBezTo>
                      <a:pt x="877" y="575"/>
                      <a:pt x="877" y="575"/>
                      <a:pt x="877" y="575"/>
                    </a:cubicBezTo>
                    <a:cubicBezTo>
                      <a:pt x="884" y="563"/>
                      <a:pt x="884" y="563"/>
                      <a:pt x="884" y="563"/>
                    </a:cubicBezTo>
                    <a:cubicBezTo>
                      <a:pt x="872" y="556"/>
                      <a:pt x="872" y="556"/>
                      <a:pt x="872" y="556"/>
                    </a:cubicBezTo>
                    <a:cubicBezTo>
                      <a:pt x="588" y="390"/>
                      <a:pt x="588" y="390"/>
                      <a:pt x="588" y="390"/>
                    </a:cubicBezTo>
                    <a:cubicBezTo>
                      <a:pt x="610" y="329"/>
                      <a:pt x="611" y="261"/>
                      <a:pt x="591" y="199"/>
                    </a:cubicBezTo>
                    <a:cubicBezTo>
                      <a:pt x="568" y="132"/>
                      <a:pt x="522" y="75"/>
                      <a:pt x="461" y="40"/>
                    </a:cubicBezTo>
                    <a:cubicBezTo>
                      <a:pt x="417" y="14"/>
                      <a:pt x="367" y="0"/>
                      <a:pt x="316" y="0"/>
                    </a:cubicBezTo>
                    <a:close/>
                  </a:path>
                </a:pathLst>
              </a:custGeom>
              <a:solidFill>
                <a:srgbClr val="44546A">
                  <a:lumMod val="20000"/>
                  <a:lumOff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76" name="Freeform 165"/>
            <p:cNvSpPr>
              <a:spLocks noChangeAspect="1" noChangeArrowheads="1"/>
            </p:cNvSpPr>
            <p:nvPr/>
          </p:nvSpPr>
          <p:spPr bwMode="auto">
            <a:xfrm>
              <a:off x="4881861" y="2824857"/>
              <a:ext cx="417778" cy="417884"/>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ysClr val="window" lastClr="FFFFFF"/>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79" name="组合 78"/>
          <p:cNvGrpSpPr/>
          <p:nvPr/>
        </p:nvGrpSpPr>
        <p:grpSpPr>
          <a:xfrm>
            <a:off x="4484028" y="4908582"/>
            <a:ext cx="1433783" cy="1245827"/>
            <a:chOff x="4541166" y="3856121"/>
            <a:chExt cx="1433782" cy="1245827"/>
          </a:xfrm>
        </p:grpSpPr>
        <p:grpSp>
          <p:nvGrpSpPr>
            <p:cNvPr id="80" name="Group 12"/>
            <p:cNvGrpSpPr/>
            <p:nvPr/>
          </p:nvGrpSpPr>
          <p:grpSpPr>
            <a:xfrm>
              <a:off x="4541166" y="3856121"/>
              <a:ext cx="1433782" cy="1245827"/>
              <a:chOff x="4096766" y="4042946"/>
              <a:chExt cx="1741186" cy="1512933"/>
            </a:xfrm>
          </p:grpSpPr>
          <p:sp>
            <p:nvSpPr>
              <p:cNvPr id="82" name="Freeform 34"/>
              <p:cNvSpPr>
                <a:spLocks/>
              </p:cNvSpPr>
              <p:nvPr/>
            </p:nvSpPr>
            <p:spPr bwMode="auto">
              <a:xfrm>
                <a:off x="4122015" y="4076274"/>
                <a:ext cx="1682608" cy="1479605"/>
              </a:xfrm>
              <a:custGeom>
                <a:avLst/>
                <a:gdLst>
                  <a:gd name="T0" fmla="*/ 1000 w 1000"/>
                  <a:gd name="T1" fmla="*/ 51 h 879"/>
                  <a:gd name="T2" fmla="*/ 962 w 1000"/>
                  <a:gd name="T3" fmla="*/ 0 h 879"/>
                  <a:gd name="T4" fmla="*/ 511 w 1000"/>
                  <a:gd name="T5" fmla="*/ 342 h 879"/>
                  <a:gd name="T6" fmla="*/ 150 w 1000"/>
                  <a:gd name="T7" fmla="*/ 329 h 879"/>
                  <a:gd name="T8" fmla="*/ 95 w 1000"/>
                  <a:gd name="T9" fmla="*/ 729 h 879"/>
                  <a:gd name="T10" fmla="*/ 495 w 1000"/>
                  <a:gd name="T11" fmla="*/ 783 h 879"/>
                  <a:gd name="T12" fmla="*/ 554 w 1000"/>
                  <a:gd name="T13" fmla="*/ 389 h 879"/>
                  <a:gd name="T14" fmla="*/ 1000 w 1000"/>
                  <a:gd name="T15" fmla="*/ 51 h 8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0" h="879">
                    <a:moveTo>
                      <a:pt x="1000" y="51"/>
                    </a:moveTo>
                    <a:cubicBezTo>
                      <a:pt x="962" y="0"/>
                      <a:pt x="962" y="0"/>
                      <a:pt x="962" y="0"/>
                    </a:cubicBezTo>
                    <a:cubicBezTo>
                      <a:pt x="511" y="342"/>
                      <a:pt x="511" y="342"/>
                      <a:pt x="511" y="342"/>
                    </a:cubicBezTo>
                    <a:cubicBezTo>
                      <a:pt x="411" y="254"/>
                      <a:pt x="260" y="245"/>
                      <a:pt x="150" y="329"/>
                    </a:cubicBezTo>
                    <a:cubicBezTo>
                      <a:pt x="25" y="424"/>
                      <a:pt x="0" y="603"/>
                      <a:pt x="95" y="729"/>
                    </a:cubicBezTo>
                    <a:cubicBezTo>
                      <a:pt x="191" y="854"/>
                      <a:pt x="370" y="879"/>
                      <a:pt x="495" y="783"/>
                    </a:cubicBezTo>
                    <a:cubicBezTo>
                      <a:pt x="619" y="689"/>
                      <a:pt x="645" y="515"/>
                      <a:pt x="554" y="389"/>
                    </a:cubicBezTo>
                    <a:lnTo>
                      <a:pt x="1000" y="51"/>
                    </a:lnTo>
                    <a:close/>
                  </a:path>
                </a:pathLst>
              </a:custGeom>
              <a:solidFill>
                <a:srgbClr val="65C4CA"/>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3" name="Freeform 35"/>
              <p:cNvSpPr>
                <a:spLocks noEditPoints="1"/>
              </p:cNvSpPr>
              <p:nvPr/>
            </p:nvSpPr>
            <p:spPr bwMode="auto">
              <a:xfrm>
                <a:off x="4096766" y="4042946"/>
                <a:ext cx="1741186" cy="1472534"/>
              </a:xfrm>
              <a:custGeom>
                <a:avLst/>
                <a:gdLst>
                  <a:gd name="T0" fmla="*/ 977 w 1035"/>
                  <a:gd name="T1" fmla="*/ 20 h 875"/>
                  <a:gd name="T2" fmla="*/ 1015 w 1035"/>
                  <a:gd name="T3" fmla="*/ 71 h 875"/>
                  <a:gd name="T4" fmla="*/ 569 w 1035"/>
                  <a:gd name="T5" fmla="*/ 409 h 875"/>
                  <a:gd name="T6" fmla="*/ 510 w 1035"/>
                  <a:gd name="T7" fmla="*/ 803 h 875"/>
                  <a:gd name="T8" fmla="*/ 338 w 1035"/>
                  <a:gd name="T9" fmla="*/ 861 h 875"/>
                  <a:gd name="T10" fmla="*/ 110 w 1035"/>
                  <a:gd name="T11" fmla="*/ 749 h 875"/>
                  <a:gd name="T12" fmla="*/ 165 w 1035"/>
                  <a:gd name="T13" fmla="*/ 349 h 875"/>
                  <a:gd name="T14" fmla="*/ 337 w 1035"/>
                  <a:gd name="T15" fmla="*/ 291 h 875"/>
                  <a:gd name="T16" fmla="*/ 526 w 1035"/>
                  <a:gd name="T17" fmla="*/ 362 h 875"/>
                  <a:gd name="T18" fmla="*/ 977 w 1035"/>
                  <a:gd name="T19" fmla="*/ 20 h 875"/>
                  <a:gd name="T20" fmla="*/ 979 w 1035"/>
                  <a:gd name="T21" fmla="*/ 0 h 875"/>
                  <a:gd name="T22" fmla="*/ 968 w 1035"/>
                  <a:gd name="T23" fmla="*/ 9 h 875"/>
                  <a:gd name="T24" fmla="*/ 527 w 1035"/>
                  <a:gd name="T25" fmla="*/ 344 h 875"/>
                  <a:gd name="T26" fmla="*/ 337 w 1035"/>
                  <a:gd name="T27" fmla="*/ 277 h 875"/>
                  <a:gd name="T28" fmla="*/ 157 w 1035"/>
                  <a:gd name="T29" fmla="*/ 338 h 875"/>
                  <a:gd name="T30" fmla="*/ 99 w 1035"/>
                  <a:gd name="T31" fmla="*/ 757 h 875"/>
                  <a:gd name="T32" fmla="*/ 207 w 1035"/>
                  <a:gd name="T33" fmla="*/ 845 h 875"/>
                  <a:gd name="T34" fmla="*/ 338 w 1035"/>
                  <a:gd name="T35" fmla="*/ 875 h 875"/>
                  <a:gd name="T36" fmla="*/ 519 w 1035"/>
                  <a:gd name="T37" fmla="*/ 814 h 875"/>
                  <a:gd name="T38" fmla="*/ 634 w 1035"/>
                  <a:gd name="T39" fmla="*/ 620 h 875"/>
                  <a:gd name="T40" fmla="*/ 588 w 1035"/>
                  <a:gd name="T41" fmla="*/ 412 h 875"/>
                  <a:gd name="T42" fmla="*/ 1024 w 1035"/>
                  <a:gd name="T43" fmla="*/ 82 h 875"/>
                  <a:gd name="T44" fmla="*/ 1035 w 1035"/>
                  <a:gd name="T45" fmla="*/ 73 h 875"/>
                  <a:gd name="T46" fmla="*/ 1026 w 1035"/>
                  <a:gd name="T47" fmla="*/ 62 h 875"/>
                  <a:gd name="T48" fmla="*/ 988 w 1035"/>
                  <a:gd name="T49" fmla="*/ 11 h 875"/>
                  <a:gd name="T50" fmla="*/ 979 w 1035"/>
                  <a:gd name="T51"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875">
                    <a:moveTo>
                      <a:pt x="977" y="20"/>
                    </a:moveTo>
                    <a:cubicBezTo>
                      <a:pt x="1015" y="71"/>
                      <a:pt x="1015" y="71"/>
                      <a:pt x="1015" y="71"/>
                    </a:cubicBezTo>
                    <a:cubicBezTo>
                      <a:pt x="569" y="409"/>
                      <a:pt x="569" y="409"/>
                      <a:pt x="569" y="409"/>
                    </a:cubicBezTo>
                    <a:cubicBezTo>
                      <a:pt x="660" y="535"/>
                      <a:pt x="634" y="709"/>
                      <a:pt x="510" y="803"/>
                    </a:cubicBezTo>
                    <a:cubicBezTo>
                      <a:pt x="459" y="843"/>
                      <a:pt x="398" y="861"/>
                      <a:pt x="338" y="861"/>
                    </a:cubicBezTo>
                    <a:cubicBezTo>
                      <a:pt x="252" y="861"/>
                      <a:pt x="167" y="823"/>
                      <a:pt x="110" y="749"/>
                    </a:cubicBezTo>
                    <a:cubicBezTo>
                      <a:pt x="15" y="623"/>
                      <a:pt x="40" y="444"/>
                      <a:pt x="165" y="349"/>
                    </a:cubicBezTo>
                    <a:cubicBezTo>
                      <a:pt x="217" y="310"/>
                      <a:pt x="277" y="291"/>
                      <a:pt x="337" y="291"/>
                    </a:cubicBezTo>
                    <a:cubicBezTo>
                      <a:pt x="406" y="291"/>
                      <a:pt x="473" y="315"/>
                      <a:pt x="526" y="362"/>
                    </a:cubicBezTo>
                    <a:cubicBezTo>
                      <a:pt x="977" y="20"/>
                      <a:pt x="977" y="20"/>
                      <a:pt x="977" y="20"/>
                    </a:cubicBezTo>
                    <a:moveTo>
                      <a:pt x="979" y="0"/>
                    </a:moveTo>
                    <a:cubicBezTo>
                      <a:pt x="968" y="9"/>
                      <a:pt x="968" y="9"/>
                      <a:pt x="968" y="9"/>
                    </a:cubicBezTo>
                    <a:cubicBezTo>
                      <a:pt x="527" y="344"/>
                      <a:pt x="527" y="344"/>
                      <a:pt x="527" y="344"/>
                    </a:cubicBezTo>
                    <a:cubicBezTo>
                      <a:pt x="474" y="301"/>
                      <a:pt x="407" y="277"/>
                      <a:pt x="337" y="277"/>
                    </a:cubicBezTo>
                    <a:cubicBezTo>
                      <a:pt x="272" y="277"/>
                      <a:pt x="209" y="298"/>
                      <a:pt x="157" y="338"/>
                    </a:cubicBezTo>
                    <a:cubicBezTo>
                      <a:pt x="25" y="438"/>
                      <a:pt x="0" y="626"/>
                      <a:pt x="99" y="757"/>
                    </a:cubicBezTo>
                    <a:cubicBezTo>
                      <a:pt x="128" y="795"/>
                      <a:pt x="164" y="825"/>
                      <a:pt x="207" y="845"/>
                    </a:cubicBezTo>
                    <a:cubicBezTo>
                      <a:pt x="247" y="865"/>
                      <a:pt x="293" y="875"/>
                      <a:pt x="338" y="875"/>
                    </a:cubicBezTo>
                    <a:cubicBezTo>
                      <a:pt x="404" y="875"/>
                      <a:pt x="466" y="854"/>
                      <a:pt x="519" y="814"/>
                    </a:cubicBezTo>
                    <a:cubicBezTo>
                      <a:pt x="581" y="767"/>
                      <a:pt x="622" y="698"/>
                      <a:pt x="634" y="620"/>
                    </a:cubicBezTo>
                    <a:cubicBezTo>
                      <a:pt x="645" y="547"/>
                      <a:pt x="628" y="474"/>
                      <a:pt x="588" y="412"/>
                    </a:cubicBezTo>
                    <a:cubicBezTo>
                      <a:pt x="1024" y="82"/>
                      <a:pt x="1024" y="82"/>
                      <a:pt x="1024" y="82"/>
                    </a:cubicBezTo>
                    <a:cubicBezTo>
                      <a:pt x="1035" y="73"/>
                      <a:pt x="1035" y="73"/>
                      <a:pt x="1035" y="73"/>
                    </a:cubicBezTo>
                    <a:cubicBezTo>
                      <a:pt x="1026" y="62"/>
                      <a:pt x="1026" y="62"/>
                      <a:pt x="1026" y="62"/>
                    </a:cubicBezTo>
                    <a:cubicBezTo>
                      <a:pt x="988" y="11"/>
                      <a:pt x="988" y="11"/>
                      <a:pt x="988" y="11"/>
                    </a:cubicBezTo>
                    <a:lnTo>
                      <a:pt x="979" y="0"/>
                    </a:lnTo>
                    <a:close/>
                  </a:path>
                </a:pathLst>
              </a:custGeom>
              <a:solidFill>
                <a:srgbClr val="44546A">
                  <a:lumMod val="20000"/>
                  <a:lumOff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sp>
          <p:nvSpPr>
            <p:cNvPr id="81" name="Freeform 299"/>
            <p:cNvSpPr>
              <a:spLocks noChangeAspect="1" noChangeArrowheads="1"/>
            </p:cNvSpPr>
            <p:nvPr/>
          </p:nvSpPr>
          <p:spPr bwMode="auto">
            <a:xfrm>
              <a:off x="4780263" y="4424977"/>
              <a:ext cx="438112" cy="419677"/>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ysClr val="window" lastClr="FFFFFF"/>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nvGrpSpPr>
          <p:cNvPr id="84" name="Group 31"/>
          <p:cNvGrpSpPr/>
          <p:nvPr/>
        </p:nvGrpSpPr>
        <p:grpSpPr>
          <a:xfrm>
            <a:off x="5215059" y="4033678"/>
            <a:ext cx="2015113" cy="1443763"/>
            <a:chOff x="4984528" y="2980459"/>
            <a:chExt cx="2447155" cy="1753306"/>
          </a:xfrm>
        </p:grpSpPr>
        <p:sp>
          <p:nvSpPr>
            <p:cNvPr id="85" name="Freeform 40"/>
            <p:cNvSpPr>
              <a:spLocks/>
            </p:cNvSpPr>
            <p:nvPr/>
          </p:nvSpPr>
          <p:spPr bwMode="auto">
            <a:xfrm>
              <a:off x="4984528" y="2980459"/>
              <a:ext cx="2447155" cy="1753306"/>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rgbClr val="44546A"/>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6" name="Freeform 41"/>
            <p:cNvSpPr>
              <a:spLocks/>
            </p:cNvSpPr>
            <p:nvPr/>
          </p:nvSpPr>
          <p:spPr bwMode="auto">
            <a:xfrm>
              <a:off x="5114815" y="3093575"/>
              <a:ext cx="2187593" cy="1500814"/>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7" name="TextBox 34"/>
            <p:cNvSpPr txBox="1"/>
            <p:nvPr/>
          </p:nvSpPr>
          <p:spPr>
            <a:xfrm>
              <a:off x="5512297" y="3723397"/>
              <a:ext cx="1261609" cy="3299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a:ln>
                    <a:noFill/>
                  </a:ln>
                  <a:solidFill>
                    <a:srgbClr val="1F497D"/>
                  </a:solidFill>
                  <a:effectLst/>
                  <a:uLnTx/>
                  <a:uFillTx/>
                  <a:latin typeface="Arial" panose="020B0604020202020204" pitchFamily="34" charset="0"/>
                  <a:ea typeface="微软雅黑" panose="020B0503020204020204" pitchFamily="34" charset="-122"/>
                  <a:cs typeface="Arial" panose="020B0604020202020204" pitchFamily="34" charset="0"/>
                </a:rPr>
                <a:t>Technology</a:t>
              </a:r>
              <a:endParaRPr kumimoji="0" lang="id-ID" sz="1200" b="1" i="0" u="none" strike="noStrike" kern="1200" cap="none" spc="0" normalizeH="0" baseline="0" noProof="0" dirty="0">
                <a:ln>
                  <a:noFill/>
                </a:ln>
                <a:solidFill>
                  <a:srgbClr val="1F497D"/>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88" name="Group 119"/>
            <p:cNvGrpSpPr/>
            <p:nvPr/>
          </p:nvGrpSpPr>
          <p:grpSpPr>
            <a:xfrm>
              <a:off x="5870325" y="3234014"/>
              <a:ext cx="525994" cy="504078"/>
              <a:chOff x="1168380" y="3486162"/>
              <a:chExt cx="381000" cy="365126"/>
            </a:xfrm>
            <a:solidFill>
              <a:srgbClr val="44546A"/>
            </a:solidFill>
          </p:grpSpPr>
          <p:sp>
            <p:nvSpPr>
              <p:cNvPr id="89" name="Freeform 16"/>
              <p:cNvSpPr>
                <a:spLocks/>
              </p:cNvSpPr>
              <p:nvPr/>
            </p:nvSpPr>
            <p:spPr bwMode="auto">
              <a:xfrm>
                <a:off x="1223942" y="3643325"/>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0" name="Freeform 17"/>
              <p:cNvSpPr>
                <a:spLocks/>
              </p:cNvSpPr>
              <p:nvPr/>
            </p:nvSpPr>
            <p:spPr bwMode="auto">
              <a:xfrm>
                <a:off x="1168380" y="3486162"/>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1" name="Freeform 18"/>
              <p:cNvSpPr>
                <a:spLocks/>
              </p:cNvSpPr>
              <p:nvPr/>
            </p:nvSpPr>
            <p:spPr bwMode="auto">
              <a:xfrm>
                <a:off x="1355705" y="3643325"/>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grpSp>
      <p:sp>
        <p:nvSpPr>
          <p:cNvPr id="92" name="矩形 91"/>
          <p:cNvSpPr>
            <a:spLocks noChangeArrowheads="1"/>
          </p:cNvSpPr>
          <p:nvPr/>
        </p:nvSpPr>
        <p:spPr bwMode="auto">
          <a:xfrm>
            <a:off x="5311887" y="2063270"/>
            <a:ext cx="217981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93" name="矩形 92"/>
          <p:cNvSpPr>
            <a:spLocks noChangeArrowheads="1"/>
          </p:cNvSpPr>
          <p:nvPr/>
        </p:nvSpPr>
        <p:spPr bwMode="auto">
          <a:xfrm>
            <a:off x="2425981" y="3258492"/>
            <a:ext cx="217981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94" name="矩形 93"/>
          <p:cNvSpPr>
            <a:spLocks noChangeArrowheads="1"/>
          </p:cNvSpPr>
          <p:nvPr/>
        </p:nvSpPr>
        <p:spPr bwMode="auto">
          <a:xfrm>
            <a:off x="2304653" y="5040226"/>
            <a:ext cx="217981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95" name="矩形 94"/>
          <p:cNvSpPr>
            <a:spLocks noChangeArrowheads="1"/>
          </p:cNvSpPr>
          <p:nvPr/>
        </p:nvSpPr>
        <p:spPr bwMode="auto">
          <a:xfrm>
            <a:off x="3500571" y="6099239"/>
            <a:ext cx="217981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96" name="矩形 95"/>
          <p:cNvSpPr>
            <a:spLocks noChangeArrowheads="1"/>
          </p:cNvSpPr>
          <p:nvPr/>
        </p:nvSpPr>
        <p:spPr bwMode="auto">
          <a:xfrm>
            <a:off x="7749130" y="4872246"/>
            <a:ext cx="217981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
        <p:nvSpPr>
          <p:cNvPr id="97" name="矩形 96"/>
          <p:cNvSpPr>
            <a:spLocks noChangeArrowheads="1"/>
          </p:cNvSpPr>
          <p:nvPr/>
        </p:nvSpPr>
        <p:spPr bwMode="auto">
          <a:xfrm>
            <a:off x="7740426" y="3360716"/>
            <a:ext cx="2179817"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ts val="1500"/>
              </a:lnSpc>
              <a:spcBef>
                <a:spcPts val="0"/>
              </a:spcBef>
              <a:spcAft>
                <a:spcPts val="0"/>
              </a:spcAft>
            </a:pPr>
            <a:r>
              <a:rPr lang="zh-CN" altLang="en-US" sz="1200" dirty="0">
                <a:solidFill>
                  <a:srgbClr val="7F7F7F"/>
                </a:solidFill>
                <a:latin typeface="微软雅黑" panose="020B0503020204020204" pitchFamily="34" charset="-122"/>
                <a:ea typeface="微软雅黑" panose="020B0503020204020204" pitchFamily="34" charset="-122"/>
              </a:rPr>
              <a:t>双击输入替换内容编辑文字双击输入替换内容编辑文字双击输入替换内容编辑文字</a:t>
            </a:r>
            <a:endParaRPr lang="en-US" altLang="zh-CN" sz="1200" dirty="0">
              <a:solidFill>
                <a:srgbClr val="7F7F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134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par>
                                <p:cTn id="20" presetID="10" presetClass="entr" presetSubtype="0" fill="hold"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fade">
                                      <p:cBhvr>
                                        <p:cTn id="26" dur="500"/>
                                        <p:tgtEl>
                                          <p:spTgt spid="9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MH_Other_1"/>
          <p:cNvSpPr/>
          <p:nvPr>
            <p:custDataLst>
              <p:tags r:id="rId1"/>
            </p:custDataLst>
          </p:nvPr>
        </p:nvSpPr>
        <p:spPr>
          <a:xfrm>
            <a:off x="910836" y="5277936"/>
            <a:ext cx="1183243" cy="1183243"/>
          </a:xfrm>
          <a:prstGeom prst="ellipse">
            <a:avLst/>
          </a:prstGeom>
          <a:solidFill>
            <a:srgbClr val="65C4CA"/>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rPr>
              <a:t>A</a:t>
            </a:r>
            <a:endParaRPr kumimoji="0" lang="zh-CN" altLang="en-US"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endParaRPr>
          </a:p>
        </p:txBody>
      </p:sp>
      <p:sp>
        <p:nvSpPr>
          <p:cNvPr id="21" name="MH_Other_2"/>
          <p:cNvSpPr/>
          <p:nvPr>
            <p:custDataLst>
              <p:tags r:id="rId2"/>
            </p:custDataLst>
          </p:nvPr>
        </p:nvSpPr>
        <p:spPr>
          <a:xfrm>
            <a:off x="4437062" y="5277936"/>
            <a:ext cx="1183243" cy="1183243"/>
          </a:xfrm>
          <a:prstGeom prst="ellipse">
            <a:avLst/>
          </a:prstGeom>
          <a:solidFill>
            <a:srgbClr val="DF7A60"/>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rPr>
              <a:t>C</a:t>
            </a:r>
            <a:endParaRPr kumimoji="0" lang="zh-CN" altLang="en-US"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endParaRPr>
          </a:p>
        </p:txBody>
      </p:sp>
      <p:sp>
        <p:nvSpPr>
          <p:cNvPr id="22" name="MH_Other_3"/>
          <p:cNvSpPr/>
          <p:nvPr>
            <p:custDataLst>
              <p:tags r:id="rId3"/>
            </p:custDataLst>
          </p:nvPr>
        </p:nvSpPr>
        <p:spPr>
          <a:xfrm>
            <a:off x="7860041" y="5277936"/>
            <a:ext cx="1183243" cy="1183243"/>
          </a:xfrm>
          <a:prstGeom prst="ellipse">
            <a:avLst/>
          </a:prstGeom>
          <a:solidFill>
            <a:srgbClr val="EECE52"/>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rPr>
              <a:t>E</a:t>
            </a:r>
            <a:endParaRPr kumimoji="0" lang="zh-CN" altLang="en-US"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endParaRPr>
          </a:p>
        </p:txBody>
      </p:sp>
      <p:sp>
        <p:nvSpPr>
          <p:cNvPr id="23" name="MH_Other_4"/>
          <p:cNvSpPr/>
          <p:nvPr>
            <p:custDataLst>
              <p:tags r:id="rId4"/>
            </p:custDataLst>
          </p:nvPr>
        </p:nvSpPr>
        <p:spPr>
          <a:xfrm>
            <a:off x="2589418" y="2561954"/>
            <a:ext cx="1253028" cy="1253028"/>
          </a:xfrm>
          <a:prstGeom prst="ellipse">
            <a:avLst/>
          </a:prstGeom>
          <a:solidFill>
            <a:srgbClr val="EECE52"/>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rPr>
              <a:t>B</a:t>
            </a:r>
            <a:endParaRPr kumimoji="0" lang="zh-CN" altLang="en-US"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endParaRPr>
          </a:p>
        </p:txBody>
      </p:sp>
      <p:sp>
        <p:nvSpPr>
          <p:cNvPr id="24" name="MH_Other_5"/>
          <p:cNvSpPr/>
          <p:nvPr>
            <p:custDataLst>
              <p:tags r:id="rId5"/>
            </p:custDataLst>
          </p:nvPr>
        </p:nvSpPr>
        <p:spPr>
          <a:xfrm>
            <a:off x="5980667" y="2561954"/>
            <a:ext cx="1253028" cy="1253028"/>
          </a:xfrm>
          <a:prstGeom prst="ellipse">
            <a:avLst/>
          </a:prstGeom>
          <a:solidFill>
            <a:srgbClr val="65C4CA"/>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rPr>
              <a:t>D</a:t>
            </a:r>
            <a:endParaRPr kumimoji="0" lang="zh-CN" altLang="en-US"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endParaRPr>
          </a:p>
        </p:txBody>
      </p:sp>
      <p:sp>
        <p:nvSpPr>
          <p:cNvPr id="25" name="MH_Other_6"/>
          <p:cNvSpPr/>
          <p:nvPr>
            <p:custDataLst>
              <p:tags r:id="rId6"/>
            </p:custDataLst>
          </p:nvPr>
        </p:nvSpPr>
        <p:spPr>
          <a:xfrm>
            <a:off x="9340559" y="2561954"/>
            <a:ext cx="1253028" cy="1253028"/>
          </a:xfrm>
          <a:prstGeom prst="ellipse">
            <a:avLst/>
          </a:prstGeom>
          <a:solidFill>
            <a:srgbClr val="DF7A60"/>
          </a:solidFill>
          <a:ln w="12700" cap="flat" cmpd="sng" algn="ctr">
            <a:noFill/>
            <a:prstDash val="solid"/>
            <a:miter lim="800000"/>
          </a:ln>
          <a:effectLst/>
        </p:spPr>
        <p:txBody>
          <a:bodyPr anchor="ct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rPr>
              <a:t>F</a:t>
            </a:r>
            <a:endParaRPr kumimoji="0" lang="zh-CN" altLang="en-US" sz="2800" b="1" i="0" u="none" strike="noStrike" kern="0" cap="none" spc="0" normalizeH="0" baseline="0" noProof="0" dirty="0">
              <a:ln>
                <a:noFill/>
              </a:ln>
              <a:solidFill>
                <a:srgbClr val="FFFFFF"/>
              </a:solidFill>
              <a:effectLst/>
              <a:uLnTx/>
              <a:uFillTx/>
              <a:latin typeface="Calibri" panose="020F0502020204030204"/>
              <a:ea typeface="微软雅黑" panose="020B0503020204020204" pitchFamily="34" charset="-122"/>
              <a:cs typeface="+mn-cs"/>
            </a:endParaRPr>
          </a:p>
        </p:txBody>
      </p:sp>
      <p:grpSp>
        <p:nvGrpSpPr>
          <p:cNvPr id="26" name="组合 25"/>
          <p:cNvGrpSpPr/>
          <p:nvPr/>
        </p:nvGrpSpPr>
        <p:grpSpPr>
          <a:xfrm>
            <a:off x="1218453" y="4546459"/>
            <a:ext cx="8936200" cy="385011"/>
            <a:chOff x="1993654" y="3780824"/>
            <a:chExt cx="7260543" cy="0"/>
          </a:xfrm>
        </p:grpSpPr>
        <p:cxnSp>
          <p:nvCxnSpPr>
            <p:cNvPr id="27" name="MH_Other_7"/>
            <p:cNvCxnSpPr/>
            <p:nvPr>
              <p:custDataLst>
                <p:tags r:id="rId7"/>
              </p:custDataLst>
            </p:nvPr>
          </p:nvCxnSpPr>
          <p:spPr>
            <a:xfrm rot="19500000">
              <a:off x="1993654" y="3780824"/>
              <a:ext cx="1685484" cy="0"/>
            </a:xfrm>
            <a:prstGeom prst="line">
              <a:avLst/>
            </a:prstGeom>
            <a:noFill/>
            <a:ln w="38100" cap="flat" cmpd="sng" algn="ctr">
              <a:solidFill>
                <a:srgbClr val="65C4CA"/>
              </a:solidFill>
              <a:prstDash val="solid"/>
              <a:miter lim="800000"/>
              <a:headEnd type="oval" w="lg" len="lg"/>
            </a:ln>
            <a:effectLst/>
          </p:spPr>
        </p:cxnSp>
        <p:cxnSp>
          <p:nvCxnSpPr>
            <p:cNvPr id="28" name="MH_Other_8"/>
            <p:cNvCxnSpPr/>
            <p:nvPr>
              <p:custDataLst>
                <p:tags r:id="rId8"/>
              </p:custDataLst>
            </p:nvPr>
          </p:nvCxnSpPr>
          <p:spPr>
            <a:xfrm rot="2100000" flipV="1">
              <a:off x="3385827" y="3780824"/>
              <a:ext cx="1685482" cy="0"/>
            </a:xfrm>
            <a:prstGeom prst="line">
              <a:avLst/>
            </a:prstGeom>
            <a:noFill/>
            <a:ln w="38100" cap="flat" cmpd="sng" algn="ctr">
              <a:solidFill>
                <a:srgbClr val="EECE52"/>
              </a:solidFill>
              <a:prstDash val="solid"/>
              <a:miter lim="800000"/>
              <a:headEnd type="oval" w="lg" len="lg"/>
            </a:ln>
            <a:effectLst/>
          </p:spPr>
        </p:cxnSp>
        <p:cxnSp>
          <p:nvCxnSpPr>
            <p:cNvPr id="29" name="MH_Other_9"/>
            <p:cNvCxnSpPr/>
            <p:nvPr>
              <p:custDataLst>
                <p:tags r:id="rId9"/>
              </p:custDataLst>
            </p:nvPr>
          </p:nvCxnSpPr>
          <p:spPr>
            <a:xfrm rot="19500000">
              <a:off x="4782246" y="3780824"/>
              <a:ext cx="1685484" cy="0"/>
            </a:xfrm>
            <a:prstGeom prst="line">
              <a:avLst/>
            </a:prstGeom>
            <a:noFill/>
            <a:ln w="38100" cap="flat" cmpd="sng" algn="ctr">
              <a:solidFill>
                <a:srgbClr val="DF7A60"/>
              </a:solidFill>
              <a:prstDash val="solid"/>
              <a:miter lim="800000"/>
              <a:headEnd type="oval" w="lg" len="lg"/>
            </a:ln>
            <a:effectLst/>
          </p:spPr>
        </p:cxnSp>
        <p:cxnSp>
          <p:nvCxnSpPr>
            <p:cNvPr id="30" name="MH_Other_10"/>
            <p:cNvCxnSpPr/>
            <p:nvPr>
              <p:custDataLst>
                <p:tags r:id="rId10"/>
              </p:custDataLst>
            </p:nvPr>
          </p:nvCxnSpPr>
          <p:spPr>
            <a:xfrm rot="2100000" flipV="1">
              <a:off x="6174419" y="3780824"/>
              <a:ext cx="1685482" cy="0"/>
            </a:xfrm>
            <a:prstGeom prst="line">
              <a:avLst/>
            </a:prstGeom>
            <a:noFill/>
            <a:ln w="38100" cap="flat" cmpd="sng" algn="ctr">
              <a:solidFill>
                <a:srgbClr val="65C4CA"/>
              </a:solidFill>
              <a:prstDash val="solid"/>
              <a:miter lim="800000"/>
              <a:headEnd type="oval" w="lg" len="lg"/>
            </a:ln>
            <a:effectLst/>
          </p:spPr>
        </p:cxnSp>
        <p:cxnSp>
          <p:nvCxnSpPr>
            <p:cNvPr id="31" name="MH_Other_11"/>
            <p:cNvCxnSpPr/>
            <p:nvPr>
              <p:custDataLst>
                <p:tags r:id="rId11"/>
              </p:custDataLst>
            </p:nvPr>
          </p:nvCxnSpPr>
          <p:spPr>
            <a:xfrm rot="19500000">
              <a:off x="7568715" y="3780824"/>
              <a:ext cx="1685482" cy="0"/>
            </a:xfrm>
            <a:prstGeom prst="line">
              <a:avLst/>
            </a:prstGeom>
            <a:noFill/>
            <a:ln w="38100" cap="flat" cmpd="sng" algn="ctr">
              <a:solidFill>
                <a:srgbClr val="EECE52"/>
              </a:solidFill>
              <a:prstDash val="solid"/>
              <a:miter lim="800000"/>
              <a:headEnd type="oval" w="lg" len="lg"/>
              <a:tailEnd type="oval" w="lg" len="lg"/>
            </a:ln>
            <a:effectLst/>
          </p:spPr>
        </p:cxnSp>
      </p:grpSp>
      <p:sp>
        <p:nvSpPr>
          <p:cNvPr id="32" name="矩形 31"/>
          <p:cNvSpPr/>
          <p:nvPr/>
        </p:nvSpPr>
        <p:spPr>
          <a:xfrm>
            <a:off x="1997657" y="5526443"/>
            <a:ext cx="1682347" cy="861774"/>
          </a:xfrm>
          <a:prstGeom prst="rect">
            <a:avLst/>
          </a:prstGeom>
        </p:spPr>
        <p:txBody>
          <a:bodyPr wrap="square">
            <a:spAutoFit/>
          </a:bodyPr>
          <a:lstStyle/>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p:txBody>
      </p:sp>
      <p:sp>
        <p:nvSpPr>
          <p:cNvPr id="33" name="矩形 32"/>
          <p:cNvSpPr/>
          <p:nvPr/>
        </p:nvSpPr>
        <p:spPr>
          <a:xfrm>
            <a:off x="1053065" y="2879947"/>
            <a:ext cx="1682347" cy="861774"/>
          </a:xfrm>
          <a:prstGeom prst="rect">
            <a:avLst/>
          </a:prstGeom>
        </p:spPr>
        <p:txBody>
          <a:bodyPr wrap="square">
            <a:spAutoFit/>
          </a:bodyPr>
          <a:lstStyle/>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p:txBody>
      </p:sp>
      <p:sp>
        <p:nvSpPr>
          <p:cNvPr id="34" name="矩形 33"/>
          <p:cNvSpPr/>
          <p:nvPr/>
        </p:nvSpPr>
        <p:spPr>
          <a:xfrm>
            <a:off x="5688376" y="5526443"/>
            <a:ext cx="1682347" cy="861774"/>
          </a:xfrm>
          <a:prstGeom prst="rect">
            <a:avLst/>
          </a:prstGeom>
        </p:spPr>
        <p:txBody>
          <a:bodyPr wrap="square">
            <a:spAutoFit/>
          </a:bodyPr>
          <a:lstStyle/>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p:txBody>
      </p:sp>
      <p:sp>
        <p:nvSpPr>
          <p:cNvPr id="35" name="矩形 34"/>
          <p:cNvSpPr/>
          <p:nvPr/>
        </p:nvSpPr>
        <p:spPr>
          <a:xfrm>
            <a:off x="4340640" y="2970967"/>
            <a:ext cx="1682347" cy="861774"/>
          </a:xfrm>
          <a:prstGeom prst="rect">
            <a:avLst/>
          </a:prstGeom>
        </p:spPr>
        <p:txBody>
          <a:bodyPr wrap="square">
            <a:spAutoFit/>
          </a:bodyPr>
          <a:lstStyle/>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p:txBody>
      </p:sp>
      <p:sp>
        <p:nvSpPr>
          <p:cNvPr id="36" name="矩形 35"/>
          <p:cNvSpPr/>
          <p:nvPr/>
        </p:nvSpPr>
        <p:spPr>
          <a:xfrm>
            <a:off x="9240909" y="5690855"/>
            <a:ext cx="1682347" cy="861774"/>
          </a:xfrm>
          <a:prstGeom prst="rect">
            <a:avLst/>
          </a:prstGeom>
        </p:spPr>
        <p:txBody>
          <a:bodyPr wrap="square">
            <a:spAutoFit/>
          </a:bodyPr>
          <a:lstStyle/>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p:txBody>
      </p:sp>
      <p:sp>
        <p:nvSpPr>
          <p:cNvPr id="37" name="矩形 36"/>
          <p:cNvSpPr/>
          <p:nvPr/>
        </p:nvSpPr>
        <p:spPr>
          <a:xfrm>
            <a:off x="7702437" y="2970964"/>
            <a:ext cx="1682347" cy="861774"/>
          </a:xfrm>
          <a:prstGeom prst="rect">
            <a:avLst/>
          </a:prstGeom>
        </p:spPr>
        <p:txBody>
          <a:bodyPr wrap="square">
            <a:spAutoFit/>
          </a:bodyPr>
          <a:lstStyle/>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a:p>
            <a:pPr fontAlgn="auto">
              <a:lnSpc>
                <a:spcPts val="1500"/>
              </a:lnSpc>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a:t>
            </a:r>
          </a:p>
        </p:txBody>
      </p:sp>
    </p:spTree>
    <p:extLst>
      <p:ext uri="{BB962C8B-B14F-4D97-AF65-F5344CB8AC3E}">
        <p14:creationId xmlns:p14="http://schemas.microsoft.com/office/powerpoint/2010/main" val="4361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2" grpId="0"/>
      <p:bldP spid="33" grpId="0"/>
      <p:bldP spid="34"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0"/>
          <p:cNvSpPr txBox="1">
            <a:spLocks/>
          </p:cNvSpPr>
          <p:nvPr/>
        </p:nvSpPr>
        <p:spPr>
          <a:xfrm>
            <a:off x="7818439" y="2241967"/>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ts val="1500"/>
              </a:lnSpc>
              <a:spcAft>
                <a:spcPts val="0"/>
              </a:spcAft>
            </a:pPr>
            <a:r>
              <a:rPr lang="en-US" sz="1200" b="1" dirty="0">
                <a:solidFill>
                  <a:prstClr val="white">
                    <a:lumMod val="50000"/>
                  </a:prstClr>
                </a:solidFill>
                <a:latin typeface="Lato Regular"/>
                <a:ea typeface="微软雅黑" panose="020B0503020204020204" pitchFamily="34" charset="-122"/>
                <a:cs typeface="Lato Regular"/>
              </a:rPr>
              <a:t>03 </a:t>
            </a:r>
          </a:p>
        </p:txBody>
      </p:sp>
      <p:sp>
        <p:nvSpPr>
          <p:cNvPr id="19" name="Title 20"/>
          <p:cNvSpPr txBox="1">
            <a:spLocks/>
          </p:cNvSpPr>
          <p:nvPr/>
        </p:nvSpPr>
        <p:spPr>
          <a:xfrm>
            <a:off x="7814834" y="3883713"/>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ts val="1500"/>
              </a:lnSpc>
              <a:spcAft>
                <a:spcPts val="0"/>
              </a:spcAft>
            </a:pPr>
            <a:r>
              <a:rPr lang="en-US" sz="1200" b="1" dirty="0">
                <a:solidFill>
                  <a:prstClr val="white">
                    <a:lumMod val="50000"/>
                  </a:prstClr>
                </a:solidFill>
                <a:latin typeface="Lato Regular"/>
                <a:ea typeface="微软雅黑" panose="020B0503020204020204" pitchFamily="34" charset="-122"/>
                <a:cs typeface="Lato Regular"/>
              </a:rPr>
              <a:t>04 </a:t>
            </a:r>
          </a:p>
        </p:txBody>
      </p:sp>
      <p:grpSp>
        <p:nvGrpSpPr>
          <p:cNvPr id="20" name="Group 17"/>
          <p:cNvGrpSpPr/>
          <p:nvPr/>
        </p:nvGrpSpPr>
        <p:grpSpPr>
          <a:xfrm>
            <a:off x="1440380" y="1008013"/>
            <a:ext cx="2708749" cy="7199227"/>
            <a:chOff x="2200272" y="360363"/>
            <a:chExt cx="3514721" cy="9337667"/>
          </a:xfrm>
        </p:grpSpPr>
        <p:sp>
          <p:nvSpPr>
            <p:cNvPr id="21"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22"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ysClr val="window" lastClr="FFFFFF">
                <a:lumMod val="50000"/>
              </a:sys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23"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24"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25"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26"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27"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grpSp>
      <p:sp>
        <p:nvSpPr>
          <p:cNvPr id="28" name="Title 20"/>
          <p:cNvSpPr txBox="1">
            <a:spLocks/>
          </p:cNvSpPr>
          <p:nvPr/>
        </p:nvSpPr>
        <p:spPr>
          <a:xfrm>
            <a:off x="4447250" y="2237543"/>
            <a:ext cx="867455" cy="225254"/>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ts val="1500"/>
              </a:lnSpc>
              <a:spcAft>
                <a:spcPts val="0"/>
              </a:spcAft>
            </a:pPr>
            <a:r>
              <a:rPr lang="en-US" sz="1200" b="1" dirty="0">
                <a:solidFill>
                  <a:prstClr val="white">
                    <a:lumMod val="50000"/>
                  </a:prstClr>
                </a:solidFill>
                <a:latin typeface="Lato Regular"/>
                <a:ea typeface="微软雅黑" panose="020B0503020204020204" pitchFamily="34" charset="-122"/>
                <a:cs typeface="Lato Regular"/>
              </a:rPr>
              <a:t>0home </a:t>
            </a:r>
          </a:p>
        </p:txBody>
      </p:sp>
      <p:sp>
        <p:nvSpPr>
          <p:cNvPr id="29" name="Title 20"/>
          <p:cNvSpPr txBox="1">
            <a:spLocks/>
          </p:cNvSpPr>
          <p:nvPr/>
        </p:nvSpPr>
        <p:spPr>
          <a:xfrm>
            <a:off x="4443646" y="3883713"/>
            <a:ext cx="867455" cy="216406"/>
          </a:xfrm>
          <a:prstGeom prst="rect">
            <a:avLst/>
          </a:prstGeom>
        </p:spPr>
        <p:txBody>
          <a:bodyPr vert="horz" lIns="45720" tIns="22860" rIns="45720" bIns="2286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ts val="1500"/>
              </a:lnSpc>
              <a:spcAft>
                <a:spcPts val="0"/>
              </a:spcAft>
            </a:pPr>
            <a:r>
              <a:rPr lang="en-US" sz="1200" b="1" dirty="0">
                <a:solidFill>
                  <a:prstClr val="white">
                    <a:lumMod val="50000"/>
                  </a:prstClr>
                </a:solidFill>
                <a:latin typeface="Lato Regular"/>
                <a:ea typeface="微软雅黑" panose="020B0503020204020204" pitchFamily="34" charset="-122"/>
                <a:cs typeface="Lato Regular"/>
              </a:rPr>
              <a:t>02 </a:t>
            </a:r>
          </a:p>
        </p:txBody>
      </p:sp>
      <p:sp>
        <p:nvSpPr>
          <p:cNvPr id="30" name="矩形 29"/>
          <p:cNvSpPr/>
          <p:nvPr/>
        </p:nvSpPr>
        <p:spPr>
          <a:xfrm>
            <a:off x="5171539" y="2199916"/>
            <a:ext cx="2926359" cy="66941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31" name="矩形 30"/>
          <p:cNvSpPr/>
          <p:nvPr/>
        </p:nvSpPr>
        <p:spPr>
          <a:xfrm>
            <a:off x="5171539" y="3872037"/>
            <a:ext cx="2926359" cy="66941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32" name="矩形 31"/>
          <p:cNvSpPr/>
          <p:nvPr/>
        </p:nvSpPr>
        <p:spPr>
          <a:xfrm>
            <a:off x="8682289" y="2211796"/>
            <a:ext cx="2926359" cy="66941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33" name="矩形 32"/>
          <p:cNvSpPr/>
          <p:nvPr/>
        </p:nvSpPr>
        <p:spPr>
          <a:xfrm>
            <a:off x="8756375" y="3893817"/>
            <a:ext cx="2926359" cy="66941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Tree>
    <p:extLst>
      <p:ext uri="{BB962C8B-B14F-4D97-AF65-F5344CB8AC3E}">
        <p14:creationId xmlns:p14="http://schemas.microsoft.com/office/powerpoint/2010/main" val="127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8"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76"/>
          <p:cNvGrpSpPr/>
          <p:nvPr/>
        </p:nvGrpSpPr>
        <p:grpSpPr>
          <a:xfrm>
            <a:off x="5093833" y="3412697"/>
            <a:ext cx="1970843" cy="2604093"/>
            <a:chOff x="9829438" y="5671231"/>
            <a:chExt cx="4196867" cy="5545360"/>
          </a:xfrm>
        </p:grpSpPr>
        <p:sp>
          <p:nvSpPr>
            <p:cNvPr id="6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rgbClr val="DF7A60">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6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6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6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6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7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rgbClr val="65C4C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rgbClr val="65C4C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grpSp>
          <p:nvGrpSpPr>
            <p:cNvPr id="82" name="Group 94"/>
            <p:cNvGrpSpPr/>
            <p:nvPr/>
          </p:nvGrpSpPr>
          <p:grpSpPr>
            <a:xfrm>
              <a:off x="10991597" y="9013505"/>
              <a:ext cx="1866003" cy="2203086"/>
              <a:chOff x="11003802" y="9090394"/>
              <a:chExt cx="2412373" cy="2848155"/>
            </a:xfrm>
            <a:solidFill>
              <a:srgbClr val="44546A"/>
            </a:solidFill>
          </p:grpSpPr>
          <p:sp>
            <p:nvSpPr>
              <p:cNvPr id="10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grpSp>
        <p:sp>
          <p:nvSpPr>
            <p:cNvPr id="8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8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rgbClr val="65C4C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9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0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grpSp>
      <p:sp>
        <p:nvSpPr>
          <p:cNvPr id="109" name="Freeform 70"/>
          <p:cNvSpPr>
            <a:spLocks noEditPoints="1"/>
          </p:cNvSpPr>
          <p:nvPr/>
        </p:nvSpPr>
        <p:spPr bwMode="auto">
          <a:xfrm rot="21347663">
            <a:off x="4219594" y="5480804"/>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rgbClr val="44546A"/>
          </a:solidFill>
          <a:ln>
            <a:noFill/>
          </a:ln>
        </p:spPr>
        <p:txBody>
          <a:bodyPr vert="horz" wrap="square" lIns="60960" tIns="30480" rIns="60960" bIns="3048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44546A"/>
              </a:solidFill>
              <a:effectLst/>
              <a:uLnTx/>
              <a:uFillTx/>
              <a:latin typeface="Calibri Light"/>
              <a:ea typeface="微软雅黑" panose="020B0503020204020204" pitchFamily="34" charset="-122"/>
            </a:endParaRPr>
          </a:p>
        </p:txBody>
      </p:sp>
      <p:sp>
        <p:nvSpPr>
          <p:cNvPr id="110" name="Freeform 74"/>
          <p:cNvSpPr>
            <a:spLocks noEditPoints="1"/>
          </p:cNvSpPr>
          <p:nvPr/>
        </p:nvSpPr>
        <p:spPr bwMode="auto">
          <a:xfrm>
            <a:off x="7512391" y="2799982"/>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rgbClr val="44546A"/>
          </a:solidFill>
          <a:ln>
            <a:noFill/>
          </a:ln>
        </p:spPr>
        <p:txBody>
          <a:bodyPr vert="horz" wrap="square" lIns="60960" tIns="30480" rIns="60960" bIns="3048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44546A"/>
              </a:solidFill>
              <a:effectLst/>
              <a:uLnTx/>
              <a:uFillTx/>
              <a:latin typeface="Calibri Light"/>
              <a:ea typeface="微软雅黑" panose="020B0503020204020204" pitchFamily="34" charset="-122"/>
            </a:endParaRPr>
          </a:p>
        </p:txBody>
      </p:sp>
      <p:sp>
        <p:nvSpPr>
          <p:cNvPr id="111" name="Freeform 77"/>
          <p:cNvSpPr>
            <a:spLocks/>
          </p:cNvSpPr>
          <p:nvPr/>
        </p:nvSpPr>
        <p:spPr bwMode="auto">
          <a:xfrm>
            <a:off x="3324521" y="4503951"/>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65C4CA"/>
          </a:solidFill>
          <a:ln>
            <a:noFill/>
          </a:ln>
        </p:spPr>
        <p:txBody>
          <a:bodyPr vert="horz" wrap="square" lIns="60960" tIns="30480" rIns="60960" bIns="3048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44546A"/>
              </a:solidFill>
              <a:effectLst/>
              <a:uLnTx/>
              <a:uFillTx/>
              <a:latin typeface="Calibri Light"/>
              <a:ea typeface="微软雅黑" panose="020B0503020204020204" pitchFamily="34" charset="-122"/>
            </a:endParaRPr>
          </a:p>
        </p:txBody>
      </p:sp>
      <p:sp>
        <p:nvSpPr>
          <p:cNvPr id="112" name="Freeform 78"/>
          <p:cNvSpPr>
            <a:spLocks/>
          </p:cNvSpPr>
          <p:nvPr/>
        </p:nvSpPr>
        <p:spPr bwMode="auto">
          <a:xfrm>
            <a:off x="5119133" y="2030256"/>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rgbClr val="EECE52"/>
          </a:solidFill>
          <a:ln>
            <a:noFill/>
          </a:ln>
        </p:spPr>
        <p:txBody>
          <a:bodyPr vert="horz" wrap="square" lIns="60960" tIns="30480" rIns="60960" bIns="3048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44546A"/>
              </a:solidFill>
              <a:effectLst/>
              <a:uLnTx/>
              <a:uFillTx/>
              <a:latin typeface="Calibri Light"/>
              <a:ea typeface="微软雅黑" panose="020B0503020204020204" pitchFamily="34" charset="-122"/>
            </a:endParaRPr>
          </a:p>
        </p:txBody>
      </p:sp>
      <p:sp>
        <p:nvSpPr>
          <p:cNvPr id="113" name="Freeform 77"/>
          <p:cNvSpPr>
            <a:spLocks/>
          </p:cNvSpPr>
          <p:nvPr/>
        </p:nvSpPr>
        <p:spPr bwMode="auto">
          <a:xfrm>
            <a:off x="7460953" y="4522760"/>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DF7A60"/>
          </a:solidFill>
          <a:ln>
            <a:noFill/>
          </a:ln>
        </p:spPr>
        <p:txBody>
          <a:bodyPr vert="horz" wrap="square" lIns="60960" tIns="30480" rIns="60960" bIns="3048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44546A"/>
              </a:solidFill>
              <a:effectLst/>
              <a:uLnTx/>
              <a:uFillTx/>
              <a:latin typeface="Calibri Light"/>
              <a:ea typeface="微软雅黑" panose="020B0503020204020204" pitchFamily="34" charset="-122"/>
            </a:endParaRPr>
          </a:p>
        </p:txBody>
      </p:sp>
      <p:grpSp>
        <p:nvGrpSpPr>
          <p:cNvPr id="114" name="Group 126"/>
          <p:cNvGrpSpPr/>
          <p:nvPr/>
        </p:nvGrpSpPr>
        <p:grpSpPr>
          <a:xfrm>
            <a:off x="4719888" y="3207734"/>
            <a:ext cx="2736803" cy="1615487"/>
            <a:chOff x="9436597" y="5579572"/>
            <a:chExt cx="5473605" cy="3230973"/>
          </a:xfrm>
          <a:solidFill>
            <a:srgbClr val="65C4CA"/>
          </a:solidFill>
        </p:grpSpPr>
        <p:sp>
          <p:nvSpPr>
            <p:cNvPr id="11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1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1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1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11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grpSp>
      <p:sp>
        <p:nvSpPr>
          <p:cNvPr id="120" name="TextBox 132"/>
          <p:cNvSpPr txBox="1"/>
          <p:nvPr/>
        </p:nvSpPr>
        <p:spPr>
          <a:xfrm>
            <a:off x="4698705" y="2417746"/>
            <a:ext cx="2807347" cy="231798"/>
          </a:xfrm>
          <a:prstGeom prst="rect">
            <a:avLst/>
          </a:prstGeom>
          <a:noFill/>
        </p:spPr>
        <p:txBody>
          <a:bodyPr wrap="square" lIns="0" tIns="60963" rIns="0" bIns="0">
            <a:spAutoFit/>
          </a:bodyPr>
          <a:lstStyle/>
          <a:p>
            <a:pPr algn="ctr" defTabSz="609462" fontAlgn="auto">
              <a:lnSpc>
                <a:spcPts val="1500"/>
              </a:lnSpc>
              <a:spcBef>
                <a:spcPts val="0"/>
              </a:spcBef>
              <a:spcAft>
                <a:spcPts val="0"/>
              </a:spcAft>
              <a:defRPr/>
            </a:pPr>
            <a:r>
              <a:rPr lang="en-US" sz="1200" b="1" dirty="0">
                <a:solidFill>
                  <a:prstClr val="white"/>
                </a:solidFill>
                <a:latin typeface="Lato Regular"/>
                <a:ea typeface="微软雅黑" panose="020B0503020204020204" pitchFamily="34" charset="-122"/>
                <a:cs typeface="Lato Regular"/>
              </a:rPr>
              <a:t>CREATIVE</a:t>
            </a:r>
          </a:p>
        </p:txBody>
      </p:sp>
      <p:sp>
        <p:nvSpPr>
          <p:cNvPr id="121" name="TextBox 133"/>
          <p:cNvSpPr txBox="1"/>
          <p:nvPr/>
        </p:nvSpPr>
        <p:spPr>
          <a:xfrm>
            <a:off x="6844464" y="4813199"/>
            <a:ext cx="2807347" cy="231798"/>
          </a:xfrm>
          <a:prstGeom prst="rect">
            <a:avLst/>
          </a:prstGeom>
          <a:noFill/>
        </p:spPr>
        <p:txBody>
          <a:bodyPr wrap="square" lIns="0" tIns="60963" rIns="0" bIns="0">
            <a:spAutoFit/>
          </a:bodyPr>
          <a:lstStyle/>
          <a:p>
            <a:pPr algn="ctr" defTabSz="609462" fontAlgn="auto">
              <a:lnSpc>
                <a:spcPts val="1500"/>
              </a:lnSpc>
              <a:spcBef>
                <a:spcPts val="0"/>
              </a:spcBef>
              <a:spcAft>
                <a:spcPts val="0"/>
              </a:spcAft>
              <a:defRPr/>
            </a:pPr>
            <a:r>
              <a:rPr lang="en-US" sz="1200" b="1" dirty="0">
                <a:solidFill>
                  <a:prstClr val="white"/>
                </a:solidFill>
                <a:latin typeface="Lato Regular"/>
                <a:ea typeface="微软雅黑" panose="020B0503020204020204" pitchFamily="34" charset="-122"/>
                <a:cs typeface="Lato Regular"/>
              </a:rPr>
              <a:t>SUCCESS</a:t>
            </a:r>
          </a:p>
        </p:txBody>
      </p:sp>
      <p:sp>
        <p:nvSpPr>
          <p:cNvPr id="122" name="TextBox 134"/>
          <p:cNvSpPr txBox="1"/>
          <p:nvPr/>
        </p:nvSpPr>
        <p:spPr>
          <a:xfrm>
            <a:off x="2668100" y="4803579"/>
            <a:ext cx="2807347" cy="231798"/>
          </a:xfrm>
          <a:prstGeom prst="rect">
            <a:avLst/>
          </a:prstGeom>
          <a:noFill/>
        </p:spPr>
        <p:txBody>
          <a:bodyPr wrap="square" lIns="0" tIns="60963" rIns="0" bIns="0">
            <a:spAutoFit/>
          </a:bodyPr>
          <a:lstStyle/>
          <a:p>
            <a:pPr algn="ctr" defTabSz="609462" fontAlgn="auto">
              <a:lnSpc>
                <a:spcPts val="1500"/>
              </a:lnSpc>
              <a:spcBef>
                <a:spcPts val="0"/>
              </a:spcBef>
              <a:spcAft>
                <a:spcPts val="0"/>
              </a:spcAft>
              <a:defRPr/>
            </a:pPr>
            <a:r>
              <a:rPr lang="en-US" sz="1200" b="1" dirty="0">
                <a:solidFill>
                  <a:prstClr val="white"/>
                </a:solidFill>
                <a:latin typeface="Lato Regular"/>
                <a:ea typeface="微软雅黑" panose="020B0503020204020204" pitchFamily="34" charset="-122"/>
                <a:cs typeface="Lato Regular"/>
              </a:rPr>
              <a:t>ANALYSIS</a:t>
            </a:r>
          </a:p>
        </p:txBody>
      </p:sp>
      <p:sp>
        <p:nvSpPr>
          <p:cNvPr id="123" name="矩形 122"/>
          <p:cNvSpPr/>
          <p:nvPr/>
        </p:nvSpPr>
        <p:spPr>
          <a:xfrm>
            <a:off x="2040466" y="3837474"/>
            <a:ext cx="2429647"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124" name="矩形 123"/>
          <p:cNvSpPr/>
          <p:nvPr/>
        </p:nvSpPr>
        <p:spPr>
          <a:xfrm>
            <a:off x="8069489" y="5561278"/>
            <a:ext cx="2429647"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125" name="矩形 124"/>
          <p:cNvSpPr/>
          <p:nvPr/>
        </p:nvSpPr>
        <p:spPr>
          <a:xfrm>
            <a:off x="7599938" y="2112259"/>
            <a:ext cx="2429647"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Tree>
    <p:extLst>
      <p:ext uri="{BB962C8B-B14F-4D97-AF65-F5344CB8AC3E}">
        <p14:creationId xmlns:p14="http://schemas.microsoft.com/office/powerpoint/2010/main" val="3289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wipe(left)">
                                      <p:cBhvr>
                                        <p:cTn id="11" dur="500"/>
                                        <p:tgtEl>
                                          <p:spTgt spid="1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left)">
                                      <p:cBhvr>
                                        <p:cTn id="15" dur="500"/>
                                        <p:tgtEl>
                                          <p:spTgt spid="1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wipe(right)">
                                      <p:cBhvr>
                                        <p:cTn id="18" dur="500"/>
                                        <p:tgtEl>
                                          <p:spTgt spid="11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1"/>
                                        </p:tgtEl>
                                        <p:attrNameLst>
                                          <p:attrName>style.visibility</p:attrName>
                                        </p:attrNameLst>
                                      </p:cBhvr>
                                      <p:to>
                                        <p:strVal val="visible"/>
                                      </p:to>
                                    </p:set>
                                    <p:animEffect transition="in" filter="wipe(right)">
                                      <p:cBhvr>
                                        <p:cTn id="21" dur="500"/>
                                        <p:tgtEl>
                                          <p:spTgt spid="12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wipe(right)">
                                      <p:cBhvr>
                                        <p:cTn id="25" dur="500"/>
                                        <p:tgtEl>
                                          <p:spTgt spid="10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left)">
                                      <p:cBhvr>
                                        <p:cTn id="28" dur="500"/>
                                        <p:tgtEl>
                                          <p:spTgt spid="1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left)">
                                      <p:cBhvr>
                                        <p:cTn id="31" dur="500"/>
                                        <p:tgtEl>
                                          <p:spTgt spid="122"/>
                                        </p:tgtEl>
                                      </p:cBhvr>
                                    </p:animEffect>
                                  </p:childTnLst>
                                </p:cTn>
                              </p:par>
                              <p:par>
                                <p:cTn id="32" presetID="53" presetClass="entr" presetSubtype="16"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p:cTn id="34" dur="500" fill="hold"/>
                                        <p:tgtEl>
                                          <p:spTgt spid="64"/>
                                        </p:tgtEl>
                                        <p:attrNameLst>
                                          <p:attrName>ppt_w</p:attrName>
                                        </p:attrNameLst>
                                      </p:cBhvr>
                                      <p:tavLst>
                                        <p:tav tm="0">
                                          <p:val>
                                            <p:fltVal val="0"/>
                                          </p:val>
                                        </p:tav>
                                        <p:tav tm="100000">
                                          <p:val>
                                            <p:strVal val="#ppt_w"/>
                                          </p:val>
                                        </p:tav>
                                      </p:tavLst>
                                    </p:anim>
                                    <p:anim calcmode="lin" valueType="num">
                                      <p:cBhvr>
                                        <p:cTn id="35" dur="500" fill="hold"/>
                                        <p:tgtEl>
                                          <p:spTgt spid="64"/>
                                        </p:tgtEl>
                                        <p:attrNameLst>
                                          <p:attrName>ppt_h</p:attrName>
                                        </p:attrNameLst>
                                      </p:cBhvr>
                                      <p:tavLst>
                                        <p:tav tm="0">
                                          <p:val>
                                            <p:fltVal val="0"/>
                                          </p:val>
                                        </p:tav>
                                        <p:tav tm="100000">
                                          <p:val>
                                            <p:strVal val="#ppt_h"/>
                                          </p:val>
                                        </p:tav>
                                      </p:tavLst>
                                    </p:anim>
                                    <p:animEffect transition="in" filter="fade">
                                      <p:cBhvr>
                                        <p:cTn id="36" dur="500"/>
                                        <p:tgtEl>
                                          <p:spTgt spid="64"/>
                                        </p:tgtEl>
                                      </p:cBhvr>
                                    </p:animEffect>
                                  </p:childTnLst>
                                </p:cTn>
                              </p:par>
                              <p:par>
                                <p:cTn id="37" presetID="53" presetClass="entr" presetSubtype="16"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anim calcmode="lin" valueType="num">
                                      <p:cBhvr>
                                        <p:cTn id="39" dur="500" fill="hold"/>
                                        <p:tgtEl>
                                          <p:spTgt spid="114"/>
                                        </p:tgtEl>
                                        <p:attrNameLst>
                                          <p:attrName>ppt_w</p:attrName>
                                        </p:attrNameLst>
                                      </p:cBhvr>
                                      <p:tavLst>
                                        <p:tav tm="0">
                                          <p:val>
                                            <p:fltVal val="0"/>
                                          </p:val>
                                        </p:tav>
                                        <p:tav tm="100000">
                                          <p:val>
                                            <p:strVal val="#ppt_w"/>
                                          </p:val>
                                        </p:tav>
                                      </p:tavLst>
                                    </p:anim>
                                    <p:anim calcmode="lin" valueType="num">
                                      <p:cBhvr>
                                        <p:cTn id="40" dur="500" fill="hold"/>
                                        <p:tgtEl>
                                          <p:spTgt spid="114"/>
                                        </p:tgtEl>
                                        <p:attrNameLst>
                                          <p:attrName>ppt_h</p:attrName>
                                        </p:attrNameLst>
                                      </p:cBhvr>
                                      <p:tavLst>
                                        <p:tav tm="0">
                                          <p:val>
                                            <p:fltVal val="0"/>
                                          </p:val>
                                        </p:tav>
                                        <p:tav tm="100000">
                                          <p:val>
                                            <p:strVal val="#ppt_h"/>
                                          </p:val>
                                        </p:tav>
                                      </p:tavLst>
                                    </p:anim>
                                    <p:animEffect transition="in" filter="fade">
                                      <p:cBhvr>
                                        <p:cTn id="41" dur="500"/>
                                        <p:tgtEl>
                                          <p:spTgt spid="11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4"/>
                                        </p:tgtEl>
                                        <p:attrNameLst>
                                          <p:attrName>style.visibility</p:attrName>
                                        </p:attrNameLst>
                                      </p:cBhvr>
                                      <p:to>
                                        <p:strVal val="visible"/>
                                      </p:to>
                                    </p:set>
                                    <p:animEffect transition="in" filter="fade">
                                      <p:cBhvr>
                                        <p:cTn id="48" dur="500"/>
                                        <p:tgtEl>
                                          <p:spTgt spid="1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fade">
                                      <p:cBhvr>
                                        <p:cTn id="51"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animBg="1"/>
      <p:bldP spid="112" grpId="0" animBg="1"/>
      <p:bldP spid="113" grpId="0" animBg="1"/>
      <p:bldP spid="120" grpId="0"/>
      <p:bldP spid="121" grpId="0"/>
      <p:bldP spid="122" grpId="0"/>
      <p:bldP spid="123" grpId="0"/>
      <p:bldP spid="124" grpId="0"/>
      <p:bldP spid="1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84"/>
          <p:cNvSpPr/>
          <p:nvPr/>
        </p:nvSpPr>
        <p:spPr bwMode="auto">
          <a:xfrm>
            <a:off x="1786495" y="2477780"/>
            <a:ext cx="764860" cy="765060"/>
          </a:xfrm>
          <a:prstGeom prst="ellipse">
            <a:avLst/>
          </a:prstGeom>
          <a:solidFill>
            <a:srgbClr val="65C4CA"/>
          </a:solidFill>
          <a:ln w="6350" cap="flat" cmpd="sng" algn="ctr">
            <a:noFill/>
            <a:prstDash val="solid"/>
            <a:miter lim="800000"/>
          </a:ln>
          <a:effectLst/>
        </p:spPr>
        <p:txBody>
          <a:bodyPr anchor="ctr"/>
          <a:lstStyle/>
          <a:p>
            <a:pPr marL="0" marR="0" lvl="0" indent="0" algn="ctr" defTabSz="609462"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endParaRPr>
          </a:p>
        </p:txBody>
      </p:sp>
      <p:sp>
        <p:nvSpPr>
          <p:cNvPr id="28" name="Oval 87"/>
          <p:cNvSpPr/>
          <p:nvPr/>
        </p:nvSpPr>
        <p:spPr bwMode="auto">
          <a:xfrm>
            <a:off x="1793259" y="3469268"/>
            <a:ext cx="764860" cy="765060"/>
          </a:xfrm>
          <a:prstGeom prst="ellipse">
            <a:avLst/>
          </a:prstGeom>
          <a:solidFill>
            <a:srgbClr val="DF7A60"/>
          </a:solidFill>
          <a:ln w="6350" cap="flat" cmpd="sng" algn="ctr">
            <a:noFill/>
            <a:prstDash val="solid"/>
            <a:miter lim="800000"/>
          </a:ln>
          <a:effectLst/>
        </p:spPr>
        <p:txBody>
          <a:bodyPr anchor="ctr"/>
          <a:lstStyle/>
          <a:p>
            <a:pPr marL="0" marR="0" lvl="0" indent="0" algn="ctr" defTabSz="609462"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endParaRPr>
          </a:p>
        </p:txBody>
      </p:sp>
      <p:sp>
        <p:nvSpPr>
          <p:cNvPr id="29" name="Oval 91"/>
          <p:cNvSpPr/>
          <p:nvPr/>
        </p:nvSpPr>
        <p:spPr bwMode="auto">
          <a:xfrm>
            <a:off x="1788710" y="4473639"/>
            <a:ext cx="764860" cy="765060"/>
          </a:xfrm>
          <a:prstGeom prst="ellipse">
            <a:avLst/>
          </a:prstGeom>
          <a:solidFill>
            <a:srgbClr val="EECE52"/>
          </a:solidFill>
          <a:ln w="6350" cap="flat" cmpd="sng" algn="ctr">
            <a:noFill/>
            <a:prstDash val="solid"/>
            <a:miter lim="800000"/>
          </a:ln>
          <a:effectLst/>
        </p:spPr>
        <p:txBody>
          <a:bodyPr anchor="ctr"/>
          <a:lstStyle/>
          <a:p>
            <a:pPr marL="0" marR="0" lvl="0" indent="0" algn="ctr" defTabSz="609462"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endParaRPr>
          </a:p>
        </p:txBody>
      </p:sp>
      <p:sp>
        <p:nvSpPr>
          <p:cNvPr id="30" name="Freeform 36"/>
          <p:cNvSpPr>
            <a:spLocks noChangeArrowheads="1"/>
          </p:cNvSpPr>
          <p:nvPr/>
        </p:nvSpPr>
        <p:spPr bwMode="auto">
          <a:xfrm>
            <a:off x="2034914" y="2683239"/>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1" name="Freeform 39"/>
          <p:cNvSpPr>
            <a:spLocks noChangeArrowheads="1"/>
          </p:cNvSpPr>
          <p:nvPr/>
        </p:nvSpPr>
        <p:spPr bwMode="auto">
          <a:xfrm>
            <a:off x="2013421" y="3677166"/>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2" name="Freeform 21"/>
          <p:cNvSpPr>
            <a:spLocks noChangeArrowheads="1"/>
          </p:cNvSpPr>
          <p:nvPr/>
        </p:nvSpPr>
        <p:spPr bwMode="auto">
          <a:xfrm>
            <a:off x="1930876" y="4725487"/>
            <a:ext cx="493793" cy="2753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3" name="Freeform 22"/>
          <p:cNvSpPr>
            <a:spLocks/>
          </p:cNvSpPr>
          <p:nvPr/>
        </p:nvSpPr>
        <p:spPr bwMode="auto">
          <a:xfrm>
            <a:off x="8305237" y="2170417"/>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rgbClr val="65C4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4" name="Freeform 23"/>
          <p:cNvSpPr>
            <a:spLocks/>
          </p:cNvSpPr>
          <p:nvPr/>
        </p:nvSpPr>
        <p:spPr bwMode="auto">
          <a:xfrm>
            <a:off x="7197996" y="2366176"/>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rgbClr val="DF7A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5" name="Freeform 24"/>
          <p:cNvSpPr>
            <a:spLocks/>
          </p:cNvSpPr>
          <p:nvPr/>
        </p:nvSpPr>
        <p:spPr bwMode="auto">
          <a:xfrm>
            <a:off x="6921186" y="2704784"/>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rgbClr val="DF7A60"/>
          </a:solidFill>
          <a:ln>
            <a:noFill/>
          </a:ln>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6" name="Freeform 25"/>
          <p:cNvSpPr>
            <a:spLocks/>
          </p:cNvSpPr>
          <p:nvPr/>
        </p:nvSpPr>
        <p:spPr bwMode="auto">
          <a:xfrm>
            <a:off x="7522411" y="2918178"/>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rgbClr val="EECE52"/>
          </a:solidFill>
          <a:ln>
            <a:noFill/>
          </a:ln>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7" name="Freeform 26"/>
          <p:cNvSpPr>
            <a:spLocks/>
          </p:cNvSpPr>
          <p:nvPr/>
        </p:nvSpPr>
        <p:spPr bwMode="auto">
          <a:xfrm>
            <a:off x="6214171" y="3486052"/>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rgbClr val="65C4CA"/>
          </a:solidFill>
          <a:ln>
            <a:noFill/>
          </a:ln>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8" name="Freeform 27"/>
          <p:cNvSpPr>
            <a:spLocks/>
          </p:cNvSpPr>
          <p:nvPr/>
        </p:nvSpPr>
        <p:spPr bwMode="auto">
          <a:xfrm>
            <a:off x="6924711" y="3888148"/>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rgbClr val="EECE52"/>
          </a:solidFill>
          <a:ln>
            <a:noFill/>
          </a:ln>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39" name="Freeform 28"/>
          <p:cNvSpPr>
            <a:spLocks/>
          </p:cNvSpPr>
          <p:nvPr/>
        </p:nvSpPr>
        <p:spPr bwMode="auto">
          <a:xfrm>
            <a:off x="6413405" y="4660598"/>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rgbClr val="65C4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0" name="Freeform 29"/>
          <p:cNvSpPr>
            <a:spLocks/>
          </p:cNvSpPr>
          <p:nvPr/>
        </p:nvSpPr>
        <p:spPr bwMode="auto">
          <a:xfrm>
            <a:off x="8146556" y="3500161"/>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rgbClr val="DF7A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1" name="Freeform 30"/>
          <p:cNvSpPr>
            <a:spLocks/>
          </p:cNvSpPr>
          <p:nvPr/>
        </p:nvSpPr>
        <p:spPr bwMode="auto">
          <a:xfrm>
            <a:off x="8317581" y="3031047"/>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rgbClr val="EECE52"/>
          </a:solidFill>
          <a:ln>
            <a:noFill/>
          </a:ln>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2" name="Freeform 31"/>
          <p:cNvSpPr>
            <a:spLocks/>
          </p:cNvSpPr>
          <p:nvPr/>
        </p:nvSpPr>
        <p:spPr bwMode="auto">
          <a:xfrm>
            <a:off x="9110987" y="2930523"/>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rgbClr val="65C4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3" name="Freeform 32"/>
          <p:cNvSpPr>
            <a:spLocks/>
          </p:cNvSpPr>
          <p:nvPr/>
        </p:nvSpPr>
        <p:spPr bwMode="auto">
          <a:xfrm>
            <a:off x="9521797" y="3445489"/>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rgbClr val="EECE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4" name="Freeform 33"/>
          <p:cNvSpPr>
            <a:spLocks/>
          </p:cNvSpPr>
          <p:nvPr/>
        </p:nvSpPr>
        <p:spPr bwMode="auto">
          <a:xfrm>
            <a:off x="9537663" y="4025708"/>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rgbClr val="EECE52"/>
          </a:solidFill>
          <a:ln>
            <a:noFill/>
          </a:ln>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5" name="Freeform 34"/>
          <p:cNvSpPr>
            <a:spLocks/>
          </p:cNvSpPr>
          <p:nvPr/>
        </p:nvSpPr>
        <p:spPr bwMode="auto">
          <a:xfrm>
            <a:off x="9424823" y="4854593"/>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rgbClr val="65C4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bg-BG"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6" name="Oval 47"/>
          <p:cNvSpPr/>
          <p:nvPr/>
        </p:nvSpPr>
        <p:spPr bwMode="auto">
          <a:xfrm>
            <a:off x="1796779" y="5447324"/>
            <a:ext cx="764860" cy="765060"/>
          </a:xfrm>
          <a:prstGeom prst="ellipse">
            <a:avLst/>
          </a:prstGeom>
          <a:solidFill>
            <a:srgbClr val="EECE52"/>
          </a:solidFill>
          <a:ln w="6350" cap="flat" cmpd="sng" algn="ctr">
            <a:noFill/>
            <a:prstDash val="solid"/>
            <a:miter lim="800000"/>
          </a:ln>
          <a:effectLst/>
        </p:spPr>
        <p:txBody>
          <a:bodyPr anchor="ctr"/>
          <a:lstStyle/>
          <a:p>
            <a:pPr marL="0" marR="0" lvl="0" indent="0" algn="ctr" defTabSz="609462"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Light"/>
              <a:ea typeface="微软雅黑" panose="020B0503020204020204" pitchFamily="34" charset="-122"/>
              <a:cs typeface="+mn-cs"/>
            </a:endParaRPr>
          </a:p>
        </p:txBody>
      </p:sp>
      <p:sp>
        <p:nvSpPr>
          <p:cNvPr id="47" name="Freeform 127"/>
          <p:cNvSpPr>
            <a:spLocks noChangeArrowheads="1"/>
          </p:cNvSpPr>
          <p:nvPr/>
        </p:nvSpPr>
        <p:spPr bwMode="auto">
          <a:xfrm>
            <a:off x="1983314" y="5660490"/>
            <a:ext cx="414209" cy="333567"/>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Calibri Light"/>
              <a:ea typeface="微软雅黑" panose="020B0503020204020204" pitchFamily="34" charset="-122"/>
            </a:endParaRPr>
          </a:p>
        </p:txBody>
      </p:sp>
      <p:sp>
        <p:nvSpPr>
          <p:cNvPr id="48" name="矩形 47"/>
          <p:cNvSpPr/>
          <p:nvPr/>
        </p:nvSpPr>
        <p:spPr>
          <a:xfrm>
            <a:off x="2732927" y="2686981"/>
            <a:ext cx="2994620"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49" name="矩形 48"/>
          <p:cNvSpPr/>
          <p:nvPr/>
        </p:nvSpPr>
        <p:spPr>
          <a:xfrm>
            <a:off x="2718731" y="3679878"/>
            <a:ext cx="2994620"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50" name="矩形 49"/>
          <p:cNvSpPr/>
          <p:nvPr/>
        </p:nvSpPr>
        <p:spPr>
          <a:xfrm>
            <a:off x="2661710" y="4700017"/>
            <a:ext cx="2994620"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51" name="矩形 50"/>
          <p:cNvSpPr/>
          <p:nvPr/>
        </p:nvSpPr>
        <p:spPr>
          <a:xfrm>
            <a:off x="2649979" y="5660489"/>
            <a:ext cx="2994620" cy="477054"/>
          </a:xfrm>
          <a:prstGeom prst="rect">
            <a:avLst/>
          </a:prstGeom>
        </p:spPr>
        <p:txBody>
          <a:bodyPr wrap="square">
            <a:spAutoFit/>
          </a:bodyPr>
          <a:lstStyle/>
          <a:p>
            <a:pPr>
              <a:lnSpc>
                <a:spcPts val="1500"/>
              </a:lnSpc>
            </a:pPr>
            <a:r>
              <a:rPr lang="zh-CN" altLang="en-US" sz="1200" dirty="0">
                <a:solidFill>
                  <a:prstClr val="black"/>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Tree>
    <p:extLst>
      <p:ext uri="{BB962C8B-B14F-4D97-AF65-F5344CB8AC3E}">
        <p14:creationId xmlns:p14="http://schemas.microsoft.com/office/powerpoint/2010/main" val="155334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
                                          </p:val>
                                        </p:tav>
                                        <p:tav tm="100000">
                                          <p:val>
                                            <p:strVal val="#ppt_w"/>
                                          </p:val>
                                        </p:tav>
                                      </p:tavLst>
                                    </p:anim>
                                    <p:anim calcmode="lin" valueType="num">
                                      <p:cBhvr>
                                        <p:cTn id="46" dur="500" fill="hold"/>
                                        <p:tgtEl>
                                          <p:spTgt spid="46"/>
                                        </p:tgtEl>
                                        <p:attrNameLst>
                                          <p:attrName>ppt_h</p:attrName>
                                        </p:attrNameLst>
                                      </p:cBhvr>
                                      <p:tavLst>
                                        <p:tav tm="0">
                                          <p:val>
                                            <p:fltVal val="0"/>
                                          </p:val>
                                        </p:tav>
                                        <p:tav tm="100000">
                                          <p:val>
                                            <p:strVal val="#ppt_h"/>
                                          </p:val>
                                        </p:tav>
                                      </p:tavLst>
                                    </p:anim>
                                    <p:animEffect transition="in" filter="fade">
                                      <p:cBhvr>
                                        <p:cTn id="47" dur="500"/>
                                        <p:tgtEl>
                                          <p:spTgt spid="46"/>
                                        </p:tgtEl>
                                      </p:cBhvr>
                                    </p:animEffect>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childTnLst>
                          </p:cTn>
                        </p:par>
                        <p:par>
                          <p:cTn id="52" fill="hold">
                            <p:stCondLst>
                              <p:cond delay="2500"/>
                            </p:stCondLst>
                            <p:childTnLst>
                              <p:par>
                                <p:cTn id="53" presetID="42" presetClass="entr" presetSubtype="0"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anim calcmode="lin" valueType="num">
                                      <p:cBhvr>
                                        <p:cTn id="56" dur="1000" fill="hold"/>
                                        <p:tgtEl>
                                          <p:spTgt spid="39"/>
                                        </p:tgtEl>
                                        <p:attrNameLst>
                                          <p:attrName>ppt_x</p:attrName>
                                        </p:attrNameLst>
                                      </p:cBhvr>
                                      <p:tavLst>
                                        <p:tav tm="0">
                                          <p:val>
                                            <p:strVal val="#ppt_x"/>
                                          </p:val>
                                        </p:tav>
                                        <p:tav tm="100000">
                                          <p:val>
                                            <p:strVal val="#ppt_x"/>
                                          </p:val>
                                        </p:tav>
                                      </p:tavLst>
                                    </p:anim>
                                    <p:anim calcmode="lin" valueType="num">
                                      <p:cBhvr>
                                        <p:cTn id="57" dur="1000" fill="hold"/>
                                        <p:tgtEl>
                                          <p:spTgt spid="3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1000"/>
                                        <p:tgtEl>
                                          <p:spTgt spid="40"/>
                                        </p:tgtEl>
                                      </p:cBhvr>
                                    </p:animEffect>
                                    <p:anim calcmode="lin" valueType="num">
                                      <p:cBhvr>
                                        <p:cTn id="61" dur="1000" fill="hold"/>
                                        <p:tgtEl>
                                          <p:spTgt spid="40"/>
                                        </p:tgtEl>
                                        <p:attrNameLst>
                                          <p:attrName>ppt_x</p:attrName>
                                        </p:attrNameLst>
                                      </p:cBhvr>
                                      <p:tavLst>
                                        <p:tav tm="0">
                                          <p:val>
                                            <p:strVal val="#ppt_x"/>
                                          </p:val>
                                        </p:tav>
                                        <p:tav tm="100000">
                                          <p:val>
                                            <p:strVal val="#ppt_x"/>
                                          </p:val>
                                        </p:tav>
                                      </p:tavLst>
                                    </p:anim>
                                    <p:anim calcmode="lin" valueType="num">
                                      <p:cBhvr>
                                        <p:cTn id="62" dur="1000" fill="hold"/>
                                        <p:tgtEl>
                                          <p:spTgt spid="4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1000"/>
                                        <p:tgtEl>
                                          <p:spTgt spid="33"/>
                                        </p:tgtEl>
                                      </p:cBhvr>
                                    </p:animEffect>
                                    <p:anim calcmode="lin" valueType="num">
                                      <p:cBhvr>
                                        <p:cTn id="71" dur="1000" fill="hold"/>
                                        <p:tgtEl>
                                          <p:spTgt spid="33"/>
                                        </p:tgtEl>
                                        <p:attrNameLst>
                                          <p:attrName>ppt_x</p:attrName>
                                        </p:attrNameLst>
                                      </p:cBhvr>
                                      <p:tavLst>
                                        <p:tav tm="0">
                                          <p:val>
                                            <p:strVal val="#ppt_x"/>
                                          </p:val>
                                        </p:tav>
                                        <p:tav tm="100000">
                                          <p:val>
                                            <p:strVal val="#ppt_x"/>
                                          </p:val>
                                        </p:tav>
                                      </p:tavLst>
                                    </p:anim>
                                    <p:anim calcmode="lin" valueType="num">
                                      <p:cBhvr>
                                        <p:cTn id="72" dur="1000" fill="hold"/>
                                        <p:tgtEl>
                                          <p:spTgt spid="3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1000"/>
                                        <p:tgtEl>
                                          <p:spTgt spid="45"/>
                                        </p:tgtEl>
                                      </p:cBhvr>
                                    </p:animEffect>
                                    <p:anim calcmode="lin" valueType="num">
                                      <p:cBhvr>
                                        <p:cTn id="76" dur="1000" fill="hold"/>
                                        <p:tgtEl>
                                          <p:spTgt spid="45"/>
                                        </p:tgtEl>
                                        <p:attrNameLst>
                                          <p:attrName>ppt_x</p:attrName>
                                        </p:attrNameLst>
                                      </p:cBhvr>
                                      <p:tavLst>
                                        <p:tav tm="0">
                                          <p:val>
                                            <p:strVal val="#ppt_x"/>
                                          </p:val>
                                        </p:tav>
                                        <p:tav tm="100000">
                                          <p:val>
                                            <p:strVal val="#ppt_x"/>
                                          </p:val>
                                        </p:tav>
                                      </p:tavLst>
                                    </p:anim>
                                    <p:anim calcmode="lin" valueType="num">
                                      <p:cBhvr>
                                        <p:cTn id="77" dur="1000" fill="hold"/>
                                        <p:tgtEl>
                                          <p:spTgt spid="4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1000"/>
                                        <p:tgtEl>
                                          <p:spTgt spid="36"/>
                                        </p:tgtEl>
                                      </p:cBhvr>
                                    </p:animEffect>
                                    <p:anim calcmode="lin" valueType="num">
                                      <p:cBhvr>
                                        <p:cTn id="81" dur="1000" fill="hold"/>
                                        <p:tgtEl>
                                          <p:spTgt spid="36"/>
                                        </p:tgtEl>
                                        <p:attrNameLst>
                                          <p:attrName>ppt_x</p:attrName>
                                        </p:attrNameLst>
                                      </p:cBhvr>
                                      <p:tavLst>
                                        <p:tav tm="0">
                                          <p:val>
                                            <p:strVal val="#ppt_x"/>
                                          </p:val>
                                        </p:tav>
                                        <p:tav tm="100000">
                                          <p:val>
                                            <p:strVal val="#ppt_x"/>
                                          </p:val>
                                        </p:tav>
                                      </p:tavLst>
                                    </p:anim>
                                    <p:anim calcmode="lin" valueType="num">
                                      <p:cBhvr>
                                        <p:cTn id="82" dur="1000" fill="hold"/>
                                        <p:tgtEl>
                                          <p:spTgt spid="36"/>
                                        </p:tgtEl>
                                        <p:attrNameLst>
                                          <p:attrName>ppt_y</p:attrName>
                                        </p:attrNameLst>
                                      </p:cBhvr>
                                      <p:tavLst>
                                        <p:tav tm="0">
                                          <p:val>
                                            <p:strVal val="#ppt_y+.1"/>
                                          </p:val>
                                        </p:tav>
                                        <p:tav tm="100000">
                                          <p:val>
                                            <p:strVal val="#ppt_y"/>
                                          </p:val>
                                        </p:tav>
                                      </p:tavLst>
                                    </p:anim>
                                  </p:childTnLst>
                                </p:cTn>
                              </p:par>
                            </p:childTnLst>
                          </p:cTn>
                        </p:par>
                        <p:par>
                          <p:cTn id="83" fill="hold">
                            <p:stCondLst>
                              <p:cond delay="3500"/>
                            </p:stCondLst>
                            <p:childTnLst>
                              <p:par>
                                <p:cTn id="84" presetID="42" presetClass="entr" presetSubtype="0"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1000"/>
                                        <p:tgtEl>
                                          <p:spTgt spid="38"/>
                                        </p:tgtEl>
                                      </p:cBhvr>
                                    </p:animEffect>
                                    <p:anim calcmode="lin" valueType="num">
                                      <p:cBhvr>
                                        <p:cTn id="87" dur="1000" fill="hold"/>
                                        <p:tgtEl>
                                          <p:spTgt spid="38"/>
                                        </p:tgtEl>
                                        <p:attrNameLst>
                                          <p:attrName>ppt_x</p:attrName>
                                        </p:attrNameLst>
                                      </p:cBhvr>
                                      <p:tavLst>
                                        <p:tav tm="0">
                                          <p:val>
                                            <p:strVal val="#ppt_x"/>
                                          </p:val>
                                        </p:tav>
                                        <p:tav tm="100000">
                                          <p:val>
                                            <p:strVal val="#ppt_x"/>
                                          </p:val>
                                        </p:tav>
                                      </p:tavLst>
                                    </p:anim>
                                    <p:anim calcmode="lin" valueType="num">
                                      <p:cBhvr>
                                        <p:cTn id="88" dur="1000" fill="hold"/>
                                        <p:tgtEl>
                                          <p:spTgt spid="3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1000"/>
                                        <p:tgtEl>
                                          <p:spTgt spid="41"/>
                                        </p:tgtEl>
                                      </p:cBhvr>
                                    </p:animEffect>
                                    <p:anim calcmode="lin" valueType="num">
                                      <p:cBhvr>
                                        <p:cTn id="92" dur="1000" fill="hold"/>
                                        <p:tgtEl>
                                          <p:spTgt spid="41"/>
                                        </p:tgtEl>
                                        <p:attrNameLst>
                                          <p:attrName>ppt_x</p:attrName>
                                        </p:attrNameLst>
                                      </p:cBhvr>
                                      <p:tavLst>
                                        <p:tav tm="0">
                                          <p:val>
                                            <p:strVal val="#ppt_x"/>
                                          </p:val>
                                        </p:tav>
                                        <p:tav tm="100000">
                                          <p:val>
                                            <p:strVal val="#ppt_x"/>
                                          </p:val>
                                        </p:tav>
                                      </p:tavLst>
                                    </p:anim>
                                    <p:anim calcmode="lin" valueType="num">
                                      <p:cBhvr>
                                        <p:cTn id="93" dur="1000" fill="hold"/>
                                        <p:tgtEl>
                                          <p:spTgt spid="4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1000"/>
                                        <p:tgtEl>
                                          <p:spTgt spid="42"/>
                                        </p:tgtEl>
                                      </p:cBhvr>
                                    </p:animEffect>
                                    <p:anim calcmode="lin" valueType="num">
                                      <p:cBhvr>
                                        <p:cTn id="97" dur="1000" fill="hold"/>
                                        <p:tgtEl>
                                          <p:spTgt spid="42"/>
                                        </p:tgtEl>
                                        <p:attrNameLst>
                                          <p:attrName>ppt_x</p:attrName>
                                        </p:attrNameLst>
                                      </p:cBhvr>
                                      <p:tavLst>
                                        <p:tav tm="0">
                                          <p:val>
                                            <p:strVal val="#ppt_x"/>
                                          </p:val>
                                        </p:tav>
                                        <p:tav tm="100000">
                                          <p:val>
                                            <p:strVal val="#ppt_x"/>
                                          </p:val>
                                        </p:tav>
                                      </p:tavLst>
                                    </p:anim>
                                    <p:anim calcmode="lin" valueType="num">
                                      <p:cBhvr>
                                        <p:cTn id="98" dur="1000" fill="hold"/>
                                        <p:tgtEl>
                                          <p:spTgt spid="4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1000"/>
                                        <p:tgtEl>
                                          <p:spTgt spid="43"/>
                                        </p:tgtEl>
                                      </p:cBhvr>
                                    </p:animEffect>
                                    <p:anim calcmode="lin" valueType="num">
                                      <p:cBhvr>
                                        <p:cTn id="102" dur="1000" fill="hold"/>
                                        <p:tgtEl>
                                          <p:spTgt spid="43"/>
                                        </p:tgtEl>
                                        <p:attrNameLst>
                                          <p:attrName>ppt_x</p:attrName>
                                        </p:attrNameLst>
                                      </p:cBhvr>
                                      <p:tavLst>
                                        <p:tav tm="0">
                                          <p:val>
                                            <p:strVal val="#ppt_x"/>
                                          </p:val>
                                        </p:tav>
                                        <p:tav tm="100000">
                                          <p:val>
                                            <p:strVal val="#ppt_x"/>
                                          </p:val>
                                        </p:tav>
                                      </p:tavLst>
                                    </p:anim>
                                    <p:anim calcmode="lin" valueType="num">
                                      <p:cBhvr>
                                        <p:cTn id="103" dur="1000" fill="hold"/>
                                        <p:tgtEl>
                                          <p:spTgt spid="4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fade">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1000"/>
                                        <p:tgtEl>
                                          <p:spTgt spid="34"/>
                                        </p:tgtEl>
                                      </p:cBhvr>
                                    </p:animEffect>
                                    <p:anim calcmode="lin" valueType="num">
                                      <p:cBhvr>
                                        <p:cTn id="112" dur="1000" fill="hold"/>
                                        <p:tgtEl>
                                          <p:spTgt spid="34"/>
                                        </p:tgtEl>
                                        <p:attrNameLst>
                                          <p:attrName>ppt_x</p:attrName>
                                        </p:attrNameLst>
                                      </p:cBhvr>
                                      <p:tavLst>
                                        <p:tav tm="0">
                                          <p:val>
                                            <p:strVal val="#ppt_x"/>
                                          </p:val>
                                        </p:tav>
                                        <p:tav tm="100000">
                                          <p:val>
                                            <p:strVal val="#ppt_x"/>
                                          </p:val>
                                        </p:tav>
                                      </p:tavLst>
                                    </p:anim>
                                    <p:anim calcmode="lin" valueType="num">
                                      <p:cBhvr>
                                        <p:cTn id="113" dur="1000" fill="hold"/>
                                        <p:tgtEl>
                                          <p:spTgt spid="34"/>
                                        </p:tgtEl>
                                        <p:attrNameLst>
                                          <p:attrName>ppt_y</p:attrName>
                                        </p:attrNameLst>
                                      </p:cBhvr>
                                      <p:tavLst>
                                        <p:tav tm="0">
                                          <p:val>
                                            <p:strVal val="#ppt_y+.1"/>
                                          </p:val>
                                        </p:tav>
                                        <p:tav tm="100000">
                                          <p:val>
                                            <p:strVal val="#ppt_y"/>
                                          </p:val>
                                        </p:tav>
                                      </p:tavLst>
                                    </p:anim>
                                  </p:childTnLst>
                                </p:cTn>
                              </p:par>
                            </p:childTnLst>
                          </p:cTn>
                        </p:par>
                        <p:par>
                          <p:cTn id="114" fill="hold">
                            <p:stCondLst>
                              <p:cond delay="4500"/>
                            </p:stCondLst>
                            <p:childTnLst>
                              <p:par>
                                <p:cTn id="115" presetID="10" presetClass="entr" presetSubtype="0" fill="hold" grpId="0"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500"/>
                                        <p:tgtEl>
                                          <p:spTgt spid="49"/>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fade">
                                      <p:cBhvr>
                                        <p:cTn id="123" dur="500"/>
                                        <p:tgtEl>
                                          <p:spTgt spid="50"/>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fade">
                                      <p:cBhvr>
                                        <p:cTn id="12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Bent Arrow 13"/>
          <p:cNvSpPr/>
          <p:nvPr/>
        </p:nvSpPr>
        <p:spPr>
          <a:xfrm rot="10800000" flipH="1">
            <a:off x="3547595" y="6317481"/>
            <a:ext cx="2282843" cy="603675"/>
          </a:xfrm>
          <a:prstGeom prst="bentArrow">
            <a:avLst>
              <a:gd name="adj1" fmla="val 17673"/>
              <a:gd name="adj2" fmla="val 3577"/>
              <a:gd name="adj3" fmla="val 0"/>
              <a:gd name="adj4" fmla="val 70302"/>
            </a:avLst>
          </a:prstGeom>
          <a:solidFill>
            <a:srgbClr val="EECE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1" name="Group 9"/>
          <p:cNvGrpSpPr/>
          <p:nvPr/>
        </p:nvGrpSpPr>
        <p:grpSpPr>
          <a:xfrm flipH="1">
            <a:off x="6402892" y="4082444"/>
            <a:ext cx="1444816" cy="3656220"/>
            <a:chOff x="2152507" y="1411974"/>
            <a:chExt cx="1739158" cy="3516910"/>
          </a:xfrm>
          <a:solidFill>
            <a:srgbClr val="DF7A60"/>
          </a:solidFill>
        </p:grpSpPr>
        <p:sp>
          <p:nvSpPr>
            <p:cNvPr id="42" name="Bent Arrow 10"/>
            <p:cNvSpPr/>
            <p:nvPr/>
          </p:nvSpPr>
          <p:spPr>
            <a:xfrm rot="16200000">
              <a:off x="1677486" y="1886995"/>
              <a:ext cx="1819621" cy="869579"/>
            </a:xfrm>
            <a:prstGeom prst="bentArrow">
              <a:avLst>
                <a:gd name="adj1" fmla="val 17673"/>
                <a:gd name="adj2" fmla="val 10250"/>
                <a:gd name="adj3" fmla="val 0"/>
                <a:gd name="adj4" fmla="val 70302"/>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Bent Arrow 11"/>
            <p:cNvSpPr/>
            <p:nvPr/>
          </p:nvSpPr>
          <p:spPr>
            <a:xfrm rot="5400000">
              <a:off x="2547066" y="3584284"/>
              <a:ext cx="1819620" cy="869579"/>
            </a:xfrm>
            <a:prstGeom prst="bentArrow">
              <a:avLst>
                <a:gd name="adj1" fmla="val 17673"/>
                <a:gd name="adj2" fmla="val 10250"/>
                <a:gd name="adj3" fmla="val 0"/>
                <a:gd name="adj4" fmla="val 70302"/>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 name="Group 26"/>
          <p:cNvGrpSpPr/>
          <p:nvPr/>
        </p:nvGrpSpPr>
        <p:grpSpPr>
          <a:xfrm>
            <a:off x="6326429" y="3414337"/>
            <a:ext cx="2891055" cy="1817016"/>
            <a:chOff x="686838" y="2184398"/>
            <a:chExt cx="1192213" cy="749301"/>
          </a:xfrm>
          <a:solidFill>
            <a:srgbClr val="DF7A60"/>
          </a:solidFill>
        </p:grpSpPr>
        <p:sp>
          <p:nvSpPr>
            <p:cNvPr id="45"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sp>
          <p:nvSpPr>
            <p:cNvPr id="46" name="Freeform 8"/>
            <p:cNvSpPr>
              <a:spLocks/>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grpSp>
      <p:sp>
        <p:nvSpPr>
          <p:cNvPr id="47" name="Up Arrow 12"/>
          <p:cNvSpPr/>
          <p:nvPr/>
        </p:nvSpPr>
        <p:spPr>
          <a:xfrm>
            <a:off x="5749912" y="3108595"/>
            <a:ext cx="284709" cy="4630047"/>
          </a:xfrm>
          <a:prstGeom prst="upArrow">
            <a:avLst>
              <a:gd name="adj1" fmla="val 53549"/>
              <a:gd name="adj2" fmla="val 0"/>
            </a:avLst>
          </a:prstGeom>
          <a:solidFill>
            <a:srgbClr val="EECE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48" name="Group 20"/>
          <p:cNvGrpSpPr/>
          <p:nvPr/>
        </p:nvGrpSpPr>
        <p:grpSpPr>
          <a:xfrm>
            <a:off x="4198469" y="2069867"/>
            <a:ext cx="3392623" cy="2132249"/>
            <a:chOff x="686838" y="2184398"/>
            <a:chExt cx="1192213" cy="749301"/>
          </a:xfrm>
          <a:solidFill>
            <a:srgbClr val="EECE52"/>
          </a:solidFill>
        </p:grpSpPr>
        <p:sp>
          <p:nvSpPr>
            <p:cNvPr id="49"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sp>
          <p:nvSpPr>
            <p:cNvPr id="50" name="Freeform 8"/>
            <p:cNvSpPr>
              <a:spLocks/>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grpSp>
      <p:sp>
        <p:nvSpPr>
          <p:cNvPr id="51" name="Up Arrow 5"/>
          <p:cNvSpPr/>
          <p:nvPr/>
        </p:nvSpPr>
        <p:spPr>
          <a:xfrm>
            <a:off x="6092873" y="4514796"/>
            <a:ext cx="248640" cy="3223844"/>
          </a:xfrm>
          <a:prstGeom prst="upArrow">
            <a:avLst>
              <a:gd name="adj1" fmla="val 53549"/>
              <a:gd name="adj2" fmla="val 0"/>
            </a:avLst>
          </a:prstGeom>
          <a:solidFill>
            <a:srgbClr val="DF7A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52" name="Group 8"/>
          <p:cNvGrpSpPr/>
          <p:nvPr/>
        </p:nvGrpSpPr>
        <p:grpSpPr>
          <a:xfrm>
            <a:off x="4160157" y="4080330"/>
            <a:ext cx="1444815" cy="3658335"/>
            <a:chOff x="2152508" y="1409938"/>
            <a:chExt cx="1739157" cy="3518946"/>
          </a:xfrm>
          <a:solidFill>
            <a:srgbClr val="65C4CA"/>
          </a:solidFill>
        </p:grpSpPr>
        <p:sp>
          <p:nvSpPr>
            <p:cNvPr id="53" name="Bent Arrow 4"/>
            <p:cNvSpPr/>
            <p:nvPr/>
          </p:nvSpPr>
          <p:spPr>
            <a:xfrm rot="16200000">
              <a:off x="1677487" y="1884959"/>
              <a:ext cx="1819622" cy="869579"/>
            </a:xfrm>
            <a:prstGeom prst="bentArrow">
              <a:avLst>
                <a:gd name="adj1" fmla="val 17673"/>
                <a:gd name="adj2" fmla="val 10250"/>
                <a:gd name="adj3" fmla="val 0"/>
                <a:gd name="adj4" fmla="val 70302"/>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4" name="Bent Arrow 7"/>
            <p:cNvSpPr/>
            <p:nvPr/>
          </p:nvSpPr>
          <p:spPr>
            <a:xfrm rot="5400000">
              <a:off x="2547066" y="3584284"/>
              <a:ext cx="1819620" cy="869579"/>
            </a:xfrm>
            <a:prstGeom prst="bentArrow">
              <a:avLst>
                <a:gd name="adj1" fmla="val 17673"/>
                <a:gd name="adj2" fmla="val 10250"/>
                <a:gd name="adj3" fmla="val 0"/>
                <a:gd name="adj4" fmla="val 70302"/>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5" name="Bent Arrow 14"/>
          <p:cNvSpPr/>
          <p:nvPr/>
        </p:nvSpPr>
        <p:spPr>
          <a:xfrm rot="10800000">
            <a:off x="6263744" y="6317479"/>
            <a:ext cx="2290153" cy="904025"/>
          </a:xfrm>
          <a:prstGeom prst="bentArrow">
            <a:avLst>
              <a:gd name="adj1" fmla="val 17673"/>
              <a:gd name="adj2" fmla="val 3577"/>
              <a:gd name="adj3" fmla="val 0"/>
              <a:gd name="adj4" fmla="val 70302"/>
            </a:avLst>
          </a:prstGeom>
          <a:solidFill>
            <a:srgbClr val="DF7A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56" name="Group 19"/>
          <p:cNvGrpSpPr/>
          <p:nvPr/>
        </p:nvGrpSpPr>
        <p:grpSpPr>
          <a:xfrm>
            <a:off x="3100436" y="3081261"/>
            <a:ext cx="2280901" cy="1433537"/>
            <a:chOff x="686838" y="2184398"/>
            <a:chExt cx="1192213" cy="749301"/>
          </a:xfrm>
          <a:solidFill>
            <a:srgbClr val="65C4CA"/>
          </a:solidFill>
        </p:grpSpPr>
        <p:sp>
          <p:nvSpPr>
            <p:cNvPr id="57"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sp>
          <p:nvSpPr>
            <p:cNvPr id="58" name="Freeform 8"/>
            <p:cNvSpPr>
              <a:spLocks/>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grpSp>
      <p:grpSp>
        <p:nvGrpSpPr>
          <p:cNvPr id="59" name="Group 23"/>
          <p:cNvGrpSpPr/>
          <p:nvPr/>
        </p:nvGrpSpPr>
        <p:grpSpPr>
          <a:xfrm>
            <a:off x="5097479" y="3464739"/>
            <a:ext cx="2280901" cy="1433537"/>
            <a:chOff x="686838" y="2184398"/>
            <a:chExt cx="1192213" cy="749301"/>
          </a:xfrm>
          <a:solidFill>
            <a:srgbClr val="DF7A60"/>
          </a:solidFill>
        </p:grpSpPr>
        <p:sp>
          <p:nvSpPr>
            <p:cNvPr id="60"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sp>
          <p:nvSpPr>
            <p:cNvPr id="61" name="Freeform 8"/>
            <p:cNvSpPr>
              <a:spLocks/>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grpSp>
      <p:grpSp>
        <p:nvGrpSpPr>
          <p:cNvPr id="62" name="Group 29"/>
          <p:cNvGrpSpPr/>
          <p:nvPr/>
        </p:nvGrpSpPr>
        <p:grpSpPr>
          <a:xfrm>
            <a:off x="2712993" y="5422224"/>
            <a:ext cx="1756313" cy="1103836"/>
            <a:chOff x="686838" y="2184398"/>
            <a:chExt cx="1192213" cy="749301"/>
          </a:xfrm>
          <a:solidFill>
            <a:srgbClr val="EECE52"/>
          </a:solidFill>
        </p:grpSpPr>
        <p:sp>
          <p:nvSpPr>
            <p:cNvPr id="63"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sp>
          <p:nvSpPr>
            <p:cNvPr id="64" name="Freeform 8"/>
            <p:cNvSpPr>
              <a:spLocks/>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grpSp>
      <p:grpSp>
        <p:nvGrpSpPr>
          <p:cNvPr id="65" name="Group 32"/>
          <p:cNvGrpSpPr/>
          <p:nvPr/>
        </p:nvGrpSpPr>
        <p:grpSpPr>
          <a:xfrm>
            <a:off x="7675741" y="5422224"/>
            <a:ext cx="1756313" cy="1103836"/>
            <a:chOff x="686838" y="2184398"/>
            <a:chExt cx="1192213" cy="749301"/>
          </a:xfrm>
          <a:solidFill>
            <a:srgbClr val="DF7A60"/>
          </a:solidFill>
        </p:grpSpPr>
        <p:sp>
          <p:nvSpPr>
            <p:cNvPr id="66" name="Freeform 7"/>
            <p:cNvSpPr>
              <a:spLocks noEditPoints="1"/>
            </p:cNvSpPr>
            <p:nvPr/>
          </p:nvSpPr>
          <p:spPr bwMode="auto">
            <a:xfrm>
              <a:off x="686838" y="2198686"/>
              <a:ext cx="609600" cy="735013"/>
            </a:xfrm>
            <a:custGeom>
              <a:avLst/>
              <a:gdLst/>
              <a:ahLst/>
              <a:cxnLst>
                <a:cxn ang="0">
                  <a:pos x="128" y="28"/>
                </a:cxn>
                <a:cxn ang="0">
                  <a:pos x="94" y="16"/>
                </a:cxn>
                <a:cxn ang="0">
                  <a:pos x="39" y="70"/>
                </a:cxn>
                <a:cxn ang="0">
                  <a:pos x="40" y="80"/>
                </a:cxn>
                <a:cxn ang="0">
                  <a:pos x="0" y="136"/>
                </a:cxn>
                <a:cxn ang="0">
                  <a:pos x="59" y="195"/>
                </a:cxn>
                <a:cxn ang="0">
                  <a:pos x="67" y="194"/>
                </a:cxn>
                <a:cxn ang="0">
                  <a:pos x="162" y="194"/>
                </a:cxn>
                <a:cxn ang="0">
                  <a:pos x="162" y="0"/>
                </a:cxn>
                <a:cxn ang="0">
                  <a:pos x="128" y="28"/>
                </a:cxn>
                <a:cxn ang="0">
                  <a:pos x="134" y="107"/>
                </a:cxn>
                <a:cxn ang="0">
                  <a:pos x="134" y="106"/>
                </a:cxn>
                <a:cxn ang="0">
                  <a:pos x="134" y="107"/>
                </a:cxn>
              </a:cxnLst>
              <a:rect l="0" t="0" r="r" b="b"/>
              <a:pathLst>
                <a:path w="162" h="195">
                  <a:moveTo>
                    <a:pt x="128" y="28"/>
                  </a:moveTo>
                  <a:cubicBezTo>
                    <a:pt x="119" y="20"/>
                    <a:pt x="107" y="16"/>
                    <a:pt x="94" y="16"/>
                  </a:cubicBezTo>
                  <a:cubicBezTo>
                    <a:pt x="64" y="16"/>
                    <a:pt x="39" y="40"/>
                    <a:pt x="39" y="70"/>
                  </a:cubicBezTo>
                  <a:cubicBezTo>
                    <a:pt x="39" y="73"/>
                    <a:pt x="40" y="77"/>
                    <a:pt x="40" y="80"/>
                  </a:cubicBezTo>
                  <a:cubicBezTo>
                    <a:pt x="17" y="88"/>
                    <a:pt x="0" y="110"/>
                    <a:pt x="0" y="136"/>
                  </a:cubicBezTo>
                  <a:cubicBezTo>
                    <a:pt x="0" y="169"/>
                    <a:pt x="26" y="195"/>
                    <a:pt x="59" y="195"/>
                  </a:cubicBezTo>
                  <a:cubicBezTo>
                    <a:pt x="61" y="195"/>
                    <a:pt x="64" y="195"/>
                    <a:pt x="67" y="194"/>
                  </a:cubicBezTo>
                  <a:cubicBezTo>
                    <a:pt x="162" y="194"/>
                    <a:pt x="162" y="194"/>
                    <a:pt x="162" y="194"/>
                  </a:cubicBezTo>
                  <a:cubicBezTo>
                    <a:pt x="162" y="0"/>
                    <a:pt x="162" y="0"/>
                    <a:pt x="162" y="0"/>
                  </a:cubicBezTo>
                  <a:cubicBezTo>
                    <a:pt x="148" y="5"/>
                    <a:pt x="136" y="15"/>
                    <a:pt x="128" y="28"/>
                  </a:cubicBezTo>
                  <a:close/>
                  <a:moveTo>
                    <a:pt x="134" y="107"/>
                  </a:moveTo>
                  <a:cubicBezTo>
                    <a:pt x="134" y="107"/>
                    <a:pt x="134" y="107"/>
                    <a:pt x="134" y="106"/>
                  </a:cubicBezTo>
                  <a:cubicBezTo>
                    <a:pt x="134" y="107"/>
                    <a:pt x="134" y="107"/>
                    <a:pt x="134" y="10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sp>
          <p:nvSpPr>
            <p:cNvPr id="67" name="Freeform 8"/>
            <p:cNvSpPr>
              <a:spLocks/>
            </p:cNvSpPr>
            <p:nvPr/>
          </p:nvSpPr>
          <p:spPr bwMode="auto">
            <a:xfrm>
              <a:off x="1296438" y="2184398"/>
              <a:ext cx="582613" cy="749300"/>
            </a:xfrm>
            <a:custGeom>
              <a:avLst/>
              <a:gdLst/>
              <a:ahLst/>
              <a:cxnLst>
                <a:cxn ang="0">
                  <a:pos x="90" y="65"/>
                </a:cxn>
                <a:cxn ang="0">
                  <a:pos x="23" y="0"/>
                </a:cxn>
                <a:cxn ang="0">
                  <a:pos x="1" y="4"/>
                </a:cxn>
                <a:cxn ang="0">
                  <a:pos x="0" y="4"/>
                </a:cxn>
                <a:cxn ang="0">
                  <a:pos x="0" y="198"/>
                </a:cxn>
                <a:cxn ang="0">
                  <a:pos x="1" y="198"/>
                </a:cxn>
                <a:cxn ang="0">
                  <a:pos x="81" y="198"/>
                </a:cxn>
                <a:cxn ang="0">
                  <a:pos x="88" y="199"/>
                </a:cxn>
                <a:cxn ang="0">
                  <a:pos x="155" y="132"/>
                </a:cxn>
                <a:cxn ang="0">
                  <a:pos x="90" y="65"/>
                </a:cxn>
              </a:cxnLst>
              <a:rect l="0" t="0" r="r" b="b"/>
              <a:pathLst>
                <a:path w="155" h="199">
                  <a:moveTo>
                    <a:pt x="90" y="65"/>
                  </a:moveTo>
                  <a:cubicBezTo>
                    <a:pt x="89" y="29"/>
                    <a:pt x="60" y="0"/>
                    <a:pt x="23" y="0"/>
                  </a:cubicBezTo>
                  <a:cubicBezTo>
                    <a:pt x="15" y="0"/>
                    <a:pt x="8" y="1"/>
                    <a:pt x="1" y="4"/>
                  </a:cubicBezTo>
                  <a:cubicBezTo>
                    <a:pt x="0" y="4"/>
                    <a:pt x="0" y="4"/>
                    <a:pt x="0" y="4"/>
                  </a:cubicBezTo>
                  <a:cubicBezTo>
                    <a:pt x="0" y="198"/>
                    <a:pt x="0" y="198"/>
                    <a:pt x="0" y="198"/>
                  </a:cubicBezTo>
                  <a:cubicBezTo>
                    <a:pt x="1" y="198"/>
                    <a:pt x="1" y="198"/>
                    <a:pt x="1" y="198"/>
                  </a:cubicBezTo>
                  <a:cubicBezTo>
                    <a:pt x="81" y="198"/>
                    <a:pt x="81" y="198"/>
                    <a:pt x="81" y="198"/>
                  </a:cubicBezTo>
                  <a:cubicBezTo>
                    <a:pt x="83" y="199"/>
                    <a:pt x="85" y="199"/>
                    <a:pt x="88" y="199"/>
                  </a:cubicBezTo>
                  <a:cubicBezTo>
                    <a:pt x="125" y="199"/>
                    <a:pt x="155" y="169"/>
                    <a:pt x="155" y="132"/>
                  </a:cubicBezTo>
                  <a:cubicBezTo>
                    <a:pt x="155" y="95"/>
                    <a:pt x="126" y="66"/>
                    <a:pt x="90" y="6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65C4CA">
                    <a:lumMod val="50000"/>
                  </a:srgbClr>
                </a:solidFill>
                <a:effectLst/>
                <a:uLnTx/>
                <a:uFillTx/>
                <a:latin typeface="Calibri" panose="020F0502020204030204"/>
                <a:ea typeface="+mn-ea"/>
              </a:endParaRPr>
            </a:p>
          </p:txBody>
        </p:sp>
      </p:grpSp>
      <p:sp>
        <p:nvSpPr>
          <p:cNvPr id="68" name="Freeform 5"/>
          <p:cNvSpPr>
            <a:spLocks noEditPoints="1"/>
          </p:cNvSpPr>
          <p:nvPr/>
        </p:nvSpPr>
        <p:spPr bwMode="auto">
          <a:xfrm>
            <a:off x="3811723" y="3464739"/>
            <a:ext cx="876309" cy="87630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Calibri" panose="020F0502020204030204"/>
              <a:ea typeface="+mn-ea"/>
            </a:endParaRPr>
          </a:p>
        </p:txBody>
      </p:sp>
      <p:sp>
        <p:nvSpPr>
          <p:cNvPr id="69" name="Freeform 56"/>
          <p:cNvSpPr>
            <a:spLocks noEditPoints="1"/>
          </p:cNvSpPr>
          <p:nvPr/>
        </p:nvSpPr>
        <p:spPr bwMode="auto">
          <a:xfrm>
            <a:off x="5941639" y="3925840"/>
            <a:ext cx="644211" cy="644211"/>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0" name="Freeform 24"/>
          <p:cNvSpPr>
            <a:spLocks noEditPoints="1"/>
          </p:cNvSpPr>
          <p:nvPr/>
        </p:nvSpPr>
        <p:spPr bwMode="auto">
          <a:xfrm>
            <a:off x="3281021" y="5719100"/>
            <a:ext cx="551023" cy="598379"/>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1" name="Freeform 57"/>
          <p:cNvSpPr>
            <a:spLocks noEditPoints="1"/>
          </p:cNvSpPr>
          <p:nvPr/>
        </p:nvSpPr>
        <p:spPr bwMode="auto">
          <a:xfrm>
            <a:off x="8276265" y="5805869"/>
            <a:ext cx="595019" cy="52749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2" name="Freeform 152"/>
          <p:cNvSpPr>
            <a:spLocks noEditPoints="1"/>
          </p:cNvSpPr>
          <p:nvPr/>
        </p:nvSpPr>
        <p:spPr bwMode="auto">
          <a:xfrm>
            <a:off x="5590751" y="2778447"/>
            <a:ext cx="684853" cy="63289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3" name="Freeform 66"/>
          <p:cNvSpPr>
            <a:spLocks noEditPoints="1"/>
          </p:cNvSpPr>
          <p:nvPr/>
        </p:nvSpPr>
        <p:spPr bwMode="auto">
          <a:xfrm>
            <a:off x="7591091" y="4202116"/>
            <a:ext cx="726719" cy="563675"/>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4" name="矩形 73"/>
          <p:cNvSpPr/>
          <p:nvPr/>
        </p:nvSpPr>
        <p:spPr>
          <a:xfrm>
            <a:off x="8342284" y="2781004"/>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75" name="矩形 74"/>
          <p:cNvSpPr/>
          <p:nvPr/>
        </p:nvSpPr>
        <p:spPr>
          <a:xfrm>
            <a:off x="9287092" y="5257435"/>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76" name="矩形 75"/>
          <p:cNvSpPr/>
          <p:nvPr/>
        </p:nvSpPr>
        <p:spPr>
          <a:xfrm>
            <a:off x="1393079" y="4948390"/>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77" name="矩形 76"/>
          <p:cNvSpPr/>
          <p:nvPr/>
        </p:nvSpPr>
        <p:spPr>
          <a:xfrm>
            <a:off x="1497337" y="2498493"/>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Tree>
    <p:extLst>
      <p:ext uri="{BB962C8B-B14F-4D97-AF65-F5344CB8AC3E}">
        <p14:creationId xmlns:p14="http://schemas.microsoft.com/office/powerpoint/2010/main" val="6897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strips(upLeft)">
                                      <p:cBhvr>
                                        <p:cTn id="7" dur="500"/>
                                        <p:tgtEl>
                                          <p:spTgt spid="52"/>
                                        </p:tgtEl>
                                      </p:cBhvr>
                                    </p:animEffect>
                                  </p:childTnLst>
                                </p:cTn>
                              </p:par>
                              <p:par>
                                <p:cTn id="8" presetID="53"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Effect transition="in" filter="fade">
                                      <p:cBhvr>
                                        <p:cTn id="18" dur="500"/>
                                        <p:tgtEl>
                                          <p:spTgt spid="68"/>
                                        </p:tgtEl>
                                      </p:cBhvr>
                                    </p:animEffect>
                                  </p:childTnLst>
                                </p:cTn>
                              </p:par>
                            </p:childTnLst>
                          </p:cTn>
                        </p:par>
                        <p:par>
                          <p:cTn id="19" fill="hold">
                            <p:stCondLst>
                              <p:cond delay="1000"/>
                            </p:stCondLst>
                            <p:childTnLst>
                              <p:par>
                                <p:cTn id="20" presetID="18" presetClass="entr" presetSubtype="3"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strips(upRight)">
                                      <p:cBhvr>
                                        <p:cTn id="22" dur="500"/>
                                        <p:tgtEl>
                                          <p:spTgt spid="47"/>
                                        </p:tgtEl>
                                      </p:cBhvr>
                                    </p:animEffect>
                                  </p:childTnLst>
                                </p:cTn>
                              </p:par>
                              <p:par>
                                <p:cTn id="23" presetID="53"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childTnLst>
                          </p:cTn>
                        </p:par>
                        <p:par>
                          <p:cTn id="28" fill="hold">
                            <p:stCondLst>
                              <p:cond delay="1500"/>
                            </p:stCondLst>
                            <p:childTnLst>
                              <p:par>
                                <p:cTn id="29" presetID="53" presetClass="entr" presetSubtype="0"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Effect transition="in" filter="fade">
                                      <p:cBhvr>
                                        <p:cTn id="33" dur="500"/>
                                        <p:tgtEl>
                                          <p:spTgt spid="72"/>
                                        </p:tgtEl>
                                      </p:cBhvr>
                                    </p:animEffect>
                                  </p:childTnLst>
                                </p:cTn>
                              </p:par>
                            </p:childTnLst>
                          </p:cTn>
                        </p:par>
                        <p:par>
                          <p:cTn id="34" fill="hold">
                            <p:stCondLst>
                              <p:cond delay="2000"/>
                            </p:stCondLst>
                            <p:childTnLst>
                              <p:par>
                                <p:cTn id="35" presetID="18" presetClass="entr" presetSubtype="3"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strips(upRight)">
                                      <p:cBhvr>
                                        <p:cTn id="37" dur="500"/>
                                        <p:tgtEl>
                                          <p:spTgt spid="51"/>
                                        </p:tgtEl>
                                      </p:cBhvr>
                                    </p:animEffect>
                                  </p:childTnLst>
                                </p:cTn>
                              </p:par>
                              <p:par>
                                <p:cTn id="38" presetID="53"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p:cTn id="40" dur="500" fill="hold"/>
                                        <p:tgtEl>
                                          <p:spTgt spid="59"/>
                                        </p:tgtEl>
                                        <p:attrNameLst>
                                          <p:attrName>ppt_w</p:attrName>
                                        </p:attrNameLst>
                                      </p:cBhvr>
                                      <p:tavLst>
                                        <p:tav tm="0">
                                          <p:val>
                                            <p:fltVal val="0"/>
                                          </p:val>
                                        </p:tav>
                                        <p:tav tm="100000">
                                          <p:val>
                                            <p:strVal val="#ppt_w"/>
                                          </p:val>
                                        </p:tav>
                                      </p:tavLst>
                                    </p:anim>
                                    <p:anim calcmode="lin" valueType="num">
                                      <p:cBhvr>
                                        <p:cTn id="41" dur="500" fill="hold"/>
                                        <p:tgtEl>
                                          <p:spTgt spid="59"/>
                                        </p:tgtEl>
                                        <p:attrNameLst>
                                          <p:attrName>ppt_h</p:attrName>
                                        </p:attrNameLst>
                                      </p:cBhvr>
                                      <p:tavLst>
                                        <p:tav tm="0">
                                          <p:val>
                                            <p:fltVal val="0"/>
                                          </p:val>
                                        </p:tav>
                                        <p:tav tm="100000">
                                          <p:val>
                                            <p:strVal val="#ppt_h"/>
                                          </p:val>
                                        </p:tav>
                                      </p:tavLst>
                                    </p:anim>
                                    <p:animEffect transition="in" filter="fade">
                                      <p:cBhvr>
                                        <p:cTn id="42" dur="500"/>
                                        <p:tgtEl>
                                          <p:spTgt spid="59"/>
                                        </p:tgtEl>
                                      </p:cBhvr>
                                    </p:animEffect>
                                  </p:childTnLst>
                                </p:cTn>
                              </p:par>
                            </p:childTnLst>
                          </p:cTn>
                        </p:par>
                        <p:par>
                          <p:cTn id="43" fill="hold">
                            <p:stCondLst>
                              <p:cond delay="2500"/>
                            </p:stCondLst>
                            <p:childTnLst>
                              <p:par>
                                <p:cTn id="44" presetID="53" presetClass="entr" presetSubtype="0" fill="hold" grpId="0" nodeType="after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childTnLst>
                          </p:cTn>
                        </p:par>
                        <p:par>
                          <p:cTn id="49" fill="hold">
                            <p:stCondLst>
                              <p:cond delay="3000"/>
                            </p:stCondLst>
                            <p:childTnLst>
                              <p:par>
                                <p:cTn id="50" presetID="18" presetClass="entr" presetSubtype="3"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strips(upRight)">
                                      <p:cBhvr>
                                        <p:cTn id="52" dur="500"/>
                                        <p:tgtEl>
                                          <p:spTgt spid="41"/>
                                        </p:tgtEl>
                                      </p:cBhvr>
                                    </p:animEffect>
                                  </p:childTnLst>
                                </p:cTn>
                              </p:par>
                              <p:par>
                                <p:cTn id="53" presetID="53"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childTnLst>
                                </p:cTn>
                              </p:par>
                            </p:childTnLst>
                          </p:cTn>
                        </p:par>
                        <p:par>
                          <p:cTn id="58" fill="hold">
                            <p:stCondLst>
                              <p:cond delay="3500"/>
                            </p:stCondLst>
                            <p:childTnLst>
                              <p:par>
                                <p:cTn id="59" presetID="53" presetClass="entr" presetSubtype="0"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 calcmode="lin" valueType="num">
                                      <p:cBhvr>
                                        <p:cTn id="61" dur="500" fill="hold"/>
                                        <p:tgtEl>
                                          <p:spTgt spid="73"/>
                                        </p:tgtEl>
                                        <p:attrNameLst>
                                          <p:attrName>ppt_w</p:attrName>
                                        </p:attrNameLst>
                                      </p:cBhvr>
                                      <p:tavLst>
                                        <p:tav tm="0">
                                          <p:val>
                                            <p:fltVal val="0"/>
                                          </p:val>
                                        </p:tav>
                                        <p:tav tm="100000">
                                          <p:val>
                                            <p:strVal val="#ppt_w"/>
                                          </p:val>
                                        </p:tav>
                                      </p:tavLst>
                                    </p:anim>
                                    <p:anim calcmode="lin" valueType="num">
                                      <p:cBhvr>
                                        <p:cTn id="62" dur="500" fill="hold"/>
                                        <p:tgtEl>
                                          <p:spTgt spid="73"/>
                                        </p:tgtEl>
                                        <p:attrNameLst>
                                          <p:attrName>ppt_h</p:attrName>
                                        </p:attrNameLst>
                                      </p:cBhvr>
                                      <p:tavLst>
                                        <p:tav tm="0">
                                          <p:val>
                                            <p:fltVal val="0"/>
                                          </p:val>
                                        </p:tav>
                                        <p:tav tm="100000">
                                          <p:val>
                                            <p:strVal val="#ppt_h"/>
                                          </p:val>
                                        </p:tav>
                                      </p:tavLst>
                                    </p:anim>
                                    <p:animEffect transition="in" filter="fade">
                                      <p:cBhvr>
                                        <p:cTn id="63" dur="500"/>
                                        <p:tgtEl>
                                          <p:spTgt spid="73"/>
                                        </p:tgtEl>
                                      </p:cBhvr>
                                    </p:animEffect>
                                  </p:childTnLst>
                                </p:cTn>
                              </p:par>
                            </p:childTnLst>
                          </p:cTn>
                        </p:par>
                        <p:par>
                          <p:cTn id="64" fill="hold">
                            <p:stCondLst>
                              <p:cond delay="4000"/>
                            </p:stCondLst>
                            <p:childTnLst>
                              <p:par>
                                <p:cTn id="65" presetID="18" presetClass="entr" presetSubtype="3"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strips(upRight)">
                                      <p:cBhvr>
                                        <p:cTn id="67" dur="500"/>
                                        <p:tgtEl>
                                          <p:spTgt spid="55"/>
                                        </p:tgtEl>
                                      </p:cBhvr>
                                    </p:animEffect>
                                  </p:childTnLst>
                                </p:cTn>
                              </p:par>
                              <p:par>
                                <p:cTn id="68" presetID="53" presetClass="entr" presetSubtype="0" fill="hold" nodeType="withEffect">
                                  <p:stCondLst>
                                    <p:cond delay="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fltVal val="0"/>
                                          </p:val>
                                        </p:tav>
                                        <p:tav tm="100000">
                                          <p:val>
                                            <p:strVal val="#ppt_w"/>
                                          </p:val>
                                        </p:tav>
                                      </p:tavLst>
                                    </p:anim>
                                    <p:anim calcmode="lin" valueType="num">
                                      <p:cBhvr>
                                        <p:cTn id="71" dur="500" fill="hold"/>
                                        <p:tgtEl>
                                          <p:spTgt spid="65"/>
                                        </p:tgtEl>
                                        <p:attrNameLst>
                                          <p:attrName>ppt_h</p:attrName>
                                        </p:attrNameLst>
                                      </p:cBhvr>
                                      <p:tavLst>
                                        <p:tav tm="0">
                                          <p:val>
                                            <p:fltVal val="0"/>
                                          </p:val>
                                        </p:tav>
                                        <p:tav tm="100000">
                                          <p:val>
                                            <p:strVal val="#ppt_h"/>
                                          </p:val>
                                        </p:tav>
                                      </p:tavLst>
                                    </p:anim>
                                    <p:animEffect transition="in" filter="fade">
                                      <p:cBhvr>
                                        <p:cTn id="72" dur="500"/>
                                        <p:tgtEl>
                                          <p:spTgt spid="65"/>
                                        </p:tgtEl>
                                      </p:cBhvr>
                                    </p:animEffect>
                                  </p:childTnLst>
                                </p:cTn>
                              </p:par>
                            </p:childTnLst>
                          </p:cTn>
                        </p:par>
                        <p:par>
                          <p:cTn id="73" fill="hold">
                            <p:stCondLst>
                              <p:cond delay="4500"/>
                            </p:stCondLst>
                            <p:childTnLst>
                              <p:par>
                                <p:cTn id="74" presetID="53" presetClass="entr" presetSubtype="0"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000"/>
                            </p:stCondLst>
                            <p:childTnLst>
                              <p:par>
                                <p:cTn id="80" presetID="18" presetClass="entr" presetSubtype="9"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strips(upLeft)">
                                      <p:cBhvr>
                                        <p:cTn id="82" dur="500"/>
                                        <p:tgtEl>
                                          <p:spTgt spid="40"/>
                                        </p:tgtEl>
                                      </p:cBhvr>
                                    </p:animEffect>
                                  </p:childTnLst>
                                </p:cTn>
                              </p:par>
                              <p:par>
                                <p:cTn id="83" presetID="53"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anim calcmode="lin" valueType="num">
                                      <p:cBhvr>
                                        <p:cTn id="85" dur="500" fill="hold"/>
                                        <p:tgtEl>
                                          <p:spTgt spid="62"/>
                                        </p:tgtEl>
                                        <p:attrNameLst>
                                          <p:attrName>ppt_w</p:attrName>
                                        </p:attrNameLst>
                                      </p:cBhvr>
                                      <p:tavLst>
                                        <p:tav tm="0">
                                          <p:val>
                                            <p:fltVal val="0"/>
                                          </p:val>
                                        </p:tav>
                                        <p:tav tm="100000">
                                          <p:val>
                                            <p:strVal val="#ppt_w"/>
                                          </p:val>
                                        </p:tav>
                                      </p:tavLst>
                                    </p:anim>
                                    <p:anim calcmode="lin" valueType="num">
                                      <p:cBhvr>
                                        <p:cTn id="86" dur="500" fill="hold"/>
                                        <p:tgtEl>
                                          <p:spTgt spid="62"/>
                                        </p:tgtEl>
                                        <p:attrNameLst>
                                          <p:attrName>ppt_h</p:attrName>
                                        </p:attrNameLst>
                                      </p:cBhvr>
                                      <p:tavLst>
                                        <p:tav tm="0">
                                          <p:val>
                                            <p:fltVal val="0"/>
                                          </p:val>
                                        </p:tav>
                                        <p:tav tm="100000">
                                          <p:val>
                                            <p:strVal val="#ppt_h"/>
                                          </p:val>
                                        </p:tav>
                                      </p:tavLst>
                                    </p:anim>
                                    <p:animEffect transition="in" filter="fade">
                                      <p:cBhvr>
                                        <p:cTn id="87" dur="500"/>
                                        <p:tgtEl>
                                          <p:spTgt spid="62"/>
                                        </p:tgtEl>
                                      </p:cBhvr>
                                    </p:animEffect>
                                  </p:childTnLst>
                                </p:cTn>
                              </p:par>
                            </p:childTnLst>
                          </p:cTn>
                        </p:par>
                        <p:par>
                          <p:cTn id="88" fill="hold">
                            <p:stCondLst>
                              <p:cond delay="5500"/>
                            </p:stCondLst>
                            <p:childTnLst>
                              <p:par>
                                <p:cTn id="89" presetID="53" presetClass="entr" presetSubtype="0" fill="hold" grpId="0" nodeType="afterEffect">
                                  <p:stCondLst>
                                    <p:cond delay="0"/>
                                  </p:stCondLst>
                                  <p:childTnLst>
                                    <p:set>
                                      <p:cBhvr>
                                        <p:cTn id="90" dur="1" fill="hold">
                                          <p:stCondLst>
                                            <p:cond delay="0"/>
                                          </p:stCondLst>
                                        </p:cTn>
                                        <p:tgtEl>
                                          <p:spTgt spid="70"/>
                                        </p:tgtEl>
                                        <p:attrNameLst>
                                          <p:attrName>style.visibility</p:attrName>
                                        </p:attrNameLst>
                                      </p:cBhvr>
                                      <p:to>
                                        <p:strVal val="visible"/>
                                      </p:to>
                                    </p:set>
                                    <p:anim calcmode="lin" valueType="num">
                                      <p:cBhvr>
                                        <p:cTn id="91" dur="500" fill="hold"/>
                                        <p:tgtEl>
                                          <p:spTgt spid="70"/>
                                        </p:tgtEl>
                                        <p:attrNameLst>
                                          <p:attrName>ppt_w</p:attrName>
                                        </p:attrNameLst>
                                      </p:cBhvr>
                                      <p:tavLst>
                                        <p:tav tm="0">
                                          <p:val>
                                            <p:fltVal val="0"/>
                                          </p:val>
                                        </p:tav>
                                        <p:tav tm="100000">
                                          <p:val>
                                            <p:strVal val="#ppt_w"/>
                                          </p:val>
                                        </p:tav>
                                      </p:tavLst>
                                    </p:anim>
                                    <p:anim calcmode="lin" valueType="num">
                                      <p:cBhvr>
                                        <p:cTn id="92" dur="500" fill="hold"/>
                                        <p:tgtEl>
                                          <p:spTgt spid="70"/>
                                        </p:tgtEl>
                                        <p:attrNameLst>
                                          <p:attrName>ppt_h</p:attrName>
                                        </p:attrNameLst>
                                      </p:cBhvr>
                                      <p:tavLst>
                                        <p:tav tm="0">
                                          <p:val>
                                            <p:fltVal val="0"/>
                                          </p:val>
                                        </p:tav>
                                        <p:tav tm="100000">
                                          <p:val>
                                            <p:strVal val="#ppt_h"/>
                                          </p:val>
                                        </p:tav>
                                      </p:tavLst>
                                    </p:anim>
                                    <p:animEffect transition="in" filter="fade">
                                      <p:cBhvr>
                                        <p:cTn id="93" dur="500"/>
                                        <p:tgtEl>
                                          <p:spTgt spid="70"/>
                                        </p:tgtEl>
                                      </p:cBhvr>
                                    </p:animEffect>
                                  </p:childTnLst>
                                </p:cTn>
                              </p:par>
                            </p:childTnLst>
                          </p:cTn>
                        </p:par>
                        <p:par>
                          <p:cTn id="94" fill="hold">
                            <p:stCondLst>
                              <p:cond delay="60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500"/>
                                        <p:tgtEl>
                                          <p:spTgt spid="7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fade">
                                      <p:cBhvr>
                                        <p:cTn id="100" dur="500"/>
                                        <p:tgtEl>
                                          <p:spTgt spid="7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fade">
                                      <p:cBhvr>
                                        <p:cTn id="10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7" grpId="0" animBg="1"/>
      <p:bldP spid="51" grpId="0" animBg="1"/>
      <p:bldP spid="55" grpId="0" animBg="1"/>
      <p:bldP spid="68" grpId="0" animBg="1"/>
      <p:bldP spid="69" grpId="0" animBg="1"/>
      <p:bldP spid="70" grpId="0" animBg="1"/>
      <p:bldP spid="71" grpId="0" animBg="1"/>
      <p:bldP spid="72" grpId="0" animBg="1"/>
      <p:bldP spid="73" grpId="0" animBg="1"/>
      <p:bldP spid="74" grpId="0"/>
      <p:bldP spid="75" grpId="0"/>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Hexagon 4"/>
          <p:cNvSpPr/>
          <p:nvPr/>
        </p:nvSpPr>
        <p:spPr>
          <a:xfrm>
            <a:off x="2094354" y="3545482"/>
            <a:ext cx="2316572" cy="1997043"/>
          </a:xfrm>
          <a:prstGeom prst="hexagon">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7" name="Hexagon 6"/>
          <p:cNvSpPr/>
          <p:nvPr/>
        </p:nvSpPr>
        <p:spPr>
          <a:xfrm>
            <a:off x="7831278" y="2470151"/>
            <a:ext cx="2316572" cy="1997043"/>
          </a:xfrm>
          <a:prstGeom prst="hexagon">
            <a:avLst/>
          </a:prstGeom>
          <a:solidFill>
            <a:srgbClr val="DF7A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8" name="Hexagon 7"/>
          <p:cNvSpPr/>
          <p:nvPr/>
        </p:nvSpPr>
        <p:spPr>
          <a:xfrm>
            <a:off x="4005541" y="2470693"/>
            <a:ext cx="2316572" cy="1997043"/>
          </a:xfrm>
          <a:prstGeom prst="hexagon">
            <a:avLst/>
          </a:prstGeom>
          <a:solidFill>
            <a:srgbClr val="EECE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9" name="Hexagon 10"/>
          <p:cNvSpPr/>
          <p:nvPr/>
        </p:nvSpPr>
        <p:spPr>
          <a:xfrm>
            <a:off x="5917834" y="3507314"/>
            <a:ext cx="2316572" cy="1997043"/>
          </a:xfrm>
          <a:prstGeom prst="hexagon">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0" name="Freeform 83"/>
          <p:cNvSpPr>
            <a:spLocks/>
          </p:cNvSpPr>
          <p:nvPr/>
        </p:nvSpPr>
        <p:spPr bwMode="auto">
          <a:xfrm>
            <a:off x="2966616" y="4037773"/>
            <a:ext cx="572045" cy="572045"/>
          </a:xfrm>
          <a:custGeom>
            <a:avLst/>
            <a:gdLst/>
            <a:ahLst/>
            <a:cxnLst>
              <a:cxn ang="0">
                <a:pos x="44" y="55"/>
              </a:cxn>
              <a:cxn ang="0">
                <a:pos x="37" y="55"/>
              </a:cxn>
              <a:cxn ang="0">
                <a:pos x="37" y="33"/>
              </a:cxn>
              <a:cxn ang="0">
                <a:pos x="45" y="33"/>
              </a:cxn>
              <a:cxn ang="0">
                <a:pos x="46" y="25"/>
              </a:cxn>
              <a:cxn ang="0">
                <a:pos x="37" y="25"/>
              </a:cxn>
              <a:cxn ang="0">
                <a:pos x="37" y="20"/>
              </a:cxn>
              <a:cxn ang="0">
                <a:pos x="42" y="16"/>
              </a:cxn>
              <a:cxn ang="0">
                <a:pos x="47" y="16"/>
              </a:cxn>
              <a:cxn ang="0">
                <a:pos x="47" y="9"/>
              </a:cxn>
              <a:cxn ang="0">
                <a:pos x="40" y="8"/>
              </a:cxn>
              <a:cxn ang="0">
                <a:pos x="29" y="19"/>
              </a:cxn>
              <a:cxn ang="0">
                <a:pos x="29" y="25"/>
              </a:cxn>
              <a:cxn ang="0">
                <a:pos x="21" y="25"/>
              </a:cxn>
              <a:cxn ang="0">
                <a:pos x="21" y="33"/>
              </a:cxn>
              <a:cxn ang="0">
                <a:pos x="29" y="33"/>
              </a:cxn>
              <a:cxn ang="0">
                <a:pos x="29" y="55"/>
              </a:cxn>
              <a:cxn ang="0">
                <a:pos x="10" y="55"/>
              </a:cxn>
              <a:cxn ang="0">
                <a:pos x="0" y="45"/>
              </a:cxn>
              <a:cxn ang="0">
                <a:pos x="0" y="10"/>
              </a:cxn>
              <a:cxn ang="0">
                <a:pos x="10" y="0"/>
              </a:cxn>
              <a:cxn ang="0">
                <a:pos x="44" y="0"/>
              </a:cxn>
              <a:cxn ang="0">
                <a:pos x="55" y="10"/>
              </a:cxn>
              <a:cxn ang="0">
                <a:pos x="55" y="45"/>
              </a:cxn>
              <a:cxn ang="0">
                <a:pos x="44" y="55"/>
              </a:cxn>
            </a:cxnLst>
            <a:rect l="0" t="0" r="r" b="b"/>
            <a:pathLst>
              <a:path w="55" h="55">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51" name="Freeform 23"/>
          <p:cNvSpPr>
            <a:spLocks noEditPoints="1"/>
          </p:cNvSpPr>
          <p:nvPr/>
        </p:nvSpPr>
        <p:spPr bwMode="auto">
          <a:xfrm>
            <a:off x="4897457" y="2989933"/>
            <a:ext cx="532736" cy="532733"/>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47" y="21"/>
              </a:cxn>
              <a:cxn ang="0">
                <a:pos x="51" y="16"/>
              </a:cxn>
              <a:cxn ang="0">
                <a:pos x="45" y="19"/>
              </a:cxn>
              <a:cxn ang="0">
                <a:pos x="39" y="16"/>
              </a:cxn>
              <a:cxn ang="0">
                <a:pos x="31" y="24"/>
              </a:cxn>
              <a:cxn ang="0">
                <a:pos x="31" y="26"/>
              </a:cxn>
              <a:cxn ang="0">
                <a:pos x="14" y="17"/>
              </a:cxn>
              <a:cxn ang="0">
                <a:pos x="12" y="22"/>
              </a:cxn>
              <a:cxn ang="0">
                <a:pos x="16" y="29"/>
              </a:cxn>
              <a:cxn ang="0">
                <a:pos x="12" y="28"/>
              </a:cxn>
              <a:cxn ang="0">
                <a:pos x="12" y="28"/>
              </a:cxn>
              <a:cxn ang="0">
                <a:pos x="19" y="36"/>
              </a:cxn>
              <a:cxn ang="0">
                <a:pos x="17" y="36"/>
              </a:cxn>
              <a:cxn ang="0">
                <a:pos x="15" y="36"/>
              </a:cxn>
              <a:cxn ang="0">
                <a:pos x="23" y="42"/>
              </a:cxn>
              <a:cxn ang="0">
                <a:pos x="13" y="46"/>
              </a:cxn>
              <a:cxn ang="0">
                <a:pos x="11" y="46"/>
              </a:cxn>
              <a:cxn ang="0">
                <a:pos x="24" y="49"/>
              </a:cxn>
              <a:cxn ang="0">
                <a:pos x="48" y="25"/>
              </a:cxn>
              <a:cxn ang="0">
                <a:pos x="48" y="24"/>
              </a:cxn>
              <a:cxn ang="0">
                <a:pos x="52" y="20"/>
              </a:cxn>
              <a:cxn ang="0">
                <a:pos x="47" y="21"/>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47" y="21"/>
                </a:moveTo>
                <a:cubicBezTo>
                  <a:pt x="49" y="20"/>
                  <a:pt x="50" y="18"/>
                  <a:pt x="51" y="16"/>
                </a:cubicBezTo>
                <a:cubicBezTo>
                  <a:pt x="49" y="17"/>
                  <a:pt x="47" y="18"/>
                  <a:pt x="45" y="19"/>
                </a:cubicBezTo>
                <a:cubicBezTo>
                  <a:pt x="44" y="17"/>
                  <a:pt x="42" y="16"/>
                  <a:pt x="39" y="16"/>
                </a:cubicBezTo>
                <a:cubicBezTo>
                  <a:pt x="35" y="16"/>
                  <a:pt x="31" y="20"/>
                  <a:pt x="31" y="24"/>
                </a:cubicBezTo>
                <a:cubicBezTo>
                  <a:pt x="31" y="25"/>
                  <a:pt x="31" y="26"/>
                  <a:pt x="31" y="26"/>
                </a:cubicBezTo>
                <a:cubicBezTo>
                  <a:pt x="24" y="26"/>
                  <a:pt x="18" y="23"/>
                  <a:pt x="14" y="17"/>
                </a:cubicBezTo>
                <a:cubicBezTo>
                  <a:pt x="13" y="19"/>
                  <a:pt x="12" y="20"/>
                  <a:pt x="12" y="22"/>
                </a:cubicBezTo>
                <a:cubicBezTo>
                  <a:pt x="12" y="25"/>
                  <a:pt x="14" y="27"/>
                  <a:pt x="16" y="29"/>
                </a:cubicBezTo>
                <a:cubicBezTo>
                  <a:pt x="15" y="29"/>
                  <a:pt x="13" y="28"/>
                  <a:pt x="12" y="28"/>
                </a:cubicBezTo>
                <a:cubicBezTo>
                  <a:pt x="12" y="28"/>
                  <a:pt x="12" y="28"/>
                  <a:pt x="12" y="28"/>
                </a:cubicBezTo>
                <a:cubicBezTo>
                  <a:pt x="12" y="32"/>
                  <a:pt x="15" y="35"/>
                  <a:pt x="19" y="36"/>
                </a:cubicBezTo>
                <a:cubicBezTo>
                  <a:pt x="18" y="36"/>
                  <a:pt x="18" y="36"/>
                  <a:pt x="17" y="36"/>
                </a:cubicBezTo>
                <a:cubicBezTo>
                  <a:pt x="16" y="36"/>
                  <a:pt x="16" y="36"/>
                  <a:pt x="15" y="36"/>
                </a:cubicBezTo>
                <a:cubicBezTo>
                  <a:pt x="16" y="39"/>
                  <a:pt x="20" y="42"/>
                  <a:pt x="23" y="42"/>
                </a:cubicBezTo>
                <a:cubicBezTo>
                  <a:pt x="20" y="44"/>
                  <a:pt x="17" y="46"/>
                  <a:pt x="13" y="46"/>
                </a:cubicBezTo>
                <a:cubicBezTo>
                  <a:pt x="12" y="46"/>
                  <a:pt x="11" y="46"/>
                  <a:pt x="11" y="46"/>
                </a:cubicBezTo>
                <a:cubicBezTo>
                  <a:pt x="14" y="48"/>
                  <a:pt x="19" y="49"/>
                  <a:pt x="24" y="49"/>
                </a:cubicBezTo>
                <a:cubicBezTo>
                  <a:pt x="39" y="49"/>
                  <a:pt x="48" y="36"/>
                  <a:pt x="48" y="25"/>
                </a:cubicBezTo>
                <a:cubicBezTo>
                  <a:pt x="48" y="25"/>
                  <a:pt x="48" y="25"/>
                  <a:pt x="48" y="24"/>
                </a:cubicBezTo>
                <a:cubicBezTo>
                  <a:pt x="49" y="23"/>
                  <a:pt x="51" y="22"/>
                  <a:pt x="52" y="20"/>
                </a:cubicBezTo>
                <a:cubicBezTo>
                  <a:pt x="50" y="20"/>
                  <a:pt x="49" y="21"/>
                  <a:pt x="47" y="21"/>
                </a:cubicBez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52" name="Freeform 104"/>
          <p:cNvSpPr>
            <a:spLocks noEditPoints="1"/>
          </p:cNvSpPr>
          <p:nvPr/>
        </p:nvSpPr>
        <p:spPr bwMode="auto">
          <a:xfrm>
            <a:off x="8703541" y="2957059"/>
            <a:ext cx="572043" cy="572043"/>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15" y="11"/>
              </a:cxn>
              <a:cxn ang="0">
                <a:pos x="9" y="16"/>
              </a:cxn>
              <a:cxn ang="0">
                <a:pos x="15" y="20"/>
              </a:cxn>
              <a:cxn ang="0">
                <a:pos x="15" y="20"/>
              </a:cxn>
              <a:cxn ang="0">
                <a:pos x="20" y="16"/>
              </a:cxn>
              <a:cxn ang="0">
                <a:pos x="15" y="11"/>
              </a:cxn>
              <a:cxn ang="0">
                <a:pos x="19" y="52"/>
              </a:cxn>
              <a:cxn ang="0">
                <a:pos x="19" y="24"/>
              </a:cxn>
              <a:cxn ang="0">
                <a:pos x="10" y="24"/>
              </a:cxn>
              <a:cxn ang="0">
                <a:pos x="10" y="52"/>
              </a:cxn>
              <a:cxn ang="0">
                <a:pos x="19" y="52"/>
              </a:cxn>
              <a:cxn ang="0">
                <a:pos x="53" y="52"/>
              </a:cxn>
              <a:cxn ang="0">
                <a:pos x="53" y="36"/>
              </a:cxn>
              <a:cxn ang="0">
                <a:pos x="42" y="24"/>
              </a:cxn>
              <a:cxn ang="0">
                <a:pos x="34" y="28"/>
              </a:cxn>
              <a:cxn ang="0">
                <a:pos x="34" y="28"/>
              </a:cxn>
              <a:cxn ang="0">
                <a:pos x="34" y="24"/>
              </a:cxn>
              <a:cxn ang="0">
                <a:pos x="24" y="24"/>
              </a:cxn>
              <a:cxn ang="0">
                <a:pos x="24" y="52"/>
              </a:cxn>
              <a:cxn ang="0">
                <a:pos x="34" y="52"/>
              </a:cxn>
              <a:cxn ang="0">
                <a:pos x="34" y="37"/>
              </a:cxn>
              <a:cxn ang="0">
                <a:pos x="34" y="34"/>
              </a:cxn>
              <a:cxn ang="0">
                <a:pos x="39" y="31"/>
              </a:cxn>
              <a:cxn ang="0">
                <a:pos x="43" y="37"/>
              </a:cxn>
              <a:cxn ang="0">
                <a:pos x="43" y="52"/>
              </a:cxn>
              <a:cxn ang="0">
                <a:pos x="53" y="52"/>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53" name="Freeform 211"/>
          <p:cNvSpPr>
            <a:spLocks noEditPoints="1"/>
          </p:cNvSpPr>
          <p:nvPr/>
        </p:nvSpPr>
        <p:spPr bwMode="auto">
          <a:xfrm>
            <a:off x="6807623" y="4032960"/>
            <a:ext cx="536992" cy="532733"/>
          </a:xfrm>
          <a:custGeom>
            <a:avLst/>
            <a:gdLst/>
            <a:ahLst/>
            <a:cxnLst>
              <a:cxn ang="0">
                <a:pos x="58" y="50"/>
              </a:cxn>
              <a:cxn ang="0">
                <a:pos x="51" y="58"/>
              </a:cxn>
              <a:cxn ang="0">
                <a:pos x="7" y="58"/>
              </a:cxn>
              <a:cxn ang="0">
                <a:pos x="0" y="50"/>
              </a:cxn>
              <a:cxn ang="0">
                <a:pos x="0" y="7"/>
              </a:cxn>
              <a:cxn ang="0">
                <a:pos x="7" y="0"/>
              </a:cxn>
              <a:cxn ang="0">
                <a:pos x="51" y="0"/>
              </a:cxn>
              <a:cxn ang="0">
                <a:pos x="58" y="7"/>
              </a:cxn>
              <a:cxn ang="0">
                <a:pos x="58" y="50"/>
              </a:cxn>
              <a:cxn ang="0">
                <a:pos x="51" y="24"/>
              </a:cxn>
              <a:cxn ang="0">
                <a:pos x="46" y="24"/>
              </a:cxn>
              <a:cxn ang="0">
                <a:pos x="47" y="29"/>
              </a:cxn>
              <a:cxn ang="0">
                <a:pos x="29" y="47"/>
              </a:cxn>
              <a:cxn ang="0">
                <a:pos x="11" y="29"/>
              </a:cxn>
              <a:cxn ang="0">
                <a:pos x="12" y="24"/>
              </a:cxn>
              <a:cxn ang="0">
                <a:pos x="6" y="24"/>
              </a:cxn>
              <a:cxn ang="0">
                <a:pos x="6" y="49"/>
              </a:cxn>
              <a:cxn ang="0">
                <a:pos x="9" y="51"/>
              </a:cxn>
              <a:cxn ang="0">
                <a:pos x="49" y="51"/>
              </a:cxn>
              <a:cxn ang="0">
                <a:pos x="51" y="49"/>
              </a:cxn>
              <a:cxn ang="0">
                <a:pos x="51" y="24"/>
              </a:cxn>
              <a:cxn ang="0">
                <a:pos x="29" y="17"/>
              </a:cxn>
              <a:cxn ang="0">
                <a:pos x="17" y="29"/>
              </a:cxn>
              <a:cxn ang="0">
                <a:pos x="29" y="40"/>
              </a:cxn>
              <a:cxn ang="0">
                <a:pos x="41" y="29"/>
              </a:cxn>
              <a:cxn ang="0">
                <a:pos x="29" y="17"/>
              </a:cxn>
              <a:cxn ang="0">
                <a:pos x="51" y="9"/>
              </a:cxn>
              <a:cxn ang="0">
                <a:pos x="49" y="6"/>
              </a:cxn>
              <a:cxn ang="0">
                <a:pos x="42" y="6"/>
              </a:cxn>
              <a:cxn ang="0">
                <a:pos x="40" y="9"/>
              </a:cxn>
              <a:cxn ang="0">
                <a:pos x="40" y="15"/>
              </a:cxn>
              <a:cxn ang="0">
                <a:pos x="42" y="18"/>
              </a:cxn>
              <a:cxn ang="0">
                <a:pos x="49" y="18"/>
              </a:cxn>
              <a:cxn ang="0">
                <a:pos x="51" y="15"/>
              </a:cxn>
              <a:cxn ang="0">
                <a:pos x="51" y="9"/>
              </a:cxn>
            </a:cxnLst>
            <a:rect l="0" t="0" r="r" b="b"/>
            <a:pathLst>
              <a:path w="58" h="58">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ysClr val="window" lastClr="FFFFFF"/>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nvGrpSpPr>
          <p:cNvPr id="54" name="Group 31"/>
          <p:cNvGrpSpPr/>
          <p:nvPr/>
        </p:nvGrpSpPr>
        <p:grpSpPr>
          <a:xfrm>
            <a:off x="1875054" y="3603462"/>
            <a:ext cx="821877" cy="821877"/>
            <a:chOff x="2138721" y="2867884"/>
            <a:chExt cx="616408" cy="616408"/>
          </a:xfrm>
        </p:grpSpPr>
        <p:grpSp>
          <p:nvGrpSpPr>
            <p:cNvPr id="55" name="Group 21"/>
            <p:cNvGrpSpPr/>
            <p:nvPr/>
          </p:nvGrpSpPr>
          <p:grpSpPr>
            <a:xfrm>
              <a:off x="2138721" y="2867884"/>
              <a:ext cx="616408" cy="616408"/>
              <a:chOff x="2786183" y="1189182"/>
              <a:chExt cx="921712" cy="921712"/>
            </a:xfrm>
          </p:grpSpPr>
          <p:sp>
            <p:nvSpPr>
              <p:cNvPr id="57" name="Oval 22"/>
              <p:cNvSpPr/>
              <p:nvPr/>
            </p:nvSpPr>
            <p:spPr>
              <a:xfrm>
                <a:off x="2786183" y="1189182"/>
                <a:ext cx="921712" cy="921712"/>
              </a:xfrm>
              <a:prstGeom prst="ellipse">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8" name="Oval 23"/>
              <p:cNvSpPr/>
              <p:nvPr/>
            </p:nvSpPr>
            <p:spPr>
              <a:xfrm>
                <a:off x="2878354" y="1281353"/>
                <a:ext cx="737370" cy="73737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56" name="Freeform 9"/>
            <p:cNvSpPr>
              <a:spLocks noEditPoints="1"/>
            </p:cNvSpPr>
            <p:nvPr/>
          </p:nvSpPr>
          <p:spPr bwMode="auto">
            <a:xfrm>
              <a:off x="2299058" y="2994314"/>
              <a:ext cx="284074" cy="324058"/>
            </a:xfrm>
            <a:custGeom>
              <a:avLst/>
              <a:gdLst/>
              <a:ahLst/>
              <a:cxnLst>
                <a:cxn ang="0">
                  <a:pos x="128" y="0"/>
                </a:cxn>
                <a:cxn ang="0">
                  <a:pos x="128" y="82"/>
                </a:cxn>
                <a:cxn ang="0">
                  <a:pos x="148" y="109"/>
                </a:cxn>
                <a:cxn ang="0">
                  <a:pos x="146" y="84"/>
                </a:cxn>
                <a:cxn ang="0">
                  <a:pos x="100" y="86"/>
                </a:cxn>
                <a:cxn ang="0">
                  <a:pos x="130" y="106"/>
                </a:cxn>
                <a:cxn ang="0">
                  <a:pos x="155" y="113"/>
                </a:cxn>
                <a:cxn ang="0">
                  <a:pos x="192" y="151"/>
                </a:cxn>
                <a:cxn ang="0">
                  <a:pos x="192" y="76"/>
                </a:cxn>
                <a:cxn ang="0">
                  <a:pos x="130" y="190"/>
                </a:cxn>
                <a:cxn ang="0">
                  <a:pos x="130" y="115"/>
                </a:cxn>
                <a:cxn ang="0">
                  <a:pos x="130" y="190"/>
                </a:cxn>
                <a:cxn ang="0">
                  <a:pos x="114" y="193"/>
                </a:cxn>
                <a:cxn ang="0">
                  <a:pos x="66" y="280"/>
                </a:cxn>
                <a:cxn ang="0">
                  <a:pos x="69" y="281"/>
                </a:cxn>
                <a:cxn ang="0">
                  <a:pos x="191" y="281"/>
                </a:cxn>
                <a:cxn ang="0">
                  <a:pos x="194" y="280"/>
                </a:cxn>
                <a:cxn ang="0">
                  <a:pos x="146" y="193"/>
                </a:cxn>
                <a:cxn ang="0">
                  <a:pos x="177" y="154"/>
                </a:cxn>
                <a:cxn ang="0">
                  <a:pos x="203" y="241"/>
                </a:cxn>
                <a:cxn ang="0">
                  <a:pos x="254" y="242"/>
                </a:cxn>
                <a:cxn ang="0">
                  <a:pos x="256" y="241"/>
                </a:cxn>
                <a:cxn ang="0">
                  <a:pos x="208" y="154"/>
                </a:cxn>
                <a:cxn ang="0">
                  <a:pos x="84" y="145"/>
                </a:cxn>
                <a:cxn ang="0">
                  <a:pos x="102" y="114"/>
                </a:cxn>
                <a:cxn ang="0">
                  <a:pos x="27" y="114"/>
                </a:cxn>
                <a:cxn ang="0">
                  <a:pos x="98" y="186"/>
                </a:cxn>
                <a:cxn ang="0">
                  <a:pos x="80" y="154"/>
                </a:cxn>
                <a:cxn ang="0">
                  <a:pos x="0" y="202"/>
                </a:cxn>
                <a:cxn ang="0">
                  <a:pos x="0" y="242"/>
                </a:cxn>
                <a:cxn ang="0">
                  <a:pos x="57" y="253"/>
                </a:cxn>
                <a:cxn ang="0">
                  <a:pos x="98" y="186"/>
                </a:cxn>
                <a:cxn ang="0">
                  <a:pos x="98" y="186"/>
                </a:cxn>
              </a:cxnLst>
              <a:rect l="0" t="0" r="r" b="b"/>
              <a:pathLst>
                <a:path w="256" h="292">
                  <a:moveTo>
                    <a:pt x="87" y="41"/>
                  </a:moveTo>
                  <a:cubicBezTo>
                    <a:pt x="87" y="18"/>
                    <a:pt x="106" y="0"/>
                    <a:pt x="128" y="0"/>
                  </a:cubicBezTo>
                  <a:cubicBezTo>
                    <a:pt x="151" y="0"/>
                    <a:pt x="169" y="18"/>
                    <a:pt x="169" y="41"/>
                  </a:cubicBezTo>
                  <a:cubicBezTo>
                    <a:pt x="169" y="63"/>
                    <a:pt x="151" y="82"/>
                    <a:pt x="128" y="82"/>
                  </a:cubicBezTo>
                  <a:cubicBezTo>
                    <a:pt x="106" y="82"/>
                    <a:pt x="87" y="63"/>
                    <a:pt x="87" y="41"/>
                  </a:cubicBezTo>
                  <a:close/>
                  <a:moveTo>
                    <a:pt x="148" y="109"/>
                  </a:moveTo>
                  <a:cubicBezTo>
                    <a:pt x="148" y="101"/>
                    <a:pt x="151" y="92"/>
                    <a:pt x="156" y="86"/>
                  </a:cubicBezTo>
                  <a:cubicBezTo>
                    <a:pt x="153" y="85"/>
                    <a:pt x="149" y="84"/>
                    <a:pt x="146" y="84"/>
                  </a:cubicBezTo>
                  <a:cubicBezTo>
                    <a:pt x="111" y="84"/>
                    <a:pt x="111" y="84"/>
                    <a:pt x="111" y="84"/>
                  </a:cubicBezTo>
                  <a:cubicBezTo>
                    <a:pt x="107" y="84"/>
                    <a:pt x="104" y="85"/>
                    <a:pt x="100" y="86"/>
                  </a:cubicBezTo>
                  <a:cubicBezTo>
                    <a:pt x="105" y="93"/>
                    <a:pt x="109" y="102"/>
                    <a:pt x="109" y="111"/>
                  </a:cubicBezTo>
                  <a:cubicBezTo>
                    <a:pt x="115" y="108"/>
                    <a:pt x="122" y="106"/>
                    <a:pt x="130" y="106"/>
                  </a:cubicBezTo>
                  <a:cubicBezTo>
                    <a:pt x="136" y="106"/>
                    <a:pt x="142" y="107"/>
                    <a:pt x="148" y="109"/>
                  </a:cubicBezTo>
                  <a:close/>
                  <a:moveTo>
                    <a:pt x="155" y="113"/>
                  </a:moveTo>
                  <a:cubicBezTo>
                    <a:pt x="167" y="121"/>
                    <a:pt x="175" y="133"/>
                    <a:pt x="176" y="148"/>
                  </a:cubicBezTo>
                  <a:cubicBezTo>
                    <a:pt x="181" y="150"/>
                    <a:pt x="187" y="151"/>
                    <a:pt x="192" y="151"/>
                  </a:cubicBezTo>
                  <a:cubicBezTo>
                    <a:pt x="213" y="151"/>
                    <a:pt x="230" y="134"/>
                    <a:pt x="230" y="114"/>
                  </a:cubicBezTo>
                  <a:cubicBezTo>
                    <a:pt x="230" y="93"/>
                    <a:pt x="213" y="76"/>
                    <a:pt x="192" y="76"/>
                  </a:cubicBezTo>
                  <a:cubicBezTo>
                    <a:pt x="172" y="76"/>
                    <a:pt x="155" y="93"/>
                    <a:pt x="155" y="113"/>
                  </a:cubicBezTo>
                  <a:close/>
                  <a:moveTo>
                    <a:pt x="130" y="190"/>
                  </a:moveTo>
                  <a:cubicBezTo>
                    <a:pt x="151" y="190"/>
                    <a:pt x="168" y="173"/>
                    <a:pt x="168" y="152"/>
                  </a:cubicBezTo>
                  <a:cubicBezTo>
                    <a:pt x="168" y="132"/>
                    <a:pt x="151" y="115"/>
                    <a:pt x="130" y="115"/>
                  </a:cubicBezTo>
                  <a:cubicBezTo>
                    <a:pt x="109" y="115"/>
                    <a:pt x="92" y="132"/>
                    <a:pt x="92" y="152"/>
                  </a:cubicBezTo>
                  <a:cubicBezTo>
                    <a:pt x="92" y="173"/>
                    <a:pt x="109" y="190"/>
                    <a:pt x="130" y="190"/>
                  </a:cubicBezTo>
                  <a:close/>
                  <a:moveTo>
                    <a:pt x="146" y="193"/>
                  </a:moveTo>
                  <a:cubicBezTo>
                    <a:pt x="114" y="193"/>
                    <a:pt x="114" y="193"/>
                    <a:pt x="114" y="193"/>
                  </a:cubicBezTo>
                  <a:cubicBezTo>
                    <a:pt x="88" y="193"/>
                    <a:pt x="66" y="214"/>
                    <a:pt x="66" y="241"/>
                  </a:cubicBezTo>
                  <a:cubicBezTo>
                    <a:pt x="66" y="280"/>
                    <a:pt x="66" y="280"/>
                    <a:pt x="66" y="280"/>
                  </a:cubicBezTo>
                  <a:cubicBezTo>
                    <a:pt x="66" y="280"/>
                    <a:pt x="66" y="280"/>
                    <a:pt x="66" y="280"/>
                  </a:cubicBezTo>
                  <a:cubicBezTo>
                    <a:pt x="69" y="281"/>
                    <a:pt x="69" y="281"/>
                    <a:pt x="69" y="281"/>
                  </a:cubicBezTo>
                  <a:cubicBezTo>
                    <a:pt x="94" y="289"/>
                    <a:pt x="116" y="292"/>
                    <a:pt x="134" y="292"/>
                  </a:cubicBezTo>
                  <a:cubicBezTo>
                    <a:pt x="170" y="292"/>
                    <a:pt x="190" y="282"/>
                    <a:pt x="191" y="281"/>
                  </a:cubicBezTo>
                  <a:cubicBezTo>
                    <a:pt x="194" y="280"/>
                    <a:pt x="194" y="280"/>
                    <a:pt x="194" y="280"/>
                  </a:cubicBezTo>
                  <a:cubicBezTo>
                    <a:pt x="194" y="280"/>
                    <a:pt x="194" y="280"/>
                    <a:pt x="194" y="280"/>
                  </a:cubicBezTo>
                  <a:cubicBezTo>
                    <a:pt x="194" y="241"/>
                    <a:pt x="194" y="241"/>
                    <a:pt x="194" y="241"/>
                  </a:cubicBezTo>
                  <a:cubicBezTo>
                    <a:pt x="194" y="214"/>
                    <a:pt x="173" y="193"/>
                    <a:pt x="146" y="193"/>
                  </a:cubicBezTo>
                  <a:close/>
                  <a:moveTo>
                    <a:pt x="208" y="154"/>
                  </a:moveTo>
                  <a:cubicBezTo>
                    <a:pt x="177" y="154"/>
                    <a:pt x="177" y="154"/>
                    <a:pt x="177" y="154"/>
                  </a:cubicBezTo>
                  <a:cubicBezTo>
                    <a:pt x="176" y="167"/>
                    <a:pt x="171" y="178"/>
                    <a:pt x="162" y="186"/>
                  </a:cubicBezTo>
                  <a:cubicBezTo>
                    <a:pt x="186" y="193"/>
                    <a:pt x="203" y="215"/>
                    <a:pt x="203" y="241"/>
                  </a:cubicBezTo>
                  <a:cubicBezTo>
                    <a:pt x="203" y="253"/>
                    <a:pt x="203" y="253"/>
                    <a:pt x="203" y="253"/>
                  </a:cubicBezTo>
                  <a:cubicBezTo>
                    <a:pt x="234" y="252"/>
                    <a:pt x="252" y="243"/>
                    <a:pt x="254" y="242"/>
                  </a:cubicBezTo>
                  <a:cubicBezTo>
                    <a:pt x="256" y="241"/>
                    <a:pt x="256" y="241"/>
                    <a:pt x="256" y="241"/>
                  </a:cubicBezTo>
                  <a:cubicBezTo>
                    <a:pt x="256" y="241"/>
                    <a:pt x="256" y="241"/>
                    <a:pt x="256" y="241"/>
                  </a:cubicBezTo>
                  <a:cubicBezTo>
                    <a:pt x="256" y="202"/>
                    <a:pt x="256" y="202"/>
                    <a:pt x="256" y="202"/>
                  </a:cubicBezTo>
                  <a:cubicBezTo>
                    <a:pt x="256" y="175"/>
                    <a:pt x="235" y="154"/>
                    <a:pt x="208" y="154"/>
                  </a:cubicBezTo>
                  <a:close/>
                  <a:moveTo>
                    <a:pt x="64" y="151"/>
                  </a:moveTo>
                  <a:cubicBezTo>
                    <a:pt x="71" y="151"/>
                    <a:pt x="78" y="149"/>
                    <a:pt x="84" y="145"/>
                  </a:cubicBezTo>
                  <a:cubicBezTo>
                    <a:pt x="86" y="133"/>
                    <a:pt x="92" y="123"/>
                    <a:pt x="102" y="116"/>
                  </a:cubicBezTo>
                  <a:cubicBezTo>
                    <a:pt x="102" y="115"/>
                    <a:pt x="102" y="114"/>
                    <a:pt x="102" y="114"/>
                  </a:cubicBezTo>
                  <a:cubicBezTo>
                    <a:pt x="102" y="93"/>
                    <a:pt x="85" y="76"/>
                    <a:pt x="64" y="76"/>
                  </a:cubicBezTo>
                  <a:cubicBezTo>
                    <a:pt x="43" y="76"/>
                    <a:pt x="27" y="93"/>
                    <a:pt x="27" y="114"/>
                  </a:cubicBezTo>
                  <a:cubicBezTo>
                    <a:pt x="27" y="134"/>
                    <a:pt x="43" y="151"/>
                    <a:pt x="64" y="151"/>
                  </a:cubicBezTo>
                  <a:close/>
                  <a:moveTo>
                    <a:pt x="98" y="186"/>
                  </a:moveTo>
                  <a:cubicBezTo>
                    <a:pt x="89" y="178"/>
                    <a:pt x="84" y="167"/>
                    <a:pt x="84" y="154"/>
                  </a:cubicBezTo>
                  <a:cubicBezTo>
                    <a:pt x="82" y="154"/>
                    <a:pt x="81" y="154"/>
                    <a:pt x="80" y="154"/>
                  </a:cubicBezTo>
                  <a:cubicBezTo>
                    <a:pt x="48" y="154"/>
                    <a:pt x="48" y="154"/>
                    <a:pt x="48" y="154"/>
                  </a:cubicBezTo>
                  <a:cubicBezTo>
                    <a:pt x="22" y="154"/>
                    <a:pt x="0" y="175"/>
                    <a:pt x="0" y="202"/>
                  </a:cubicBezTo>
                  <a:cubicBezTo>
                    <a:pt x="0" y="241"/>
                    <a:pt x="0" y="241"/>
                    <a:pt x="0" y="241"/>
                  </a:cubicBezTo>
                  <a:cubicBezTo>
                    <a:pt x="0" y="242"/>
                    <a:pt x="0" y="242"/>
                    <a:pt x="0" y="242"/>
                  </a:cubicBezTo>
                  <a:cubicBezTo>
                    <a:pt x="3" y="242"/>
                    <a:pt x="3" y="242"/>
                    <a:pt x="3" y="242"/>
                  </a:cubicBezTo>
                  <a:cubicBezTo>
                    <a:pt x="23" y="249"/>
                    <a:pt x="41" y="252"/>
                    <a:pt x="57" y="253"/>
                  </a:cubicBezTo>
                  <a:cubicBezTo>
                    <a:pt x="57" y="241"/>
                    <a:pt x="57" y="241"/>
                    <a:pt x="57" y="241"/>
                  </a:cubicBezTo>
                  <a:cubicBezTo>
                    <a:pt x="57" y="215"/>
                    <a:pt x="74" y="193"/>
                    <a:pt x="98" y="186"/>
                  </a:cubicBezTo>
                  <a:close/>
                  <a:moveTo>
                    <a:pt x="98" y="186"/>
                  </a:moveTo>
                  <a:cubicBezTo>
                    <a:pt x="98" y="186"/>
                    <a:pt x="98" y="186"/>
                    <a:pt x="98" y="186"/>
                  </a:cubicBezTo>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nvGrpSpPr>
          <p:cNvPr id="59" name="Group 32"/>
          <p:cNvGrpSpPr/>
          <p:nvPr/>
        </p:nvGrpSpPr>
        <p:grpSpPr>
          <a:xfrm>
            <a:off x="4752887" y="2086105"/>
            <a:ext cx="821877" cy="821877"/>
            <a:chOff x="6412691" y="2896967"/>
            <a:chExt cx="616408" cy="616408"/>
          </a:xfrm>
        </p:grpSpPr>
        <p:grpSp>
          <p:nvGrpSpPr>
            <p:cNvPr id="60" name="Group 25"/>
            <p:cNvGrpSpPr/>
            <p:nvPr/>
          </p:nvGrpSpPr>
          <p:grpSpPr>
            <a:xfrm>
              <a:off x="6412691" y="2896967"/>
              <a:ext cx="616408" cy="616408"/>
              <a:chOff x="2786183" y="1189182"/>
              <a:chExt cx="921712" cy="921712"/>
            </a:xfrm>
          </p:grpSpPr>
          <p:sp>
            <p:nvSpPr>
              <p:cNvPr id="64" name="Oval 26"/>
              <p:cNvSpPr/>
              <p:nvPr/>
            </p:nvSpPr>
            <p:spPr>
              <a:xfrm>
                <a:off x="2786183" y="1189182"/>
                <a:ext cx="921712" cy="921712"/>
              </a:xfrm>
              <a:prstGeom prst="ellipse">
                <a:avLst/>
              </a:prstGeom>
              <a:solidFill>
                <a:srgbClr val="EECE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Oval 27"/>
              <p:cNvSpPr/>
              <p:nvPr/>
            </p:nvSpPr>
            <p:spPr>
              <a:xfrm>
                <a:off x="2878354" y="1281353"/>
                <a:ext cx="737370" cy="73737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1" name="Group 28"/>
            <p:cNvGrpSpPr/>
            <p:nvPr/>
          </p:nvGrpSpPr>
          <p:grpSpPr>
            <a:xfrm>
              <a:off x="6566423" y="3063819"/>
              <a:ext cx="319678" cy="300106"/>
              <a:chOff x="504825" y="971550"/>
              <a:chExt cx="1089026" cy="1022350"/>
            </a:xfrm>
            <a:solidFill>
              <a:srgbClr val="65C4CA"/>
            </a:solidFill>
          </p:grpSpPr>
          <p:sp>
            <p:nvSpPr>
              <p:cNvPr id="62" name="Freeform 29"/>
              <p:cNvSpPr>
                <a:spLocks noEditPoints="1"/>
              </p:cNvSpPr>
              <p:nvPr/>
            </p:nvSpPr>
            <p:spPr bwMode="auto">
              <a:xfrm>
                <a:off x="782638" y="971550"/>
                <a:ext cx="811213" cy="841375"/>
              </a:xfrm>
              <a:custGeom>
                <a:avLst/>
                <a:gdLst/>
                <a:ahLst/>
                <a:cxnLst>
                  <a:cxn ang="0">
                    <a:pos x="0" y="0"/>
                  </a:cxn>
                  <a:cxn ang="0">
                    <a:pos x="0" y="382"/>
                  </a:cxn>
                  <a:cxn ang="0">
                    <a:pos x="286" y="382"/>
                  </a:cxn>
                  <a:cxn ang="0">
                    <a:pos x="420" y="530"/>
                  </a:cxn>
                  <a:cxn ang="0">
                    <a:pos x="420" y="382"/>
                  </a:cxn>
                  <a:cxn ang="0">
                    <a:pos x="511" y="382"/>
                  </a:cxn>
                  <a:cxn ang="0">
                    <a:pos x="511" y="0"/>
                  </a:cxn>
                  <a:cxn ang="0">
                    <a:pos x="0" y="0"/>
                  </a:cxn>
                  <a:cxn ang="0">
                    <a:pos x="0" y="0"/>
                  </a:cxn>
                  <a:cxn ang="0">
                    <a:pos x="0" y="0"/>
                  </a:cxn>
                </a:cxnLst>
                <a:rect l="0" t="0" r="r" b="b"/>
                <a:pathLst>
                  <a:path w="511" h="530">
                    <a:moveTo>
                      <a:pt x="0" y="0"/>
                    </a:moveTo>
                    <a:lnTo>
                      <a:pt x="0" y="382"/>
                    </a:lnTo>
                    <a:lnTo>
                      <a:pt x="286" y="382"/>
                    </a:lnTo>
                    <a:lnTo>
                      <a:pt x="420" y="530"/>
                    </a:lnTo>
                    <a:lnTo>
                      <a:pt x="420" y="382"/>
                    </a:lnTo>
                    <a:lnTo>
                      <a:pt x="511" y="382"/>
                    </a:lnTo>
                    <a:lnTo>
                      <a:pt x="511" y="0"/>
                    </a:lnTo>
                    <a:lnTo>
                      <a:pt x="0" y="0"/>
                    </a:lnTo>
                    <a:close/>
                    <a:moveTo>
                      <a:pt x="0" y="0"/>
                    </a:moveTo>
                    <a:lnTo>
                      <a:pt x="0" y="0"/>
                    </a:lnTo>
                    <a:close/>
                  </a:path>
                </a:pathLst>
              </a:custGeom>
              <a:solidFill>
                <a:srgbClr val="EECE5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63" name="Freeform 31"/>
              <p:cNvSpPr>
                <a:spLocks noEditPoints="1"/>
              </p:cNvSpPr>
              <p:nvPr/>
            </p:nvSpPr>
            <p:spPr bwMode="auto">
              <a:xfrm>
                <a:off x="504825" y="1274763"/>
                <a:ext cx="695325" cy="719137"/>
              </a:xfrm>
              <a:custGeom>
                <a:avLst/>
                <a:gdLst/>
                <a:ahLst/>
                <a:cxnLst>
                  <a:cxn ang="0">
                    <a:pos x="426" y="226"/>
                  </a:cxn>
                  <a:cxn ang="0">
                    <a:pos x="139" y="226"/>
                  </a:cxn>
                  <a:cxn ang="0">
                    <a:pos x="139" y="0"/>
                  </a:cxn>
                  <a:cxn ang="0">
                    <a:pos x="0" y="0"/>
                  </a:cxn>
                  <a:cxn ang="0">
                    <a:pos x="0" y="327"/>
                  </a:cxn>
                  <a:cxn ang="0">
                    <a:pos x="79" y="327"/>
                  </a:cxn>
                  <a:cxn ang="0">
                    <a:pos x="79" y="453"/>
                  </a:cxn>
                  <a:cxn ang="0">
                    <a:pos x="192" y="327"/>
                  </a:cxn>
                  <a:cxn ang="0">
                    <a:pos x="438" y="327"/>
                  </a:cxn>
                  <a:cxn ang="0">
                    <a:pos x="438" y="241"/>
                  </a:cxn>
                  <a:cxn ang="0">
                    <a:pos x="426" y="226"/>
                  </a:cxn>
                  <a:cxn ang="0">
                    <a:pos x="426" y="226"/>
                  </a:cxn>
                  <a:cxn ang="0">
                    <a:pos x="426" y="226"/>
                  </a:cxn>
                </a:cxnLst>
                <a:rect l="0" t="0" r="r" b="b"/>
                <a:pathLst>
                  <a:path w="438" h="453">
                    <a:moveTo>
                      <a:pt x="426" y="226"/>
                    </a:moveTo>
                    <a:lnTo>
                      <a:pt x="139" y="226"/>
                    </a:lnTo>
                    <a:lnTo>
                      <a:pt x="139" y="0"/>
                    </a:lnTo>
                    <a:lnTo>
                      <a:pt x="0" y="0"/>
                    </a:lnTo>
                    <a:lnTo>
                      <a:pt x="0" y="327"/>
                    </a:lnTo>
                    <a:lnTo>
                      <a:pt x="79" y="327"/>
                    </a:lnTo>
                    <a:lnTo>
                      <a:pt x="79" y="453"/>
                    </a:lnTo>
                    <a:lnTo>
                      <a:pt x="192" y="327"/>
                    </a:lnTo>
                    <a:lnTo>
                      <a:pt x="438" y="327"/>
                    </a:lnTo>
                    <a:lnTo>
                      <a:pt x="438" y="241"/>
                    </a:lnTo>
                    <a:lnTo>
                      <a:pt x="426" y="226"/>
                    </a:lnTo>
                    <a:close/>
                    <a:moveTo>
                      <a:pt x="426" y="226"/>
                    </a:moveTo>
                    <a:lnTo>
                      <a:pt x="426" y="226"/>
                    </a:lnTo>
                    <a:close/>
                  </a:path>
                </a:pathLst>
              </a:custGeom>
              <a:solidFill>
                <a:srgbClr val="EECE52"/>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grpSp>
        <p:nvGrpSpPr>
          <p:cNvPr id="66" name="Group 41"/>
          <p:cNvGrpSpPr/>
          <p:nvPr/>
        </p:nvGrpSpPr>
        <p:grpSpPr>
          <a:xfrm>
            <a:off x="6665180" y="5082680"/>
            <a:ext cx="821877" cy="821877"/>
            <a:chOff x="5664096" y="2537414"/>
            <a:chExt cx="616408" cy="616408"/>
          </a:xfrm>
        </p:grpSpPr>
        <p:grpSp>
          <p:nvGrpSpPr>
            <p:cNvPr id="67" name="Group 33"/>
            <p:cNvGrpSpPr/>
            <p:nvPr/>
          </p:nvGrpSpPr>
          <p:grpSpPr>
            <a:xfrm>
              <a:off x="5664096" y="2537414"/>
              <a:ext cx="616408" cy="616408"/>
              <a:chOff x="2786183" y="1189182"/>
              <a:chExt cx="921712" cy="921712"/>
            </a:xfrm>
          </p:grpSpPr>
          <p:sp>
            <p:nvSpPr>
              <p:cNvPr id="73" name="Oval 34"/>
              <p:cNvSpPr/>
              <p:nvPr/>
            </p:nvSpPr>
            <p:spPr>
              <a:xfrm>
                <a:off x="2786183" y="1189182"/>
                <a:ext cx="921712" cy="921712"/>
              </a:xfrm>
              <a:prstGeom prst="ellipse">
                <a:avLst/>
              </a:prstGeom>
              <a:solidFill>
                <a:srgbClr val="65C4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4" name="Oval 35"/>
              <p:cNvSpPr/>
              <p:nvPr/>
            </p:nvSpPr>
            <p:spPr>
              <a:xfrm>
                <a:off x="2878354" y="1281353"/>
                <a:ext cx="737370" cy="73737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36"/>
            <p:cNvGrpSpPr/>
            <p:nvPr/>
          </p:nvGrpSpPr>
          <p:grpSpPr>
            <a:xfrm>
              <a:off x="5828448" y="2733085"/>
              <a:ext cx="308466" cy="233388"/>
              <a:chOff x="6629400" y="2008188"/>
              <a:chExt cx="600075" cy="454025"/>
            </a:xfrm>
            <a:solidFill>
              <a:srgbClr val="DF7A60"/>
            </a:solidFill>
          </p:grpSpPr>
          <p:sp>
            <p:nvSpPr>
              <p:cNvPr id="69" name="Freeform 17"/>
              <p:cNvSpPr>
                <a:spLocks noEditPoints="1"/>
              </p:cNvSpPr>
              <p:nvPr/>
            </p:nvSpPr>
            <p:spPr bwMode="auto">
              <a:xfrm>
                <a:off x="6629400" y="2008188"/>
                <a:ext cx="600075" cy="454025"/>
              </a:xfrm>
              <a:custGeom>
                <a:avLst/>
                <a:gdLst/>
                <a:ahLst/>
                <a:cxnLst>
                  <a:cxn ang="0">
                    <a:pos x="0" y="0"/>
                  </a:cxn>
                  <a:cxn ang="0">
                    <a:pos x="0" y="286"/>
                  </a:cxn>
                  <a:cxn ang="0">
                    <a:pos x="378" y="286"/>
                  </a:cxn>
                  <a:cxn ang="0">
                    <a:pos x="378" y="0"/>
                  </a:cxn>
                  <a:cxn ang="0">
                    <a:pos x="0" y="0"/>
                  </a:cxn>
                  <a:cxn ang="0">
                    <a:pos x="354" y="262"/>
                  </a:cxn>
                  <a:cxn ang="0">
                    <a:pos x="24" y="262"/>
                  </a:cxn>
                  <a:cxn ang="0">
                    <a:pos x="24" y="24"/>
                  </a:cxn>
                  <a:cxn ang="0">
                    <a:pos x="354" y="24"/>
                  </a:cxn>
                  <a:cxn ang="0">
                    <a:pos x="354" y="262"/>
                  </a:cxn>
                  <a:cxn ang="0">
                    <a:pos x="354" y="262"/>
                  </a:cxn>
                  <a:cxn ang="0">
                    <a:pos x="354" y="262"/>
                  </a:cxn>
                </a:cxnLst>
                <a:rect l="0" t="0" r="r" b="b"/>
                <a:pathLst>
                  <a:path w="378" h="286">
                    <a:moveTo>
                      <a:pt x="0" y="0"/>
                    </a:moveTo>
                    <a:lnTo>
                      <a:pt x="0" y="286"/>
                    </a:lnTo>
                    <a:lnTo>
                      <a:pt x="378" y="286"/>
                    </a:lnTo>
                    <a:lnTo>
                      <a:pt x="378" y="0"/>
                    </a:lnTo>
                    <a:lnTo>
                      <a:pt x="0" y="0"/>
                    </a:lnTo>
                    <a:close/>
                    <a:moveTo>
                      <a:pt x="354" y="262"/>
                    </a:moveTo>
                    <a:lnTo>
                      <a:pt x="24" y="262"/>
                    </a:lnTo>
                    <a:lnTo>
                      <a:pt x="24" y="24"/>
                    </a:lnTo>
                    <a:lnTo>
                      <a:pt x="354" y="24"/>
                    </a:lnTo>
                    <a:lnTo>
                      <a:pt x="354" y="262"/>
                    </a:lnTo>
                    <a:close/>
                    <a:moveTo>
                      <a:pt x="354" y="262"/>
                    </a:moveTo>
                    <a:lnTo>
                      <a:pt x="354" y="2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0" name="Freeform 18"/>
              <p:cNvSpPr>
                <a:spLocks noEditPoints="1"/>
              </p:cNvSpPr>
              <p:nvPr/>
            </p:nvSpPr>
            <p:spPr bwMode="auto">
              <a:xfrm>
                <a:off x="6629400" y="2008188"/>
                <a:ext cx="600075" cy="454025"/>
              </a:xfrm>
              <a:custGeom>
                <a:avLst/>
                <a:gdLst/>
                <a:ahLst/>
                <a:cxnLst>
                  <a:cxn ang="0">
                    <a:pos x="0" y="0"/>
                  </a:cxn>
                  <a:cxn ang="0">
                    <a:pos x="0" y="286"/>
                  </a:cxn>
                  <a:cxn ang="0">
                    <a:pos x="378" y="286"/>
                  </a:cxn>
                  <a:cxn ang="0">
                    <a:pos x="378" y="0"/>
                  </a:cxn>
                  <a:cxn ang="0">
                    <a:pos x="0" y="0"/>
                  </a:cxn>
                  <a:cxn ang="0">
                    <a:pos x="354" y="262"/>
                  </a:cxn>
                  <a:cxn ang="0">
                    <a:pos x="24" y="262"/>
                  </a:cxn>
                  <a:cxn ang="0">
                    <a:pos x="24" y="24"/>
                  </a:cxn>
                  <a:cxn ang="0">
                    <a:pos x="354" y="24"/>
                  </a:cxn>
                  <a:cxn ang="0">
                    <a:pos x="354" y="262"/>
                  </a:cxn>
                  <a:cxn ang="0">
                    <a:pos x="354" y="262"/>
                  </a:cxn>
                  <a:cxn ang="0">
                    <a:pos x="354" y="262"/>
                  </a:cxn>
                </a:cxnLst>
                <a:rect l="0" t="0" r="r" b="b"/>
                <a:pathLst>
                  <a:path w="378" h="286">
                    <a:moveTo>
                      <a:pt x="0" y="0"/>
                    </a:moveTo>
                    <a:lnTo>
                      <a:pt x="0" y="286"/>
                    </a:lnTo>
                    <a:lnTo>
                      <a:pt x="378" y="286"/>
                    </a:lnTo>
                    <a:lnTo>
                      <a:pt x="378" y="0"/>
                    </a:lnTo>
                    <a:lnTo>
                      <a:pt x="0" y="0"/>
                    </a:lnTo>
                    <a:moveTo>
                      <a:pt x="354" y="262"/>
                    </a:moveTo>
                    <a:lnTo>
                      <a:pt x="24" y="262"/>
                    </a:lnTo>
                    <a:lnTo>
                      <a:pt x="24" y="24"/>
                    </a:lnTo>
                    <a:lnTo>
                      <a:pt x="354" y="24"/>
                    </a:lnTo>
                    <a:lnTo>
                      <a:pt x="354" y="262"/>
                    </a:lnTo>
                    <a:moveTo>
                      <a:pt x="354" y="262"/>
                    </a:moveTo>
                    <a:lnTo>
                      <a:pt x="354" y="262"/>
                    </a:lnTo>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1" name="Freeform 19"/>
              <p:cNvSpPr>
                <a:spLocks noEditPoints="1"/>
              </p:cNvSpPr>
              <p:nvPr/>
            </p:nvSpPr>
            <p:spPr bwMode="auto">
              <a:xfrm>
                <a:off x="7042150" y="2084388"/>
                <a:ext cx="111125" cy="112713"/>
              </a:xfrm>
              <a:custGeom>
                <a:avLst/>
                <a:gdLst/>
                <a:ahLst/>
                <a:cxnLst>
                  <a:cxn ang="0">
                    <a:pos x="29" y="15"/>
                  </a:cxn>
                  <a:cxn ang="0">
                    <a:pos x="15" y="29"/>
                  </a:cxn>
                  <a:cxn ang="0">
                    <a:pos x="0" y="15"/>
                  </a:cxn>
                  <a:cxn ang="0">
                    <a:pos x="15" y="0"/>
                  </a:cxn>
                  <a:cxn ang="0">
                    <a:pos x="29" y="15"/>
                  </a:cxn>
                  <a:cxn ang="0">
                    <a:pos x="29" y="15"/>
                  </a:cxn>
                  <a:cxn ang="0">
                    <a:pos x="29" y="15"/>
                  </a:cxn>
                </a:cxnLst>
                <a:rect l="0" t="0" r="r" b="b"/>
                <a:pathLst>
                  <a:path w="29" h="29">
                    <a:moveTo>
                      <a:pt x="29" y="15"/>
                    </a:moveTo>
                    <a:cubicBezTo>
                      <a:pt x="29" y="23"/>
                      <a:pt x="23" y="29"/>
                      <a:pt x="15" y="29"/>
                    </a:cubicBezTo>
                    <a:cubicBezTo>
                      <a:pt x="7" y="29"/>
                      <a:pt x="0" y="23"/>
                      <a:pt x="0" y="15"/>
                    </a:cubicBezTo>
                    <a:cubicBezTo>
                      <a:pt x="0" y="7"/>
                      <a:pt x="7" y="0"/>
                      <a:pt x="15" y="0"/>
                    </a:cubicBezTo>
                    <a:cubicBezTo>
                      <a:pt x="23" y="0"/>
                      <a:pt x="29" y="7"/>
                      <a:pt x="29" y="15"/>
                    </a:cubicBezTo>
                    <a:close/>
                    <a:moveTo>
                      <a:pt x="29" y="15"/>
                    </a:moveTo>
                    <a:cubicBezTo>
                      <a:pt x="29" y="15"/>
                      <a:pt x="29" y="15"/>
                      <a:pt x="29" y="15"/>
                    </a:cubicBezTo>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2" name="Freeform 20"/>
              <p:cNvSpPr>
                <a:spLocks noEditPoints="1"/>
              </p:cNvSpPr>
              <p:nvPr/>
            </p:nvSpPr>
            <p:spPr bwMode="auto">
              <a:xfrm>
                <a:off x="6705600" y="2122488"/>
                <a:ext cx="455613" cy="266700"/>
              </a:xfrm>
              <a:custGeom>
                <a:avLst/>
                <a:gdLst/>
                <a:ahLst/>
                <a:cxnLst>
                  <a:cxn ang="0">
                    <a:pos x="79" y="29"/>
                  </a:cxn>
                  <a:cxn ang="0">
                    <a:pos x="59" y="48"/>
                  </a:cxn>
                  <a:cxn ang="0">
                    <a:pos x="25" y="0"/>
                  </a:cxn>
                  <a:cxn ang="0">
                    <a:pos x="0" y="69"/>
                  </a:cxn>
                  <a:cxn ang="0">
                    <a:pos x="119" y="69"/>
                  </a:cxn>
                  <a:cxn ang="0">
                    <a:pos x="79" y="29"/>
                  </a:cxn>
                  <a:cxn ang="0">
                    <a:pos x="79" y="29"/>
                  </a:cxn>
                  <a:cxn ang="0">
                    <a:pos x="79" y="29"/>
                  </a:cxn>
                </a:cxnLst>
                <a:rect l="0" t="0" r="r" b="b"/>
                <a:pathLst>
                  <a:path w="119" h="69">
                    <a:moveTo>
                      <a:pt x="79" y="29"/>
                    </a:moveTo>
                    <a:cubicBezTo>
                      <a:pt x="70" y="29"/>
                      <a:pt x="71" y="48"/>
                      <a:pt x="59" y="48"/>
                    </a:cubicBezTo>
                    <a:cubicBezTo>
                      <a:pt x="47" y="48"/>
                      <a:pt x="40" y="0"/>
                      <a:pt x="25" y="0"/>
                    </a:cubicBezTo>
                    <a:cubicBezTo>
                      <a:pt x="10" y="0"/>
                      <a:pt x="0" y="69"/>
                      <a:pt x="0" y="69"/>
                    </a:cubicBezTo>
                    <a:cubicBezTo>
                      <a:pt x="119" y="69"/>
                      <a:pt x="119" y="69"/>
                      <a:pt x="119" y="69"/>
                    </a:cubicBezTo>
                    <a:cubicBezTo>
                      <a:pt x="119" y="69"/>
                      <a:pt x="88" y="29"/>
                      <a:pt x="79" y="29"/>
                    </a:cubicBezTo>
                    <a:close/>
                    <a:moveTo>
                      <a:pt x="79" y="29"/>
                    </a:moveTo>
                    <a:cubicBezTo>
                      <a:pt x="79" y="29"/>
                      <a:pt x="79" y="29"/>
                      <a:pt x="79" y="29"/>
                    </a:cubicBezTo>
                  </a:path>
                </a:pathLst>
              </a:custGeom>
              <a:solidFill>
                <a:srgbClr val="65C4CA"/>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grpSp>
        <p:nvGrpSpPr>
          <p:cNvPr id="75" name="Group 48"/>
          <p:cNvGrpSpPr/>
          <p:nvPr/>
        </p:nvGrpSpPr>
        <p:grpSpPr>
          <a:xfrm>
            <a:off x="9540843" y="2511248"/>
            <a:ext cx="842781" cy="842781"/>
            <a:chOff x="3323671" y="3667874"/>
            <a:chExt cx="632086" cy="632086"/>
          </a:xfrm>
        </p:grpSpPr>
        <p:grpSp>
          <p:nvGrpSpPr>
            <p:cNvPr id="76" name="Group 42"/>
            <p:cNvGrpSpPr/>
            <p:nvPr/>
          </p:nvGrpSpPr>
          <p:grpSpPr>
            <a:xfrm>
              <a:off x="3323671" y="3667874"/>
              <a:ext cx="632086" cy="632086"/>
              <a:chOff x="2786183" y="1189182"/>
              <a:chExt cx="921712" cy="921712"/>
            </a:xfrm>
          </p:grpSpPr>
          <p:sp>
            <p:nvSpPr>
              <p:cNvPr id="80" name="Oval 43"/>
              <p:cNvSpPr/>
              <p:nvPr/>
            </p:nvSpPr>
            <p:spPr>
              <a:xfrm>
                <a:off x="2786183" y="1189182"/>
                <a:ext cx="921712" cy="921712"/>
              </a:xfrm>
              <a:prstGeom prst="ellipse">
                <a:avLst/>
              </a:prstGeom>
              <a:solidFill>
                <a:srgbClr val="DF7A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1" name="Oval 44"/>
              <p:cNvSpPr/>
              <p:nvPr/>
            </p:nvSpPr>
            <p:spPr>
              <a:xfrm>
                <a:off x="2878354" y="1281353"/>
                <a:ext cx="737370" cy="737370"/>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7" name="Group 45"/>
            <p:cNvGrpSpPr/>
            <p:nvPr/>
          </p:nvGrpSpPr>
          <p:grpSpPr>
            <a:xfrm>
              <a:off x="3534447" y="3803607"/>
              <a:ext cx="210535" cy="360620"/>
              <a:chOff x="1668463" y="3354388"/>
              <a:chExt cx="641350" cy="1098550"/>
            </a:xfrm>
            <a:solidFill>
              <a:srgbClr val="DF7A60"/>
            </a:solidFill>
          </p:grpSpPr>
          <p:sp>
            <p:nvSpPr>
              <p:cNvPr id="78" name="Freeform 36"/>
              <p:cNvSpPr>
                <a:spLocks noEditPoints="1"/>
              </p:cNvSpPr>
              <p:nvPr/>
            </p:nvSpPr>
            <p:spPr bwMode="auto">
              <a:xfrm>
                <a:off x="1752600" y="3438526"/>
                <a:ext cx="473075" cy="768350"/>
              </a:xfrm>
              <a:custGeom>
                <a:avLst/>
                <a:gdLst/>
                <a:ahLst/>
                <a:cxnLst>
                  <a:cxn ang="0">
                    <a:pos x="13" y="197"/>
                  </a:cxn>
                  <a:cxn ang="0">
                    <a:pos x="27" y="191"/>
                  </a:cxn>
                  <a:cxn ang="0">
                    <a:pos x="29" y="189"/>
                  </a:cxn>
                  <a:cxn ang="0">
                    <a:pos x="32" y="181"/>
                  </a:cxn>
                  <a:cxn ang="0">
                    <a:pos x="36" y="176"/>
                  </a:cxn>
                  <a:cxn ang="0">
                    <a:pos x="37" y="174"/>
                  </a:cxn>
                  <a:cxn ang="0">
                    <a:pos x="39" y="162"/>
                  </a:cxn>
                  <a:cxn ang="0">
                    <a:pos x="38" y="160"/>
                  </a:cxn>
                  <a:cxn ang="0">
                    <a:pos x="31" y="146"/>
                  </a:cxn>
                  <a:cxn ang="0">
                    <a:pos x="29" y="138"/>
                  </a:cxn>
                  <a:cxn ang="0">
                    <a:pos x="26" y="127"/>
                  </a:cxn>
                  <a:cxn ang="0">
                    <a:pos x="26" y="124"/>
                  </a:cxn>
                  <a:cxn ang="0">
                    <a:pos x="28" y="119"/>
                  </a:cxn>
                  <a:cxn ang="0">
                    <a:pos x="29" y="117"/>
                  </a:cxn>
                  <a:cxn ang="0">
                    <a:pos x="29" y="100"/>
                  </a:cxn>
                  <a:cxn ang="0">
                    <a:pos x="29" y="89"/>
                  </a:cxn>
                  <a:cxn ang="0">
                    <a:pos x="38" y="74"/>
                  </a:cxn>
                  <a:cxn ang="0">
                    <a:pos x="63" y="63"/>
                  </a:cxn>
                  <a:cxn ang="0">
                    <a:pos x="77" y="61"/>
                  </a:cxn>
                  <a:cxn ang="0">
                    <a:pos x="81" y="61"/>
                  </a:cxn>
                  <a:cxn ang="0">
                    <a:pos x="81" y="62"/>
                  </a:cxn>
                  <a:cxn ang="0">
                    <a:pos x="78" y="64"/>
                  </a:cxn>
                  <a:cxn ang="0">
                    <a:pos x="79" y="69"/>
                  </a:cxn>
                  <a:cxn ang="0">
                    <a:pos x="91" y="80"/>
                  </a:cxn>
                  <a:cxn ang="0">
                    <a:pos x="96" y="92"/>
                  </a:cxn>
                  <a:cxn ang="0">
                    <a:pos x="96" y="117"/>
                  </a:cxn>
                  <a:cxn ang="0">
                    <a:pos x="98" y="121"/>
                  </a:cxn>
                  <a:cxn ang="0">
                    <a:pos x="99" y="122"/>
                  </a:cxn>
                  <a:cxn ang="0">
                    <a:pos x="98" y="135"/>
                  </a:cxn>
                  <a:cxn ang="0">
                    <a:pos x="98" y="136"/>
                  </a:cxn>
                  <a:cxn ang="0">
                    <a:pos x="91" y="154"/>
                  </a:cxn>
                  <a:cxn ang="0">
                    <a:pos x="90" y="155"/>
                  </a:cxn>
                  <a:cxn ang="0">
                    <a:pos x="87" y="174"/>
                  </a:cxn>
                  <a:cxn ang="0">
                    <a:pos x="88" y="176"/>
                  </a:cxn>
                  <a:cxn ang="0">
                    <a:pos x="91" y="181"/>
                  </a:cxn>
                  <a:cxn ang="0">
                    <a:pos x="94" y="190"/>
                  </a:cxn>
                  <a:cxn ang="0">
                    <a:pos x="97" y="192"/>
                  </a:cxn>
                  <a:cxn ang="0">
                    <a:pos x="124" y="203"/>
                  </a:cxn>
                  <a:cxn ang="0">
                    <a:pos x="124" y="0"/>
                  </a:cxn>
                  <a:cxn ang="0">
                    <a:pos x="0" y="0"/>
                  </a:cxn>
                  <a:cxn ang="0">
                    <a:pos x="0" y="203"/>
                  </a:cxn>
                  <a:cxn ang="0">
                    <a:pos x="13" y="197"/>
                  </a:cxn>
                  <a:cxn ang="0">
                    <a:pos x="13" y="197"/>
                  </a:cxn>
                  <a:cxn ang="0">
                    <a:pos x="13" y="197"/>
                  </a:cxn>
                </a:cxnLst>
                <a:rect l="0" t="0" r="r" b="b"/>
                <a:pathLst>
                  <a:path w="124" h="203">
                    <a:moveTo>
                      <a:pt x="13" y="197"/>
                    </a:moveTo>
                    <a:cubicBezTo>
                      <a:pt x="17" y="195"/>
                      <a:pt x="22" y="194"/>
                      <a:pt x="27" y="191"/>
                    </a:cubicBezTo>
                    <a:cubicBezTo>
                      <a:pt x="28" y="191"/>
                      <a:pt x="29" y="190"/>
                      <a:pt x="29" y="189"/>
                    </a:cubicBezTo>
                    <a:cubicBezTo>
                      <a:pt x="30" y="187"/>
                      <a:pt x="31" y="184"/>
                      <a:pt x="32" y="181"/>
                    </a:cubicBezTo>
                    <a:cubicBezTo>
                      <a:pt x="33" y="179"/>
                      <a:pt x="33" y="177"/>
                      <a:pt x="36" y="176"/>
                    </a:cubicBezTo>
                    <a:cubicBezTo>
                      <a:pt x="36" y="176"/>
                      <a:pt x="37" y="175"/>
                      <a:pt x="37" y="174"/>
                    </a:cubicBezTo>
                    <a:cubicBezTo>
                      <a:pt x="38" y="170"/>
                      <a:pt x="38" y="166"/>
                      <a:pt x="39" y="162"/>
                    </a:cubicBezTo>
                    <a:cubicBezTo>
                      <a:pt x="39" y="161"/>
                      <a:pt x="38" y="160"/>
                      <a:pt x="38" y="160"/>
                    </a:cubicBezTo>
                    <a:cubicBezTo>
                      <a:pt x="34" y="156"/>
                      <a:pt x="32" y="151"/>
                      <a:pt x="31" y="146"/>
                    </a:cubicBezTo>
                    <a:cubicBezTo>
                      <a:pt x="31" y="143"/>
                      <a:pt x="29" y="141"/>
                      <a:pt x="29" y="138"/>
                    </a:cubicBezTo>
                    <a:cubicBezTo>
                      <a:pt x="28" y="135"/>
                      <a:pt x="27" y="131"/>
                      <a:pt x="26" y="127"/>
                    </a:cubicBezTo>
                    <a:cubicBezTo>
                      <a:pt x="26" y="126"/>
                      <a:pt x="26" y="125"/>
                      <a:pt x="26" y="124"/>
                    </a:cubicBezTo>
                    <a:cubicBezTo>
                      <a:pt x="25" y="122"/>
                      <a:pt x="25" y="120"/>
                      <a:pt x="28" y="119"/>
                    </a:cubicBezTo>
                    <a:cubicBezTo>
                      <a:pt x="28" y="119"/>
                      <a:pt x="29" y="118"/>
                      <a:pt x="29" y="117"/>
                    </a:cubicBezTo>
                    <a:cubicBezTo>
                      <a:pt x="29" y="111"/>
                      <a:pt x="29" y="105"/>
                      <a:pt x="29" y="100"/>
                    </a:cubicBezTo>
                    <a:cubicBezTo>
                      <a:pt x="29" y="96"/>
                      <a:pt x="29" y="93"/>
                      <a:pt x="29" y="89"/>
                    </a:cubicBezTo>
                    <a:cubicBezTo>
                      <a:pt x="30" y="83"/>
                      <a:pt x="34" y="78"/>
                      <a:pt x="38" y="74"/>
                    </a:cubicBezTo>
                    <a:cubicBezTo>
                      <a:pt x="46" y="68"/>
                      <a:pt x="54" y="65"/>
                      <a:pt x="63" y="63"/>
                    </a:cubicBezTo>
                    <a:cubicBezTo>
                      <a:pt x="68" y="62"/>
                      <a:pt x="72" y="62"/>
                      <a:pt x="77" y="61"/>
                    </a:cubicBezTo>
                    <a:cubicBezTo>
                      <a:pt x="78" y="61"/>
                      <a:pt x="79" y="61"/>
                      <a:pt x="81" y="61"/>
                    </a:cubicBezTo>
                    <a:cubicBezTo>
                      <a:pt x="81" y="61"/>
                      <a:pt x="81" y="61"/>
                      <a:pt x="81" y="62"/>
                    </a:cubicBezTo>
                    <a:cubicBezTo>
                      <a:pt x="80" y="62"/>
                      <a:pt x="79" y="63"/>
                      <a:pt x="78" y="64"/>
                    </a:cubicBezTo>
                    <a:cubicBezTo>
                      <a:pt x="77" y="66"/>
                      <a:pt x="77" y="67"/>
                      <a:pt x="79" y="69"/>
                    </a:cubicBezTo>
                    <a:cubicBezTo>
                      <a:pt x="83" y="72"/>
                      <a:pt x="87" y="76"/>
                      <a:pt x="91" y="80"/>
                    </a:cubicBezTo>
                    <a:cubicBezTo>
                      <a:pt x="95" y="83"/>
                      <a:pt x="96" y="87"/>
                      <a:pt x="96" y="92"/>
                    </a:cubicBezTo>
                    <a:cubicBezTo>
                      <a:pt x="96" y="100"/>
                      <a:pt x="96" y="109"/>
                      <a:pt x="96" y="117"/>
                    </a:cubicBezTo>
                    <a:cubicBezTo>
                      <a:pt x="96" y="118"/>
                      <a:pt x="96" y="120"/>
                      <a:pt x="98" y="121"/>
                    </a:cubicBezTo>
                    <a:cubicBezTo>
                      <a:pt x="99" y="121"/>
                      <a:pt x="99" y="122"/>
                      <a:pt x="99" y="122"/>
                    </a:cubicBezTo>
                    <a:cubicBezTo>
                      <a:pt x="99" y="127"/>
                      <a:pt x="98" y="131"/>
                      <a:pt x="98" y="135"/>
                    </a:cubicBezTo>
                    <a:cubicBezTo>
                      <a:pt x="98" y="135"/>
                      <a:pt x="98" y="135"/>
                      <a:pt x="98" y="136"/>
                    </a:cubicBezTo>
                    <a:cubicBezTo>
                      <a:pt x="94" y="141"/>
                      <a:pt x="93" y="148"/>
                      <a:pt x="91" y="154"/>
                    </a:cubicBezTo>
                    <a:cubicBezTo>
                      <a:pt x="91" y="154"/>
                      <a:pt x="91" y="154"/>
                      <a:pt x="90" y="155"/>
                    </a:cubicBezTo>
                    <a:cubicBezTo>
                      <a:pt x="85" y="160"/>
                      <a:pt x="87" y="168"/>
                      <a:pt x="87" y="174"/>
                    </a:cubicBezTo>
                    <a:cubicBezTo>
                      <a:pt x="87" y="175"/>
                      <a:pt x="87" y="176"/>
                      <a:pt x="88" y="176"/>
                    </a:cubicBezTo>
                    <a:cubicBezTo>
                      <a:pt x="90" y="177"/>
                      <a:pt x="91" y="179"/>
                      <a:pt x="91" y="181"/>
                    </a:cubicBezTo>
                    <a:cubicBezTo>
                      <a:pt x="92" y="184"/>
                      <a:pt x="93" y="187"/>
                      <a:pt x="94" y="190"/>
                    </a:cubicBezTo>
                    <a:cubicBezTo>
                      <a:pt x="95" y="191"/>
                      <a:pt x="96" y="191"/>
                      <a:pt x="97" y="192"/>
                    </a:cubicBezTo>
                    <a:cubicBezTo>
                      <a:pt x="106" y="195"/>
                      <a:pt x="115" y="199"/>
                      <a:pt x="124" y="203"/>
                    </a:cubicBezTo>
                    <a:cubicBezTo>
                      <a:pt x="124" y="0"/>
                      <a:pt x="124" y="0"/>
                      <a:pt x="124" y="0"/>
                    </a:cubicBezTo>
                    <a:cubicBezTo>
                      <a:pt x="0" y="0"/>
                      <a:pt x="0" y="0"/>
                      <a:pt x="0" y="0"/>
                    </a:cubicBezTo>
                    <a:cubicBezTo>
                      <a:pt x="0" y="203"/>
                      <a:pt x="0" y="203"/>
                      <a:pt x="0" y="203"/>
                    </a:cubicBezTo>
                    <a:cubicBezTo>
                      <a:pt x="4" y="201"/>
                      <a:pt x="8" y="199"/>
                      <a:pt x="13" y="197"/>
                    </a:cubicBezTo>
                    <a:close/>
                    <a:moveTo>
                      <a:pt x="13" y="197"/>
                    </a:moveTo>
                    <a:cubicBezTo>
                      <a:pt x="13" y="197"/>
                      <a:pt x="13" y="197"/>
                      <a:pt x="13" y="19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sp>
            <p:nvSpPr>
              <p:cNvPr id="79" name="Freeform 37"/>
              <p:cNvSpPr>
                <a:spLocks noEditPoints="1"/>
              </p:cNvSpPr>
              <p:nvPr/>
            </p:nvSpPr>
            <p:spPr bwMode="auto">
              <a:xfrm>
                <a:off x="1668463" y="3354388"/>
                <a:ext cx="641350" cy="1098550"/>
              </a:xfrm>
              <a:custGeom>
                <a:avLst/>
                <a:gdLst/>
                <a:ahLst/>
                <a:cxnLst>
                  <a:cxn ang="0">
                    <a:pos x="149" y="0"/>
                  </a:cxn>
                  <a:cxn ang="0">
                    <a:pos x="20" y="0"/>
                  </a:cxn>
                  <a:cxn ang="0">
                    <a:pos x="0" y="20"/>
                  </a:cxn>
                  <a:cxn ang="0">
                    <a:pos x="0" y="270"/>
                  </a:cxn>
                  <a:cxn ang="0">
                    <a:pos x="20" y="290"/>
                  </a:cxn>
                  <a:cxn ang="0">
                    <a:pos x="149" y="290"/>
                  </a:cxn>
                  <a:cxn ang="0">
                    <a:pos x="168" y="270"/>
                  </a:cxn>
                  <a:cxn ang="0">
                    <a:pos x="168" y="20"/>
                  </a:cxn>
                  <a:cxn ang="0">
                    <a:pos x="149" y="0"/>
                  </a:cxn>
                  <a:cxn ang="0">
                    <a:pos x="55" y="276"/>
                  </a:cxn>
                  <a:cxn ang="0">
                    <a:pos x="39" y="276"/>
                  </a:cxn>
                  <a:cxn ang="0">
                    <a:pos x="33" y="270"/>
                  </a:cxn>
                  <a:cxn ang="0">
                    <a:pos x="39" y="265"/>
                  </a:cxn>
                  <a:cxn ang="0">
                    <a:pos x="55" y="265"/>
                  </a:cxn>
                  <a:cxn ang="0">
                    <a:pos x="61" y="270"/>
                  </a:cxn>
                  <a:cxn ang="0">
                    <a:pos x="55" y="276"/>
                  </a:cxn>
                  <a:cxn ang="0">
                    <a:pos x="84" y="280"/>
                  </a:cxn>
                  <a:cxn ang="0">
                    <a:pos x="74" y="270"/>
                  </a:cxn>
                  <a:cxn ang="0">
                    <a:pos x="84" y="261"/>
                  </a:cxn>
                  <a:cxn ang="0">
                    <a:pos x="94" y="270"/>
                  </a:cxn>
                  <a:cxn ang="0">
                    <a:pos x="84" y="280"/>
                  </a:cxn>
                  <a:cxn ang="0">
                    <a:pos x="129" y="276"/>
                  </a:cxn>
                  <a:cxn ang="0">
                    <a:pos x="113" y="276"/>
                  </a:cxn>
                  <a:cxn ang="0">
                    <a:pos x="107" y="270"/>
                  </a:cxn>
                  <a:cxn ang="0">
                    <a:pos x="113" y="265"/>
                  </a:cxn>
                  <a:cxn ang="0">
                    <a:pos x="129" y="265"/>
                  </a:cxn>
                  <a:cxn ang="0">
                    <a:pos x="135" y="270"/>
                  </a:cxn>
                  <a:cxn ang="0">
                    <a:pos x="129" y="276"/>
                  </a:cxn>
                  <a:cxn ang="0">
                    <a:pos x="155" y="254"/>
                  </a:cxn>
                  <a:cxn ang="0">
                    <a:pos x="14" y="254"/>
                  </a:cxn>
                  <a:cxn ang="0">
                    <a:pos x="14" y="13"/>
                  </a:cxn>
                  <a:cxn ang="0">
                    <a:pos x="155" y="13"/>
                  </a:cxn>
                  <a:cxn ang="0">
                    <a:pos x="155" y="254"/>
                  </a:cxn>
                  <a:cxn ang="0">
                    <a:pos x="155" y="254"/>
                  </a:cxn>
                  <a:cxn ang="0">
                    <a:pos x="155" y="254"/>
                  </a:cxn>
                </a:cxnLst>
                <a:rect l="0" t="0" r="r" b="b"/>
                <a:pathLst>
                  <a:path w="168" h="290">
                    <a:moveTo>
                      <a:pt x="149" y="0"/>
                    </a:moveTo>
                    <a:cubicBezTo>
                      <a:pt x="20" y="0"/>
                      <a:pt x="20" y="0"/>
                      <a:pt x="20" y="0"/>
                    </a:cubicBezTo>
                    <a:cubicBezTo>
                      <a:pt x="9" y="0"/>
                      <a:pt x="0" y="9"/>
                      <a:pt x="0" y="20"/>
                    </a:cubicBezTo>
                    <a:cubicBezTo>
                      <a:pt x="0" y="270"/>
                      <a:pt x="0" y="270"/>
                      <a:pt x="0" y="270"/>
                    </a:cubicBezTo>
                    <a:cubicBezTo>
                      <a:pt x="0" y="281"/>
                      <a:pt x="9" y="290"/>
                      <a:pt x="20" y="290"/>
                    </a:cubicBezTo>
                    <a:cubicBezTo>
                      <a:pt x="149" y="290"/>
                      <a:pt x="149" y="290"/>
                      <a:pt x="149" y="290"/>
                    </a:cubicBezTo>
                    <a:cubicBezTo>
                      <a:pt x="159" y="290"/>
                      <a:pt x="168" y="281"/>
                      <a:pt x="168" y="270"/>
                    </a:cubicBezTo>
                    <a:cubicBezTo>
                      <a:pt x="168" y="20"/>
                      <a:pt x="168" y="20"/>
                      <a:pt x="168" y="20"/>
                    </a:cubicBezTo>
                    <a:cubicBezTo>
                      <a:pt x="168" y="9"/>
                      <a:pt x="159" y="0"/>
                      <a:pt x="149" y="0"/>
                    </a:cubicBezTo>
                    <a:close/>
                    <a:moveTo>
                      <a:pt x="55" y="276"/>
                    </a:moveTo>
                    <a:cubicBezTo>
                      <a:pt x="39" y="276"/>
                      <a:pt x="39" y="276"/>
                      <a:pt x="39" y="276"/>
                    </a:cubicBezTo>
                    <a:cubicBezTo>
                      <a:pt x="36" y="276"/>
                      <a:pt x="33" y="273"/>
                      <a:pt x="33" y="270"/>
                    </a:cubicBezTo>
                    <a:cubicBezTo>
                      <a:pt x="33" y="267"/>
                      <a:pt x="36" y="265"/>
                      <a:pt x="39" y="265"/>
                    </a:cubicBezTo>
                    <a:cubicBezTo>
                      <a:pt x="55" y="265"/>
                      <a:pt x="55" y="265"/>
                      <a:pt x="55" y="265"/>
                    </a:cubicBezTo>
                    <a:cubicBezTo>
                      <a:pt x="58" y="265"/>
                      <a:pt x="61" y="267"/>
                      <a:pt x="61" y="270"/>
                    </a:cubicBezTo>
                    <a:cubicBezTo>
                      <a:pt x="61" y="273"/>
                      <a:pt x="58" y="276"/>
                      <a:pt x="55" y="276"/>
                    </a:cubicBezTo>
                    <a:close/>
                    <a:moveTo>
                      <a:pt x="84" y="280"/>
                    </a:moveTo>
                    <a:cubicBezTo>
                      <a:pt x="79" y="280"/>
                      <a:pt x="74" y="276"/>
                      <a:pt x="74" y="270"/>
                    </a:cubicBezTo>
                    <a:cubicBezTo>
                      <a:pt x="74" y="265"/>
                      <a:pt x="79" y="261"/>
                      <a:pt x="84" y="261"/>
                    </a:cubicBezTo>
                    <a:cubicBezTo>
                      <a:pt x="90" y="261"/>
                      <a:pt x="94" y="265"/>
                      <a:pt x="94" y="270"/>
                    </a:cubicBezTo>
                    <a:cubicBezTo>
                      <a:pt x="94" y="276"/>
                      <a:pt x="90" y="280"/>
                      <a:pt x="84" y="280"/>
                    </a:cubicBezTo>
                    <a:close/>
                    <a:moveTo>
                      <a:pt x="129" y="276"/>
                    </a:moveTo>
                    <a:cubicBezTo>
                      <a:pt x="113" y="276"/>
                      <a:pt x="113" y="276"/>
                      <a:pt x="113" y="276"/>
                    </a:cubicBezTo>
                    <a:cubicBezTo>
                      <a:pt x="110" y="276"/>
                      <a:pt x="107" y="273"/>
                      <a:pt x="107" y="270"/>
                    </a:cubicBezTo>
                    <a:cubicBezTo>
                      <a:pt x="107" y="267"/>
                      <a:pt x="110" y="265"/>
                      <a:pt x="113" y="265"/>
                    </a:cubicBezTo>
                    <a:cubicBezTo>
                      <a:pt x="129" y="265"/>
                      <a:pt x="129" y="265"/>
                      <a:pt x="129" y="265"/>
                    </a:cubicBezTo>
                    <a:cubicBezTo>
                      <a:pt x="132" y="265"/>
                      <a:pt x="135" y="267"/>
                      <a:pt x="135" y="270"/>
                    </a:cubicBezTo>
                    <a:cubicBezTo>
                      <a:pt x="135" y="273"/>
                      <a:pt x="132" y="276"/>
                      <a:pt x="129" y="276"/>
                    </a:cubicBezTo>
                    <a:close/>
                    <a:moveTo>
                      <a:pt x="155" y="254"/>
                    </a:moveTo>
                    <a:cubicBezTo>
                      <a:pt x="14" y="254"/>
                      <a:pt x="14" y="254"/>
                      <a:pt x="14" y="254"/>
                    </a:cubicBezTo>
                    <a:cubicBezTo>
                      <a:pt x="14" y="13"/>
                      <a:pt x="14" y="13"/>
                      <a:pt x="14" y="13"/>
                    </a:cubicBezTo>
                    <a:cubicBezTo>
                      <a:pt x="155" y="13"/>
                      <a:pt x="155" y="13"/>
                      <a:pt x="155" y="13"/>
                    </a:cubicBezTo>
                    <a:lnTo>
                      <a:pt x="155" y="254"/>
                    </a:lnTo>
                    <a:close/>
                    <a:moveTo>
                      <a:pt x="155" y="254"/>
                    </a:moveTo>
                    <a:cubicBezTo>
                      <a:pt x="155" y="254"/>
                      <a:pt x="155" y="254"/>
                      <a:pt x="155" y="25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panose="020F0502020204030204"/>
                  <a:ea typeface="+mn-ea"/>
                </a:endParaRPr>
              </a:p>
            </p:txBody>
          </p:sp>
        </p:grpSp>
      </p:grpSp>
      <p:sp>
        <p:nvSpPr>
          <p:cNvPr id="82" name="矩形 81"/>
          <p:cNvSpPr/>
          <p:nvPr/>
        </p:nvSpPr>
        <p:spPr>
          <a:xfrm>
            <a:off x="1711873" y="2692225"/>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83" name="矩形 82"/>
          <p:cNvSpPr/>
          <p:nvPr/>
        </p:nvSpPr>
        <p:spPr>
          <a:xfrm>
            <a:off x="4135881" y="5066611"/>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84" name="矩形 83"/>
          <p:cNvSpPr/>
          <p:nvPr/>
        </p:nvSpPr>
        <p:spPr>
          <a:xfrm>
            <a:off x="5976343" y="2498218"/>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85" name="矩形 84"/>
          <p:cNvSpPr/>
          <p:nvPr/>
        </p:nvSpPr>
        <p:spPr>
          <a:xfrm>
            <a:off x="8113114" y="5017642"/>
            <a:ext cx="2186232" cy="461665"/>
          </a:xfrm>
          <a:prstGeom prst="rect">
            <a:avLst/>
          </a:prstGeom>
        </p:spPr>
        <p:txBody>
          <a:bodyPr wrap="square">
            <a:spAutoFit/>
          </a:bodyPr>
          <a:lstStyle/>
          <a:p>
            <a:pPr fontAlgn="auto">
              <a:spcBef>
                <a:spcPts val="0"/>
              </a:spcBef>
              <a:spcAft>
                <a:spcPts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双击输入替换内容编辑文字双击输入替换内容编辑文字</a:t>
            </a:r>
          </a:p>
        </p:txBody>
      </p:sp>
      <p:sp>
        <p:nvSpPr>
          <p:cNvPr id="86" name="矩形 85"/>
          <p:cNvSpPr/>
          <p:nvPr/>
        </p:nvSpPr>
        <p:spPr>
          <a:xfrm>
            <a:off x="2521972" y="4774016"/>
            <a:ext cx="1591223" cy="461665"/>
          </a:xfrm>
          <a:prstGeom prst="rect">
            <a:avLst/>
          </a:prstGeom>
        </p:spPr>
        <p:txBody>
          <a:bodyPr wrap="square">
            <a:spAutoFit/>
          </a:bodyPr>
          <a:lstStyle/>
          <a:p>
            <a:pPr fontAlgn="auto">
              <a:spcBef>
                <a:spcPts val="0"/>
              </a:spcBef>
              <a:spcAft>
                <a:spcPts val="0"/>
              </a:spcAft>
            </a:pPr>
            <a:r>
              <a:rPr lang="zh-CN" altLang="en-US" sz="1200" dirty="0">
                <a:solidFill>
                  <a:prstClr val="white"/>
                </a:solidFill>
                <a:latin typeface="微软雅黑" panose="020B0503020204020204" pitchFamily="34" charset="-122"/>
                <a:ea typeface="微软雅黑" panose="020B0503020204020204" pitchFamily="34" charset="-122"/>
              </a:rPr>
              <a:t>双击输入替换内容编辑文字</a:t>
            </a:r>
          </a:p>
        </p:txBody>
      </p:sp>
      <p:sp>
        <p:nvSpPr>
          <p:cNvPr id="87" name="矩形 86"/>
          <p:cNvSpPr/>
          <p:nvPr/>
        </p:nvSpPr>
        <p:spPr>
          <a:xfrm>
            <a:off x="4380174" y="3683425"/>
            <a:ext cx="1591223" cy="461665"/>
          </a:xfrm>
          <a:prstGeom prst="rect">
            <a:avLst/>
          </a:prstGeom>
        </p:spPr>
        <p:txBody>
          <a:bodyPr wrap="square">
            <a:spAutoFit/>
          </a:bodyPr>
          <a:lstStyle/>
          <a:p>
            <a:pPr fontAlgn="auto">
              <a:spcBef>
                <a:spcPts val="0"/>
              </a:spcBef>
              <a:spcAft>
                <a:spcPts val="0"/>
              </a:spcAft>
            </a:pPr>
            <a:r>
              <a:rPr lang="zh-CN" altLang="en-US" sz="1200" dirty="0">
                <a:solidFill>
                  <a:prstClr val="white"/>
                </a:solidFill>
                <a:latin typeface="微软雅黑" panose="020B0503020204020204" pitchFamily="34" charset="-122"/>
                <a:ea typeface="微软雅黑" panose="020B0503020204020204" pitchFamily="34" charset="-122"/>
              </a:rPr>
              <a:t>双击输入替换内容编辑文字</a:t>
            </a:r>
          </a:p>
        </p:txBody>
      </p:sp>
      <p:sp>
        <p:nvSpPr>
          <p:cNvPr id="88" name="矩形 87"/>
          <p:cNvSpPr/>
          <p:nvPr/>
        </p:nvSpPr>
        <p:spPr>
          <a:xfrm>
            <a:off x="6334701" y="4629674"/>
            <a:ext cx="1591223" cy="461665"/>
          </a:xfrm>
          <a:prstGeom prst="rect">
            <a:avLst/>
          </a:prstGeom>
        </p:spPr>
        <p:txBody>
          <a:bodyPr wrap="square">
            <a:spAutoFit/>
          </a:bodyPr>
          <a:lstStyle/>
          <a:p>
            <a:pPr fontAlgn="auto">
              <a:spcBef>
                <a:spcPts val="0"/>
              </a:spcBef>
              <a:spcAft>
                <a:spcPts val="0"/>
              </a:spcAft>
            </a:pPr>
            <a:r>
              <a:rPr lang="zh-CN" altLang="en-US" sz="1200" dirty="0">
                <a:solidFill>
                  <a:prstClr val="white"/>
                </a:solidFill>
                <a:latin typeface="微软雅黑" panose="020B0503020204020204" pitchFamily="34" charset="-122"/>
                <a:ea typeface="微软雅黑" panose="020B0503020204020204" pitchFamily="34" charset="-122"/>
              </a:rPr>
              <a:t>双击输入替换内容编辑文字</a:t>
            </a:r>
          </a:p>
        </p:txBody>
      </p:sp>
      <p:sp>
        <p:nvSpPr>
          <p:cNvPr id="89" name="矩形 88"/>
          <p:cNvSpPr/>
          <p:nvPr/>
        </p:nvSpPr>
        <p:spPr>
          <a:xfrm>
            <a:off x="8167695" y="3683424"/>
            <a:ext cx="1591223" cy="461665"/>
          </a:xfrm>
          <a:prstGeom prst="rect">
            <a:avLst/>
          </a:prstGeom>
        </p:spPr>
        <p:txBody>
          <a:bodyPr wrap="square">
            <a:spAutoFit/>
          </a:bodyPr>
          <a:lstStyle/>
          <a:p>
            <a:pPr fontAlgn="auto">
              <a:spcBef>
                <a:spcPts val="0"/>
              </a:spcBef>
              <a:spcAft>
                <a:spcPts val="0"/>
              </a:spcAft>
            </a:pPr>
            <a:r>
              <a:rPr lang="zh-CN" altLang="en-US" sz="1200" dirty="0">
                <a:solidFill>
                  <a:prstClr val="white"/>
                </a:solidFill>
                <a:latin typeface="微软雅黑" panose="020B0503020204020204" pitchFamily="34" charset="-122"/>
                <a:ea typeface="微软雅黑" panose="020B0503020204020204" pitchFamily="34" charset="-122"/>
              </a:rPr>
              <a:t>双击输入替换内容编辑文字</a:t>
            </a:r>
          </a:p>
        </p:txBody>
      </p:sp>
    </p:spTree>
    <p:extLst>
      <p:ext uri="{BB962C8B-B14F-4D97-AF65-F5344CB8AC3E}">
        <p14:creationId xmlns:p14="http://schemas.microsoft.com/office/powerpoint/2010/main" val="40074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500" fill="hold"/>
                                        <p:tgtEl>
                                          <p:spTgt spid="50"/>
                                        </p:tgtEl>
                                        <p:attrNameLst>
                                          <p:attrName>ppt_w</p:attrName>
                                        </p:attrNameLst>
                                      </p:cBhvr>
                                      <p:tavLst>
                                        <p:tav tm="0">
                                          <p:val>
                                            <p:fltVal val="0"/>
                                          </p:val>
                                        </p:tav>
                                        <p:tav tm="100000">
                                          <p:val>
                                            <p:strVal val="#ppt_w"/>
                                          </p:val>
                                        </p:tav>
                                      </p:tavLst>
                                    </p:anim>
                                    <p:anim calcmode="lin" valueType="num">
                                      <p:cBhvr>
                                        <p:cTn id="14" dur="500" fill="hold"/>
                                        <p:tgtEl>
                                          <p:spTgt spid="50"/>
                                        </p:tgtEl>
                                        <p:attrNameLst>
                                          <p:attrName>ppt_h</p:attrName>
                                        </p:attrNameLst>
                                      </p:cBhvr>
                                      <p:tavLst>
                                        <p:tav tm="0">
                                          <p:val>
                                            <p:fltVal val="0"/>
                                          </p:val>
                                        </p:tav>
                                        <p:tav tm="100000">
                                          <p:val>
                                            <p:strVal val="#ppt_h"/>
                                          </p:val>
                                        </p:tav>
                                      </p:tavLst>
                                    </p:anim>
                                    <p:animEffect transition="in" filter="fade">
                                      <p:cBhvr>
                                        <p:cTn id="15" dur="500"/>
                                        <p:tgtEl>
                                          <p:spTgt spid="5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animEffect transition="in" filter="fade">
                                      <p:cBhvr>
                                        <p:cTn id="33" dur="500"/>
                                        <p:tgtEl>
                                          <p:spTgt spid="51"/>
                                        </p:tgtEl>
                                      </p:cBhvr>
                                    </p:animEffect>
                                  </p:childTnLst>
                                </p:cTn>
                              </p:par>
                            </p:childTnLst>
                          </p:cTn>
                        </p:par>
                        <p:par>
                          <p:cTn id="34" fill="hold">
                            <p:stCondLst>
                              <p:cond delay="2500"/>
                            </p:stCondLst>
                            <p:childTnLst>
                              <p:par>
                                <p:cTn id="35" presetID="53"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500" fill="hold"/>
                                        <p:tgtEl>
                                          <p:spTgt spid="59"/>
                                        </p:tgtEl>
                                        <p:attrNameLst>
                                          <p:attrName>ppt_w</p:attrName>
                                        </p:attrNameLst>
                                      </p:cBhvr>
                                      <p:tavLst>
                                        <p:tav tm="0">
                                          <p:val>
                                            <p:fltVal val="0"/>
                                          </p:val>
                                        </p:tav>
                                        <p:tav tm="100000">
                                          <p:val>
                                            <p:strVal val="#ppt_w"/>
                                          </p:val>
                                        </p:tav>
                                      </p:tavLst>
                                    </p:anim>
                                    <p:anim calcmode="lin" valueType="num">
                                      <p:cBhvr>
                                        <p:cTn id="38" dur="500" fill="hold"/>
                                        <p:tgtEl>
                                          <p:spTgt spid="59"/>
                                        </p:tgtEl>
                                        <p:attrNameLst>
                                          <p:attrName>ppt_h</p:attrName>
                                        </p:attrNameLst>
                                      </p:cBhvr>
                                      <p:tavLst>
                                        <p:tav tm="0">
                                          <p:val>
                                            <p:fltVal val="0"/>
                                          </p:val>
                                        </p:tav>
                                        <p:tav tm="100000">
                                          <p:val>
                                            <p:strVal val="#ppt_h"/>
                                          </p:val>
                                        </p:tav>
                                      </p:tavLst>
                                    </p:anim>
                                    <p:animEffect transition="in" filter="fade">
                                      <p:cBhvr>
                                        <p:cTn id="39" dur="500"/>
                                        <p:tgtEl>
                                          <p:spTgt spid="59"/>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Effect transition="in" filter="fade">
                                      <p:cBhvr>
                                        <p:cTn id="45" dur="500"/>
                                        <p:tgtEl>
                                          <p:spTgt spid="49"/>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p:cTn id="49" dur="500" fill="hold"/>
                                        <p:tgtEl>
                                          <p:spTgt spid="53"/>
                                        </p:tgtEl>
                                        <p:attrNameLst>
                                          <p:attrName>ppt_w</p:attrName>
                                        </p:attrNameLst>
                                      </p:cBhvr>
                                      <p:tavLst>
                                        <p:tav tm="0">
                                          <p:val>
                                            <p:fltVal val="0"/>
                                          </p:val>
                                        </p:tav>
                                        <p:tav tm="100000">
                                          <p:val>
                                            <p:strVal val="#ppt_w"/>
                                          </p:val>
                                        </p:tav>
                                      </p:tavLst>
                                    </p:anim>
                                    <p:anim calcmode="lin" valueType="num">
                                      <p:cBhvr>
                                        <p:cTn id="50" dur="500" fill="hold"/>
                                        <p:tgtEl>
                                          <p:spTgt spid="53"/>
                                        </p:tgtEl>
                                        <p:attrNameLst>
                                          <p:attrName>ppt_h</p:attrName>
                                        </p:attrNameLst>
                                      </p:cBhvr>
                                      <p:tavLst>
                                        <p:tav tm="0">
                                          <p:val>
                                            <p:fltVal val="0"/>
                                          </p:val>
                                        </p:tav>
                                        <p:tav tm="100000">
                                          <p:val>
                                            <p:strVal val="#ppt_h"/>
                                          </p:val>
                                        </p:tav>
                                      </p:tavLst>
                                    </p:anim>
                                    <p:animEffect transition="in" filter="fade">
                                      <p:cBhvr>
                                        <p:cTn id="51" dur="500"/>
                                        <p:tgtEl>
                                          <p:spTgt spid="53"/>
                                        </p:tgtEl>
                                      </p:cBhvr>
                                    </p:animEffect>
                                  </p:childTnLst>
                                </p:cTn>
                              </p:par>
                            </p:childTnLst>
                          </p:cTn>
                        </p:par>
                        <p:par>
                          <p:cTn id="52" fill="hold">
                            <p:stCondLst>
                              <p:cond delay="4000"/>
                            </p:stCondLst>
                            <p:childTnLst>
                              <p:par>
                                <p:cTn id="53" presetID="53" presetClass="entr" presetSubtype="0" fill="hold" nodeType="after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p:cTn id="55" dur="500" fill="hold"/>
                                        <p:tgtEl>
                                          <p:spTgt spid="66"/>
                                        </p:tgtEl>
                                        <p:attrNameLst>
                                          <p:attrName>ppt_w</p:attrName>
                                        </p:attrNameLst>
                                      </p:cBhvr>
                                      <p:tavLst>
                                        <p:tav tm="0">
                                          <p:val>
                                            <p:fltVal val="0"/>
                                          </p:val>
                                        </p:tav>
                                        <p:tav tm="100000">
                                          <p:val>
                                            <p:strVal val="#ppt_w"/>
                                          </p:val>
                                        </p:tav>
                                      </p:tavLst>
                                    </p:anim>
                                    <p:anim calcmode="lin" valueType="num">
                                      <p:cBhvr>
                                        <p:cTn id="56" dur="500" fill="hold"/>
                                        <p:tgtEl>
                                          <p:spTgt spid="66"/>
                                        </p:tgtEl>
                                        <p:attrNameLst>
                                          <p:attrName>ppt_h</p:attrName>
                                        </p:attrNameLst>
                                      </p:cBhvr>
                                      <p:tavLst>
                                        <p:tav tm="0">
                                          <p:val>
                                            <p:fltVal val="0"/>
                                          </p:val>
                                        </p:tav>
                                        <p:tav tm="100000">
                                          <p:val>
                                            <p:strVal val="#ppt_h"/>
                                          </p:val>
                                        </p:tav>
                                      </p:tavLst>
                                    </p:anim>
                                    <p:animEffect transition="in" filter="fade">
                                      <p:cBhvr>
                                        <p:cTn id="57" dur="500"/>
                                        <p:tgtEl>
                                          <p:spTgt spid="66"/>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p:cTn id="61" dur="500" fill="hold"/>
                                        <p:tgtEl>
                                          <p:spTgt spid="47"/>
                                        </p:tgtEl>
                                        <p:attrNameLst>
                                          <p:attrName>ppt_w</p:attrName>
                                        </p:attrNameLst>
                                      </p:cBhvr>
                                      <p:tavLst>
                                        <p:tav tm="0">
                                          <p:val>
                                            <p:fltVal val="0"/>
                                          </p:val>
                                        </p:tav>
                                        <p:tav tm="100000">
                                          <p:val>
                                            <p:strVal val="#ppt_w"/>
                                          </p:val>
                                        </p:tav>
                                      </p:tavLst>
                                    </p:anim>
                                    <p:anim calcmode="lin" valueType="num">
                                      <p:cBhvr>
                                        <p:cTn id="62" dur="500" fill="hold"/>
                                        <p:tgtEl>
                                          <p:spTgt spid="47"/>
                                        </p:tgtEl>
                                        <p:attrNameLst>
                                          <p:attrName>ppt_h</p:attrName>
                                        </p:attrNameLst>
                                      </p:cBhvr>
                                      <p:tavLst>
                                        <p:tav tm="0">
                                          <p:val>
                                            <p:fltVal val="0"/>
                                          </p:val>
                                        </p:tav>
                                        <p:tav tm="100000">
                                          <p:val>
                                            <p:strVal val="#ppt_h"/>
                                          </p:val>
                                        </p:tav>
                                      </p:tavLst>
                                    </p:anim>
                                    <p:animEffect transition="in" filter="fade">
                                      <p:cBhvr>
                                        <p:cTn id="63" dur="500"/>
                                        <p:tgtEl>
                                          <p:spTgt spid="4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500" fill="hold"/>
                                        <p:tgtEl>
                                          <p:spTgt spid="52"/>
                                        </p:tgtEl>
                                        <p:attrNameLst>
                                          <p:attrName>ppt_w</p:attrName>
                                        </p:attrNameLst>
                                      </p:cBhvr>
                                      <p:tavLst>
                                        <p:tav tm="0">
                                          <p:val>
                                            <p:fltVal val="0"/>
                                          </p:val>
                                        </p:tav>
                                        <p:tav tm="100000">
                                          <p:val>
                                            <p:strVal val="#ppt_w"/>
                                          </p:val>
                                        </p:tav>
                                      </p:tavLst>
                                    </p:anim>
                                    <p:anim calcmode="lin" valueType="num">
                                      <p:cBhvr>
                                        <p:cTn id="68" dur="500" fill="hold"/>
                                        <p:tgtEl>
                                          <p:spTgt spid="52"/>
                                        </p:tgtEl>
                                        <p:attrNameLst>
                                          <p:attrName>ppt_h</p:attrName>
                                        </p:attrNameLst>
                                      </p:cBhvr>
                                      <p:tavLst>
                                        <p:tav tm="0">
                                          <p:val>
                                            <p:fltVal val="0"/>
                                          </p:val>
                                        </p:tav>
                                        <p:tav tm="100000">
                                          <p:val>
                                            <p:strVal val="#ppt_h"/>
                                          </p:val>
                                        </p:tav>
                                      </p:tavLst>
                                    </p:anim>
                                    <p:animEffect transition="in" filter="fade">
                                      <p:cBhvr>
                                        <p:cTn id="69" dur="500"/>
                                        <p:tgtEl>
                                          <p:spTgt spid="52"/>
                                        </p:tgtEl>
                                      </p:cBhvr>
                                    </p:animEffect>
                                  </p:childTnLst>
                                </p:cTn>
                              </p:par>
                            </p:childTnLst>
                          </p:cTn>
                        </p:par>
                        <p:par>
                          <p:cTn id="70" fill="hold">
                            <p:stCondLst>
                              <p:cond delay="5500"/>
                            </p:stCondLst>
                            <p:childTnLst>
                              <p:par>
                                <p:cTn id="71" presetID="53" presetClass="entr" presetSubtype="0" fill="hold" nodeType="after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p:cTn id="73" dur="500" fill="hold"/>
                                        <p:tgtEl>
                                          <p:spTgt spid="75"/>
                                        </p:tgtEl>
                                        <p:attrNameLst>
                                          <p:attrName>ppt_w</p:attrName>
                                        </p:attrNameLst>
                                      </p:cBhvr>
                                      <p:tavLst>
                                        <p:tav tm="0">
                                          <p:val>
                                            <p:fltVal val="0"/>
                                          </p:val>
                                        </p:tav>
                                        <p:tav tm="100000">
                                          <p:val>
                                            <p:strVal val="#ppt_w"/>
                                          </p:val>
                                        </p:tav>
                                      </p:tavLst>
                                    </p:anim>
                                    <p:anim calcmode="lin" valueType="num">
                                      <p:cBhvr>
                                        <p:cTn id="74" dur="500" fill="hold"/>
                                        <p:tgtEl>
                                          <p:spTgt spid="75"/>
                                        </p:tgtEl>
                                        <p:attrNameLst>
                                          <p:attrName>ppt_h</p:attrName>
                                        </p:attrNameLst>
                                      </p:cBhvr>
                                      <p:tavLst>
                                        <p:tav tm="0">
                                          <p:val>
                                            <p:fltVal val="0"/>
                                          </p:val>
                                        </p:tav>
                                        <p:tav tm="100000">
                                          <p:val>
                                            <p:strVal val="#ppt_h"/>
                                          </p:val>
                                        </p:tav>
                                      </p:tavLst>
                                    </p:anim>
                                    <p:animEffect transition="in" filter="fade">
                                      <p:cBhvr>
                                        <p:cTn id="75" dur="500"/>
                                        <p:tgtEl>
                                          <p:spTgt spid="75"/>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500"/>
                                        <p:tgtEl>
                                          <p:spTgt spid="8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fade">
                                      <p:cBhvr>
                                        <p:cTn id="85" dur="500"/>
                                        <p:tgtEl>
                                          <p:spTgt spid="8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fade">
                                      <p:cBhvr>
                                        <p:cTn id="88" dur="500"/>
                                        <p:tgtEl>
                                          <p:spTgt spid="8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fade">
                                      <p:cBhvr>
                                        <p:cTn id="94" dur="500"/>
                                        <p:tgtEl>
                                          <p:spTgt spid="8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fade">
                                      <p:cBhvr>
                                        <p:cTn id="97" dur="500"/>
                                        <p:tgtEl>
                                          <p:spTgt spid="8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fade">
                                      <p:cBhvr>
                                        <p:cTn id="10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82" grpId="0"/>
      <p:bldP spid="83" grpId="0"/>
      <p:bldP spid="84" grpId="0"/>
      <p:bldP spid="85" grpId="0"/>
      <p:bldP spid="86" grpId="0"/>
      <p:bldP spid="87" grpId="0"/>
      <p:bldP spid="88" grpId="0"/>
      <p:bldP spid="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1"/>
          <p:cNvSpPr>
            <a:spLocks noChangeArrowheads="1"/>
          </p:cNvSpPr>
          <p:nvPr/>
        </p:nvSpPr>
        <p:spPr bwMode="auto">
          <a:xfrm rot="5400000">
            <a:off x="7603245" y="2509100"/>
            <a:ext cx="3873520" cy="3398699"/>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65C4CA"/>
          </a:solidFill>
          <a:ln>
            <a:noFill/>
          </a:ln>
          <a:effectLst/>
        </p:spPr>
        <p:txBody>
          <a:bodyPr wrap="none" lIns="121885" tIns="60943" rIns="121885" bIns="60943"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26" name="Freeform 1"/>
          <p:cNvSpPr>
            <a:spLocks noChangeArrowheads="1"/>
          </p:cNvSpPr>
          <p:nvPr/>
        </p:nvSpPr>
        <p:spPr bwMode="auto">
          <a:xfrm rot="5594423" flipV="1">
            <a:off x="708711" y="2423651"/>
            <a:ext cx="3873520" cy="3400127"/>
          </a:xfrm>
          <a:custGeom>
            <a:avLst/>
            <a:gdLst>
              <a:gd name="T0" fmla="*/ 12686 w 12993"/>
              <a:gd name="T1" fmla="*/ 4080 h 11401"/>
              <a:gd name="T2" fmla="*/ 12606 w 12993"/>
              <a:gd name="T3" fmla="*/ 3587 h 11401"/>
              <a:gd name="T4" fmla="*/ 11918 w 12993"/>
              <a:gd name="T5" fmla="*/ 4946 h 11401"/>
              <a:gd name="T6" fmla="*/ 9222 w 12993"/>
              <a:gd name="T7" fmla="*/ 4608 h 11401"/>
              <a:gd name="T8" fmla="*/ 9147 w 12993"/>
              <a:gd name="T9" fmla="*/ 3773 h 11401"/>
              <a:gd name="T10" fmla="*/ 9139 w 12993"/>
              <a:gd name="T11" fmla="*/ 3805 h 11401"/>
              <a:gd name="T12" fmla="*/ 8172 w 12993"/>
              <a:gd name="T13" fmla="*/ 4251 h 11401"/>
              <a:gd name="T14" fmla="*/ 7170 w 12993"/>
              <a:gd name="T15" fmla="*/ 2648 h 11401"/>
              <a:gd name="T16" fmla="*/ 8033 w 12993"/>
              <a:gd name="T17" fmla="*/ 2115 h 11401"/>
              <a:gd name="T18" fmla="*/ 8252 w 12993"/>
              <a:gd name="T19" fmla="*/ 2648 h 11401"/>
              <a:gd name="T20" fmla="*/ 7799 w 12993"/>
              <a:gd name="T21" fmla="*/ 1924 h 11401"/>
              <a:gd name="T22" fmla="*/ 7751 w 12993"/>
              <a:gd name="T23" fmla="*/ 218 h 11401"/>
              <a:gd name="T24" fmla="*/ 7699 w 12993"/>
              <a:gd name="T25" fmla="*/ 171 h 11401"/>
              <a:gd name="T26" fmla="*/ 7091 w 12993"/>
              <a:gd name="T27" fmla="*/ 20 h 11401"/>
              <a:gd name="T28" fmla="*/ 6812 w 12993"/>
              <a:gd name="T29" fmla="*/ 2517 h 11401"/>
              <a:gd name="T30" fmla="*/ 5373 w 12993"/>
              <a:gd name="T31" fmla="*/ 2553 h 11401"/>
              <a:gd name="T32" fmla="*/ 5663 w 12993"/>
              <a:gd name="T33" fmla="*/ 1407 h 11401"/>
              <a:gd name="T34" fmla="*/ 4689 w 12993"/>
              <a:gd name="T35" fmla="*/ 2139 h 11401"/>
              <a:gd name="T36" fmla="*/ 4017 w 12993"/>
              <a:gd name="T37" fmla="*/ 1173 h 11401"/>
              <a:gd name="T38" fmla="*/ 4029 w 12993"/>
              <a:gd name="T39" fmla="*/ 1292 h 11401"/>
              <a:gd name="T40" fmla="*/ 3619 w 12993"/>
              <a:gd name="T41" fmla="*/ 2167 h 11401"/>
              <a:gd name="T42" fmla="*/ 3313 w 12993"/>
              <a:gd name="T43" fmla="*/ 1952 h 11401"/>
              <a:gd name="T44" fmla="*/ 4108 w 12993"/>
              <a:gd name="T45" fmla="*/ 2207 h 11401"/>
              <a:gd name="T46" fmla="*/ 6009 w 12993"/>
              <a:gd name="T47" fmla="*/ 3038 h 11401"/>
              <a:gd name="T48" fmla="*/ 6586 w 12993"/>
              <a:gd name="T49" fmla="*/ 4708 h 11401"/>
              <a:gd name="T50" fmla="*/ 4303 w 12993"/>
              <a:gd name="T51" fmla="*/ 4943 h 11401"/>
              <a:gd name="T52" fmla="*/ 2991 w 12993"/>
              <a:gd name="T53" fmla="*/ 3121 h 11401"/>
              <a:gd name="T54" fmla="*/ 2967 w 12993"/>
              <a:gd name="T55" fmla="*/ 4326 h 11401"/>
              <a:gd name="T56" fmla="*/ 283 w 12993"/>
              <a:gd name="T57" fmla="*/ 2505 h 11401"/>
              <a:gd name="T58" fmla="*/ 247 w 12993"/>
              <a:gd name="T59" fmla="*/ 2489 h 11401"/>
              <a:gd name="T60" fmla="*/ 219 w 12993"/>
              <a:gd name="T61" fmla="*/ 2521 h 11401"/>
              <a:gd name="T62" fmla="*/ 426 w 12993"/>
              <a:gd name="T63" fmla="*/ 3081 h 11401"/>
              <a:gd name="T64" fmla="*/ 501 w 12993"/>
              <a:gd name="T65" fmla="*/ 3181 h 11401"/>
              <a:gd name="T66" fmla="*/ 1488 w 12993"/>
              <a:gd name="T67" fmla="*/ 3992 h 11401"/>
              <a:gd name="T68" fmla="*/ 617 w 12993"/>
              <a:gd name="T69" fmla="*/ 4740 h 11401"/>
              <a:gd name="T70" fmla="*/ 120 w 12993"/>
              <a:gd name="T71" fmla="*/ 4712 h 11401"/>
              <a:gd name="T72" fmla="*/ 565 w 12993"/>
              <a:gd name="T73" fmla="*/ 5213 h 11401"/>
              <a:gd name="T74" fmla="*/ 800 w 12993"/>
              <a:gd name="T75" fmla="*/ 5730 h 11401"/>
              <a:gd name="T76" fmla="*/ 3579 w 12993"/>
              <a:gd name="T77" fmla="*/ 4919 h 11401"/>
              <a:gd name="T78" fmla="*/ 3508 w 12993"/>
              <a:gd name="T79" fmla="*/ 5786 h 11401"/>
              <a:gd name="T80" fmla="*/ 4418 w 12993"/>
              <a:gd name="T81" fmla="*/ 5690 h 11401"/>
              <a:gd name="T82" fmla="*/ 5846 w 12993"/>
              <a:gd name="T83" fmla="*/ 8859 h 11401"/>
              <a:gd name="T84" fmla="*/ 5822 w 12993"/>
              <a:gd name="T85" fmla="*/ 11218 h 11401"/>
              <a:gd name="T86" fmla="*/ 6152 w 12993"/>
              <a:gd name="T87" fmla="*/ 6493 h 11401"/>
              <a:gd name="T88" fmla="*/ 6844 w 12993"/>
              <a:gd name="T89" fmla="*/ 5074 h 11401"/>
              <a:gd name="T90" fmla="*/ 7659 w 12993"/>
              <a:gd name="T91" fmla="*/ 5742 h 11401"/>
              <a:gd name="T92" fmla="*/ 7480 w 12993"/>
              <a:gd name="T93" fmla="*/ 4664 h 11401"/>
              <a:gd name="T94" fmla="*/ 10944 w 12993"/>
              <a:gd name="T95" fmla="*/ 5372 h 11401"/>
              <a:gd name="T96" fmla="*/ 11914 w 12993"/>
              <a:gd name="T97" fmla="*/ 5559 h 11401"/>
              <a:gd name="T98" fmla="*/ 12006 w 12993"/>
              <a:gd name="T99" fmla="*/ 5595 h 11401"/>
              <a:gd name="T100" fmla="*/ 11807 w 12993"/>
              <a:gd name="T101" fmla="*/ 5189 h 11401"/>
              <a:gd name="T102" fmla="*/ 12964 w 12993"/>
              <a:gd name="T103" fmla="*/ 4887 h 1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93" h="11401">
                <a:moveTo>
                  <a:pt x="12618" y="4457"/>
                </a:moveTo>
                <a:lnTo>
                  <a:pt x="12618" y="4457"/>
                </a:lnTo>
                <a:cubicBezTo>
                  <a:pt x="12662" y="4338"/>
                  <a:pt x="12686" y="4211"/>
                  <a:pt x="12686" y="4080"/>
                </a:cubicBezTo>
                <a:cubicBezTo>
                  <a:pt x="12698" y="3948"/>
                  <a:pt x="12690" y="3805"/>
                  <a:pt x="12662" y="3678"/>
                </a:cubicBezTo>
                <a:cubicBezTo>
                  <a:pt x="12658" y="3642"/>
                  <a:pt x="12650" y="3610"/>
                  <a:pt x="12642" y="3575"/>
                </a:cubicBezTo>
                <a:cubicBezTo>
                  <a:pt x="12634" y="3551"/>
                  <a:pt x="12602" y="3563"/>
                  <a:pt x="12606" y="3587"/>
                </a:cubicBezTo>
                <a:cubicBezTo>
                  <a:pt x="12610" y="3606"/>
                  <a:pt x="12614" y="3630"/>
                  <a:pt x="12618" y="3654"/>
                </a:cubicBezTo>
                <a:cubicBezTo>
                  <a:pt x="12622" y="3690"/>
                  <a:pt x="12630" y="3722"/>
                  <a:pt x="12634" y="3757"/>
                </a:cubicBezTo>
                <a:cubicBezTo>
                  <a:pt x="12670" y="4251"/>
                  <a:pt x="12384" y="4752"/>
                  <a:pt x="11918" y="4946"/>
                </a:cubicBezTo>
                <a:cubicBezTo>
                  <a:pt x="11612" y="5074"/>
                  <a:pt x="11258" y="5102"/>
                  <a:pt x="10928" y="5098"/>
                </a:cubicBezTo>
                <a:cubicBezTo>
                  <a:pt x="10594" y="5090"/>
                  <a:pt x="10260" y="5034"/>
                  <a:pt x="9942" y="4927"/>
                </a:cubicBezTo>
                <a:cubicBezTo>
                  <a:pt x="9691" y="4843"/>
                  <a:pt x="9457" y="4724"/>
                  <a:pt x="9222" y="4608"/>
                </a:cubicBezTo>
                <a:cubicBezTo>
                  <a:pt x="9361" y="4529"/>
                  <a:pt x="9457" y="4390"/>
                  <a:pt x="9465" y="4223"/>
                </a:cubicBezTo>
                <a:cubicBezTo>
                  <a:pt x="9469" y="4036"/>
                  <a:pt x="9349" y="3801"/>
                  <a:pt x="9147" y="3773"/>
                </a:cubicBezTo>
                <a:lnTo>
                  <a:pt x="9147" y="3773"/>
                </a:lnTo>
                <a:lnTo>
                  <a:pt x="9147" y="3773"/>
                </a:lnTo>
                <a:lnTo>
                  <a:pt x="9143" y="3773"/>
                </a:lnTo>
                <a:cubicBezTo>
                  <a:pt x="9123" y="3773"/>
                  <a:pt x="9119" y="3805"/>
                  <a:pt x="9139" y="3805"/>
                </a:cubicBezTo>
                <a:cubicBezTo>
                  <a:pt x="9345" y="3845"/>
                  <a:pt x="9437" y="4072"/>
                  <a:pt x="9357" y="4259"/>
                </a:cubicBezTo>
                <a:cubicBezTo>
                  <a:pt x="9298" y="4402"/>
                  <a:pt x="9178" y="4481"/>
                  <a:pt x="9039" y="4521"/>
                </a:cubicBezTo>
                <a:cubicBezTo>
                  <a:pt x="8765" y="4390"/>
                  <a:pt x="8486" y="4278"/>
                  <a:pt x="8172" y="4251"/>
                </a:cubicBezTo>
                <a:cubicBezTo>
                  <a:pt x="7874" y="4219"/>
                  <a:pt x="7568" y="4255"/>
                  <a:pt x="7278" y="4342"/>
                </a:cubicBezTo>
                <a:cubicBezTo>
                  <a:pt x="7278" y="3936"/>
                  <a:pt x="7103" y="3547"/>
                  <a:pt x="6808" y="3272"/>
                </a:cubicBezTo>
                <a:cubicBezTo>
                  <a:pt x="6836" y="3034"/>
                  <a:pt x="7023" y="2823"/>
                  <a:pt x="7170" y="2648"/>
                </a:cubicBezTo>
                <a:cubicBezTo>
                  <a:pt x="7325" y="2465"/>
                  <a:pt x="7480" y="2290"/>
                  <a:pt x="7612" y="2091"/>
                </a:cubicBezTo>
                <a:cubicBezTo>
                  <a:pt x="7639" y="2075"/>
                  <a:pt x="7667" y="2059"/>
                  <a:pt x="7699" y="2052"/>
                </a:cubicBezTo>
                <a:cubicBezTo>
                  <a:pt x="7810" y="2020"/>
                  <a:pt x="7934" y="2063"/>
                  <a:pt x="8033" y="2115"/>
                </a:cubicBezTo>
                <a:cubicBezTo>
                  <a:pt x="8224" y="2215"/>
                  <a:pt x="8359" y="2421"/>
                  <a:pt x="8248" y="2632"/>
                </a:cubicBezTo>
                <a:cubicBezTo>
                  <a:pt x="8244" y="2640"/>
                  <a:pt x="8248" y="2644"/>
                  <a:pt x="8252" y="2648"/>
                </a:cubicBezTo>
                <a:lnTo>
                  <a:pt x="8252" y="2648"/>
                </a:lnTo>
                <a:cubicBezTo>
                  <a:pt x="8240" y="2668"/>
                  <a:pt x="8268" y="2684"/>
                  <a:pt x="8284" y="2668"/>
                </a:cubicBezTo>
                <a:cubicBezTo>
                  <a:pt x="8435" y="2465"/>
                  <a:pt x="8355" y="2171"/>
                  <a:pt x="8156" y="2032"/>
                </a:cubicBezTo>
                <a:cubicBezTo>
                  <a:pt x="8053" y="1960"/>
                  <a:pt x="7926" y="1924"/>
                  <a:pt x="7799" y="1924"/>
                </a:cubicBezTo>
                <a:cubicBezTo>
                  <a:pt x="7771" y="1924"/>
                  <a:pt x="7739" y="1924"/>
                  <a:pt x="7707" y="1928"/>
                </a:cubicBezTo>
                <a:cubicBezTo>
                  <a:pt x="7926" y="1507"/>
                  <a:pt x="7958" y="998"/>
                  <a:pt x="7727" y="572"/>
                </a:cubicBezTo>
                <a:cubicBezTo>
                  <a:pt x="7791" y="465"/>
                  <a:pt x="7791" y="334"/>
                  <a:pt x="7751" y="218"/>
                </a:cubicBezTo>
                <a:cubicBezTo>
                  <a:pt x="7739" y="179"/>
                  <a:pt x="7719" y="139"/>
                  <a:pt x="7695" y="103"/>
                </a:cubicBezTo>
                <a:cubicBezTo>
                  <a:pt x="7683" y="87"/>
                  <a:pt x="7655" y="103"/>
                  <a:pt x="7667" y="119"/>
                </a:cubicBezTo>
                <a:cubicBezTo>
                  <a:pt x="7679" y="135"/>
                  <a:pt x="7691" y="155"/>
                  <a:pt x="7699" y="171"/>
                </a:cubicBezTo>
                <a:cubicBezTo>
                  <a:pt x="7747" y="274"/>
                  <a:pt x="7743" y="393"/>
                  <a:pt x="7683" y="493"/>
                </a:cubicBezTo>
                <a:cubicBezTo>
                  <a:pt x="7544" y="278"/>
                  <a:pt x="7349" y="107"/>
                  <a:pt x="7115" y="8"/>
                </a:cubicBezTo>
                <a:cubicBezTo>
                  <a:pt x="7103" y="0"/>
                  <a:pt x="7091" y="12"/>
                  <a:pt x="7091" y="20"/>
                </a:cubicBezTo>
                <a:cubicBezTo>
                  <a:pt x="7079" y="27"/>
                  <a:pt x="7071" y="43"/>
                  <a:pt x="7087" y="55"/>
                </a:cubicBezTo>
                <a:cubicBezTo>
                  <a:pt x="7544" y="290"/>
                  <a:pt x="7799" y="791"/>
                  <a:pt x="7715" y="1300"/>
                </a:cubicBezTo>
                <a:cubicBezTo>
                  <a:pt x="7624" y="1849"/>
                  <a:pt x="7150" y="2127"/>
                  <a:pt x="6812" y="2517"/>
                </a:cubicBezTo>
                <a:cubicBezTo>
                  <a:pt x="6677" y="2672"/>
                  <a:pt x="6558" y="2855"/>
                  <a:pt x="6518" y="3058"/>
                </a:cubicBezTo>
                <a:cubicBezTo>
                  <a:pt x="6216" y="2891"/>
                  <a:pt x="5878" y="2787"/>
                  <a:pt x="5564" y="2644"/>
                </a:cubicBezTo>
                <a:cubicBezTo>
                  <a:pt x="5500" y="2616"/>
                  <a:pt x="5436" y="2584"/>
                  <a:pt x="5373" y="2553"/>
                </a:cubicBezTo>
                <a:cubicBezTo>
                  <a:pt x="5222" y="2382"/>
                  <a:pt x="5110" y="2163"/>
                  <a:pt x="5098" y="1936"/>
                </a:cubicBezTo>
                <a:cubicBezTo>
                  <a:pt x="5082" y="1618"/>
                  <a:pt x="5381" y="1447"/>
                  <a:pt x="5659" y="1431"/>
                </a:cubicBezTo>
                <a:cubicBezTo>
                  <a:pt x="5671" y="1431"/>
                  <a:pt x="5675" y="1411"/>
                  <a:pt x="5663" y="1407"/>
                </a:cubicBezTo>
                <a:cubicBezTo>
                  <a:pt x="5385" y="1344"/>
                  <a:pt x="5094" y="1503"/>
                  <a:pt x="5011" y="1781"/>
                </a:cubicBezTo>
                <a:cubicBezTo>
                  <a:pt x="4955" y="1964"/>
                  <a:pt x="4975" y="2215"/>
                  <a:pt x="5079" y="2398"/>
                </a:cubicBezTo>
                <a:cubicBezTo>
                  <a:pt x="4943" y="2322"/>
                  <a:pt x="4812" y="2234"/>
                  <a:pt x="4689" y="2139"/>
                </a:cubicBezTo>
                <a:cubicBezTo>
                  <a:pt x="4458" y="1960"/>
                  <a:pt x="4231" y="1737"/>
                  <a:pt x="4112" y="1471"/>
                </a:cubicBezTo>
                <a:cubicBezTo>
                  <a:pt x="4080" y="1376"/>
                  <a:pt x="4057" y="1276"/>
                  <a:pt x="4041" y="1173"/>
                </a:cubicBezTo>
                <a:cubicBezTo>
                  <a:pt x="4041" y="1157"/>
                  <a:pt x="4017" y="1161"/>
                  <a:pt x="4017" y="1173"/>
                </a:cubicBezTo>
                <a:cubicBezTo>
                  <a:pt x="4017" y="1177"/>
                  <a:pt x="4017" y="1181"/>
                  <a:pt x="4017" y="1181"/>
                </a:cubicBezTo>
                <a:cubicBezTo>
                  <a:pt x="4017" y="1185"/>
                  <a:pt x="4017" y="1185"/>
                  <a:pt x="4017" y="1185"/>
                </a:cubicBezTo>
                <a:cubicBezTo>
                  <a:pt x="4017" y="1220"/>
                  <a:pt x="4021" y="1256"/>
                  <a:pt x="4029" y="1292"/>
                </a:cubicBezTo>
                <a:cubicBezTo>
                  <a:pt x="4064" y="1574"/>
                  <a:pt x="4204" y="1829"/>
                  <a:pt x="4395" y="2044"/>
                </a:cubicBezTo>
                <a:cubicBezTo>
                  <a:pt x="4275" y="2028"/>
                  <a:pt x="4148" y="2056"/>
                  <a:pt x="4033" y="2091"/>
                </a:cubicBezTo>
                <a:cubicBezTo>
                  <a:pt x="3901" y="2131"/>
                  <a:pt x="3762" y="2183"/>
                  <a:pt x="3619" y="2167"/>
                </a:cubicBezTo>
                <a:cubicBezTo>
                  <a:pt x="3480" y="2151"/>
                  <a:pt x="3369" y="2067"/>
                  <a:pt x="3333" y="1932"/>
                </a:cubicBezTo>
                <a:cubicBezTo>
                  <a:pt x="3329" y="1920"/>
                  <a:pt x="3313" y="1920"/>
                  <a:pt x="3313" y="1932"/>
                </a:cubicBezTo>
                <a:cubicBezTo>
                  <a:pt x="3313" y="1940"/>
                  <a:pt x="3313" y="1944"/>
                  <a:pt x="3313" y="1952"/>
                </a:cubicBezTo>
                <a:cubicBezTo>
                  <a:pt x="3293" y="2012"/>
                  <a:pt x="3361" y="2079"/>
                  <a:pt x="3404" y="2119"/>
                </a:cubicBezTo>
                <a:cubicBezTo>
                  <a:pt x="3488" y="2191"/>
                  <a:pt x="3599" y="2234"/>
                  <a:pt x="3711" y="2246"/>
                </a:cubicBezTo>
                <a:cubicBezTo>
                  <a:pt x="3842" y="2262"/>
                  <a:pt x="3977" y="2238"/>
                  <a:pt x="4108" y="2207"/>
                </a:cubicBezTo>
                <a:cubicBezTo>
                  <a:pt x="4235" y="2171"/>
                  <a:pt x="4375" y="2127"/>
                  <a:pt x="4506" y="2167"/>
                </a:cubicBezTo>
                <a:cubicBezTo>
                  <a:pt x="4693" y="2346"/>
                  <a:pt x="4908" y="2501"/>
                  <a:pt x="5122" y="2620"/>
                </a:cubicBezTo>
                <a:cubicBezTo>
                  <a:pt x="5409" y="2779"/>
                  <a:pt x="5715" y="2895"/>
                  <a:pt x="6009" y="3038"/>
                </a:cubicBezTo>
                <a:cubicBezTo>
                  <a:pt x="6299" y="3185"/>
                  <a:pt x="6582" y="3376"/>
                  <a:pt x="6737" y="3670"/>
                </a:cubicBezTo>
                <a:cubicBezTo>
                  <a:pt x="6876" y="3940"/>
                  <a:pt x="6904" y="4255"/>
                  <a:pt x="6828" y="4541"/>
                </a:cubicBezTo>
                <a:cubicBezTo>
                  <a:pt x="6745" y="4593"/>
                  <a:pt x="6661" y="4644"/>
                  <a:pt x="6586" y="4708"/>
                </a:cubicBezTo>
                <a:cubicBezTo>
                  <a:pt x="6180" y="5026"/>
                  <a:pt x="5878" y="5507"/>
                  <a:pt x="5778" y="6020"/>
                </a:cubicBezTo>
                <a:cubicBezTo>
                  <a:pt x="5667" y="5897"/>
                  <a:pt x="5552" y="5774"/>
                  <a:pt x="5428" y="5662"/>
                </a:cubicBezTo>
                <a:cubicBezTo>
                  <a:pt x="5094" y="5352"/>
                  <a:pt x="4709" y="5133"/>
                  <a:pt x="4303" y="4943"/>
                </a:cubicBezTo>
                <a:cubicBezTo>
                  <a:pt x="3989" y="4791"/>
                  <a:pt x="3675" y="4644"/>
                  <a:pt x="3357" y="4501"/>
                </a:cubicBezTo>
                <a:cubicBezTo>
                  <a:pt x="3086" y="4096"/>
                  <a:pt x="2959" y="3618"/>
                  <a:pt x="3015" y="3125"/>
                </a:cubicBezTo>
                <a:cubicBezTo>
                  <a:pt x="3019" y="3109"/>
                  <a:pt x="2995" y="3105"/>
                  <a:pt x="2991" y="3121"/>
                </a:cubicBezTo>
                <a:cubicBezTo>
                  <a:pt x="2903" y="3419"/>
                  <a:pt x="2927" y="3734"/>
                  <a:pt x="2999" y="4032"/>
                </a:cubicBezTo>
                <a:cubicBezTo>
                  <a:pt x="3027" y="4151"/>
                  <a:pt x="3066" y="4282"/>
                  <a:pt x="3130" y="4398"/>
                </a:cubicBezTo>
                <a:cubicBezTo>
                  <a:pt x="3078" y="4374"/>
                  <a:pt x="3023" y="4350"/>
                  <a:pt x="2967" y="4326"/>
                </a:cubicBezTo>
                <a:cubicBezTo>
                  <a:pt x="2541" y="4131"/>
                  <a:pt x="2108" y="3952"/>
                  <a:pt x="1682" y="3754"/>
                </a:cubicBezTo>
                <a:cubicBezTo>
                  <a:pt x="1293" y="3571"/>
                  <a:pt x="907" y="3348"/>
                  <a:pt x="613" y="3022"/>
                </a:cubicBezTo>
                <a:cubicBezTo>
                  <a:pt x="474" y="2871"/>
                  <a:pt x="358" y="2696"/>
                  <a:pt x="283" y="2505"/>
                </a:cubicBezTo>
                <a:cubicBezTo>
                  <a:pt x="279" y="2505"/>
                  <a:pt x="279" y="2501"/>
                  <a:pt x="279" y="2501"/>
                </a:cubicBezTo>
                <a:cubicBezTo>
                  <a:pt x="279" y="2497"/>
                  <a:pt x="279" y="2493"/>
                  <a:pt x="279" y="2489"/>
                </a:cubicBezTo>
                <a:cubicBezTo>
                  <a:pt x="279" y="2469"/>
                  <a:pt x="247" y="2469"/>
                  <a:pt x="247" y="2489"/>
                </a:cubicBezTo>
                <a:lnTo>
                  <a:pt x="247" y="2489"/>
                </a:lnTo>
                <a:cubicBezTo>
                  <a:pt x="243" y="2493"/>
                  <a:pt x="239" y="2497"/>
                  <a:pt x="235" y="2501"/>
                </a:cubicBezTo>
                <a:cubicBezTo>
                  <a:pt x="227" y="2501"/>
                  <a:pt x="223" y="2509"/>
                  <a:pt x="219" y="2521"/>
                </a:cubicBezTo>
                <a:cubicBezTo>
                  <a:pt x="203" y="2553"/>
                  <a:pt x="231" y="2628"/>
                  <a:pt x="239" y="2660"/>
                </a:cubicBezTo>
                <a:cubicBezTo>
                  <a:pt x="251" y="2716"/>
                  <a:pt x="267" y="2767"/>
                  <a:pt x="287" y="2815"/>
                </a:cubicBezTo>
                <a:cubicBezTo>
                  <a:pt x="322" y="2907"/>
                  <a:pt x="370" y="2998"/>
                  <a:pt x="426" y="3081"/>
                </a:cubicBezTo>
                <a:cubicBezTo>
                  <a:pt x="271" y="3113"/>
                  <a:pt x="112" y="3038"/>
                  <a:pt x="28" y="2891"/>
                </a:cubicBezTo>
                <a:cubicBezTo>
                  <a:pt x="24" y="2879"/>
                  <a:pt x="0" y="2887"/>
                  <a:pt x="8" y="2899"/>
                </a:cubicBezTo>
                <a:cubicBezTo>
                  <a:pt x="84" y="3109"/>
                  <a:pt x="299" y="3181"/>
                  <a:pt x="501" y="3181"/>
                </a:cubicBezTo>
                <a:cubicBezTo>
                  <a:pt x="525" y="3209"/>
                  <a:pt x="553" y="3237"/>
                  <a:pt x="581" y="3264"/>
                </a:cubicBezTo>
                <a:cubicBezTo>
                  <a:pt x="641" y="3336"/>
                  <a:pt x="704" y="3400"/>
                  <a:pt x="772" y="3463"/>
                </a:cubicBezTo>
                <a:cubicBezTo>
                  <a:pt x="987" y="3670"/>
                  <a:pt x="1229" y="3841"/>
                  <a:pt x="1488" y="3992"/>
                </a:cubicBezTo>
                <a:cubicBezTo>
                  <a:pt x="1368" y="4016"/>
                  <a:pt x="1249" y="4064"/>
                  <a:pt x="1154" y="4111"/>
                </a:cubicBezTo>
                <a:cubicBezTo>
                  <a:pt x="959" y="4215"/>
                  <a:pt x="796" y="4370"/>
                  <a:pt x="688" y="4565"/>
                </a:cubicBezTo>
                <a:cubicBezTo>
                  <a:pt x="660" y="4620"/>
                  <a:pt x="637" y="4680"/>
                  <a:pt x="617" y="4740"/>
                </a:cubicBezTo>
                <a:cubicBezTo>
                  <a:pt x="565" y="4772"/>
                  <a:pt x="513" y="4795"/>
                  <a:pt x="446" y="4803"/>
                </a:cubicBezTo>
                <a:cubicBezTo>
                  <a:pt x="334" y="4811"/>
                  <a:pt x="227" y="4768"/>
                  <a:pt x="148" y="4688"/>
                </a:cubicBezTo>
                <a:cubicBezTo>
                  <a:pt x="132" y="4676"/>
                  <a:pt x="112" y="4692"/>
                  <a:pt x="120" y="4712"/>
                </a:cubicBezTo>
                <a:cubicBezTo>
                  <a:pt x="175" y="4819"/>
                  <a:pt x="283" y="4887"/>
                  <a:pt x="402" y="4895"/>
                </a:cubicBezTo>
                <a:cubicBezTo>
                  <a:pt x="454" y="4899"/>
                  <a:pt x="521" y="4895"/>
                  <a:pt x="581" y="4879"/>
                </a:cubicBezTo>
                <a:cubicBezTo>
                  <a:pt x="557" y="4990"/>
                  <a:pt x="553" y="5102"/>
                  <a:pt x="565" y="5213"/>
                </a:cubicBezTo>
                <a:cubicBezTo>
                  <a:pt x="589" y="5424"/>
                  <a:pt x="668" y="5658"/>
                  <a:pt x="820" y="5813"/>
                </a:cubicBezTo>
                <a:cubicBezTo>
                  <a:pt x="831" y="5821"/>
                  <a:pt x="847" y="5809"/>
                  <a:pt x="839" y="5797"/>
                </a:cubicBezTo>
                <a:cubicBezTo>
                  <a:pt x="828" y="5774"/>
                  <a:pt x="812" y="5754"/>
                  <a:pt x="800" y="5730"/>
                </a:cubicBezTo>
                <a:cubicBezTo>
                  <a:pt x="672" y="5364"/>
                  <a:pt x="708" y="4943"/>
                  <a:pt x="935" y="4620"/>
                </a:cubicBezTo>
                <a:cubicBezTo>
                  <a:pt x="1126" y="4350"/>
                  <a:pt x="1432" y="4175"/>
                  <a:pt x="1758" y="4135"/>
                </a:cubicBezTo>
                <a:cubicBezTo>
                  <a:pt x="2347" y="4434"/>
                  <a:pt x="2979" y="4644"/>
                  <a:pt x="3579" y="4919"/>
                </a:cubicBezTo>
                <a:cubicBezTo>
                  <a:pt x="3989" y="5110"/>
                  <a:pt x="4375" y="5332"/>
                  <a:pt x="4705" y="5623"/>
                </a:cubicBezTo>
                <a:cubicBezTo>
                  <a:pt x="4605" y="5595"/>
                  <a:pt x="4506" y="5579"/>
                  <a:pt x="4410" y="5567"/>
                </a:cubicBezTo>
                <a:cubicBezTo>
                  <a:pt x="4092" y="5527"/>
                  <a:pt x="3758" y="5579"/>
                  <a:pt x="3508" y="5786"/>
                </a:cubicBezTo>
                <a:cubicBezTo>
                  <a:pt x="3492" y="5797"/>
                  <a:pt x="3512" y="5825"/>
                  <a:pt x="3528" y="5813"/>
                </a:cubicBezTo>
                <a:cubicBezTo>
                  <a:pt x="3659" y="5714"/>
                  <a:pt x="3826" y="5694"/>
                  <a:pt x="3985" y="5682"/>
                </a:cubicBezTo>
                <a:cubicBezTo>
                  <a:pt x="4128" y="5674"/>
                  <a:pt x="4275" y="5674"/>
                  <a:pt x="4418" y="5690"/>
                </a:cubicBezTo>
                <a:cubicBezTo>
                  <a:pt x="4597" y="5710"/>
                  <a:pt x="4768" y="5758"/>
                  <a:pt x="4927" y="5833"/>
                </a:cubicBezTo>
                <a:cubicBezTo>
                  <a:pt x="5067" y="5980"/>
                  <a:pt x="5194" y="6139"/>
                  <a:pt x="5305" y="6318"/>
                </a:cubicBezTo>
                <a:cubicBezTo>
                  <a:pt x="5778" y="7074"/>
                  <a:pt x="5930" y="7981"/>
                  <a:pt x="5846" y="8859"/>
                </a:cubicBezTo>
                <a:cubicBezTo>
                  <a:pt x="5822" y="9102"/>
                  <a:pt x="5782" y="9337"/>
                  <a:pt x="5727" y="9571"/>
                </a:cubicBezTo>
                <a:cubicBezTo>
                  <a:pt x="5675" y="9802"/>
                  <a:pt x="5595" y="10029"/>
                  <a:pt x="5548" y="10263"/>
                </a:cubicBezTo>
                <a:cubicBezTo>
                  <a:pt x="5484" y="10597"/>
                  <a:pt x="5512" y="11011"/>
                  <a:pt x="5822" y="11218"/>
                </a:cubicBezTo>
                <a:cubicBezTo>
                  <a:pt x="6097" y="11400"/>
                  <a:pt x="6474" y="11305"/>
                  <a:pt x="6705" y="11098"/>
                </a:cubicBezTo>
                <a:cubicBezTo>
                  <a:pt x="6999" y="10840"/>
                  <a:pt x="7091" y="10426"/>
                  <a:pt x="7126" y="10056"/>
                </a:cubicBezTo>
                <a:cubicBezTo>
                  <a:pt x="7258" y="8812"/>
                  <a:pt x="6876" y="7519"/>
                  <a:pt x="6152" y="6493"/>
                </a:cubicBezTo>
                <a:cubicBezTo>
                  <a:pt x="6212" y="6259"/>
                  <a:pt x="6275" y="6024"/>
                  <a:pt x="6371" y="5797"/>
                </a:cubicBezTo>
                <a:cubicBezTo>
                  <a:pt x="6482" y="5543"/>
                  <a:pt x="6625" y="5300"/>
                  <a:pt x="6820" y="5098"/>
                </a:cubicBezTo>
                <a:cubicBezTo>
                  <a:pt x="6828" y="5090"/>
                  <a:pt x="6836" y="5082"/>
                  <a:pt x="6844" y="5074"/>
                </a:cubicBezTo>
                <a:cubicBezTo>
                  <a:pt x="7015" y="5022"/>
                  <a:pt x="7206" y="5054"/>
                  <a:pt x="7353" y="5161"/>
                </a:cubicBezTo>
                <a:cubicBezTo>
                  <a:pt x="7536" y="5292"/>
                  <a:pt x="7628" y="5519"/>
                  <a:pt x="7631" y="5738"/>
                </a:cubicBezTo>
                <a:cubicBezTo>
                  <a:pt x="7631" y="5754"/>
                  <a:pt x="7651" y="5758"/>
                  <a:pt x="7659" y="5742"/>
                </a:cubicBezTo>
                <a:cubicBezTo>
                  <a:pt x="7739" y="5467"/>
                  <a:pt x="7612" y="5161"/>
                  <a:pt x="7361" y="5018"/>
                </a:cubicBezTo>
                <a:cubicBezTo>
                  <a:pt x="7254" y="4958"/>
                  <a:pt x="7122" y="4931"/>
                  <a:pt x="6999" y="4935"/>
                </a:cubicBezTo>
                <a:cubicBezTo>
                  <a:pt x="7142" y="4815"/>
                  <a:pt x="7305" y="4724"/>
                  <a:pt x="7480" y="4664"/>
                </a:cubicBezTo>
                <a:cubicBezTo>
                  <a:pt x="7779" y="4565"/>
                  <a:pt x="8097" y="4577"/>
                  <a:pt x="8395" y="4636"/>
                </a:cubicBezTo>
                <a:cubicBezTo>
                  <a:pt x="8988" y="4760"/>
                  <a:pt x="9508" y="5074"/>
                  <a:pt x="10081" y="5253"/>
                </a:cubicBezTo>
                <a:cubicBezTo>
                  <a:pt x="10359" y="5340"/>
                  <a:pt x="10654" y="5392"/>
                  <a:pt x="10944" y="5372"/>
                </a:cubicBezTo>
                <a:cubicBezTo>
                  <a:pt x="11151" y="5360"/>
                  <a:pt x="11358" y="5320"/>
                  <a:pt x="11560" y="5265"/>
                </a:cubicBezTo>
                <a:cubicBezTo>
                  <a:pt x="11608" y="5277"/>
                  <a:pt x="11656" y="5292"/>
                  <a:pt x="11700" y="5320"/>
                </a:cubicBezTo>
                <a:cubicBezTo>
                  <a:pt x="11795" y="5376"/>
                  <a:pt x="11871" y="5459"/>
                  <a:pt x="11914" y="5559"/>
                </a:cubicBezTo>
                <a:cubicBezTo>
                  <a:pt x="12010" y="5774"/>
                  <a:pt x="11946" y="6020"/>
                  <a:pt x="11803" y="6199"/>
                </a:cubicBezTo>
                <a:cubicBezTo>
                  <a:pt x="11787" y="6219"/>
                  <a:pt x="11811" y="6243"/>
                  <a:pt x="11835" y="6227"/>
                </a:cubicBezTo>
                <a:cubicBezTo>
                  <a:pt x="12010" y="6088"/>
                  <a:pt x="12038" y="5801"/>
                  <a:pt x="12006" y="5595"/>
                </a:cubicBezTo>
                <a:cubicBezTo>
                  <a:pt x="11990" y="5483"/>
                  <a:pt x="11954" y="5376"/>
                  <a:pt x="11883" y="5285"/>
                </a:cubicBezTo>
                <a:cubicBezTo>
                  <a:pt x="11863" y="5257"/>
                  <a:pt x="11831" y="5221"/>
                  <a:pt x="11795" y="5193"/>
                </a:cubicBezTo>
                <a:cubicBezTo>
                  <a:pt x="11799" y="5193"/>
                  <a:pt x="11803" y="5193"/>
                  <a:pt x="11807" y="5189"/>
                </a:cubicBezTo>
                <a:cubicBezTo>
                  <a:pt x="12077" y="5098"/>
                  <a:pt x="12320" y="4958"/>
                  <a:pt x="12487" y="4720"/>
                </a:cubicBezTo>
                <a:cubicBezTo>
                  <a:pt x="12515" y="4676"/>
                  <a:pt x="12543" y="4628"/>
                  <a:pt x="12566" y="4577"/>
                </a:cubicBezTo>
                <a:cubicBezTo>
                  <a:pt x="12765" y="4545"/>
                  <a:pt x="12948" y="4672"/>
                  <a:pt x="12964" y="4887"/>
                </a:cubicBezTo>
                <a:cubicBezTo>
                  <a:pt x="12968" y="4903"/>
                  <a:pt x="12988" y="4903"/>
                  <a:pt x="12988" y="4887"/>
                </a:cubicBezTo>
                <a:cubicBezTo>
                  <a:pt x="12992" y="4660"/>
                  <a:pt x="12813" y="4525"/>
                  <a:pt x="12618" y="4457"/>
                </a:cubicBezTo>
              </a:path>
            </a:pathLst>
          </a:custGeom>
          <a:solidFill>
            <a:srgbClr val="65C4CA"/>
          </a:solidFill>
          <a:ln>
            <a:noFill/>
          </a:ln>
          <a:effectLst/>
        </p:spPr>
        <p:txBody>
          <a:bodyPr wrap="none" lIns="121885" tIns="60943" rIns="121885" bIns="60943"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27" name="Freeform 2"/>
          <p:cNvSpPr>
            <a:spLocks noChangeArrowheads="1"/>
          </p:cNvSpPr>
          <p:nvPr/>
        </p:nvSpPr>
        <p:spPr bwMode="auto">
          <a:xfrm>
            <a:off x="4430571" y="4200298"/>
            <a:ext cx="941096" cy="610607"/>
          </a:xfrm>
          <a:custGeom>
            <a:avLst/>
            <a:gdLst>
              <a:gd name="T0" fmla="*/ 1514 w 2315"/>
              <a:gd name="T1" fmla="*/ 1502 h 1503"/>
              <a:gd name="T2" fmla="*/ 1514 w 2315"/>
              <a:gd name="T3" fmla="*/ 1502 h 1503"/>
              <a:gd name="T4" fmla="*/ 543 w 2315"/>
              <a:gd name="T5" fmla="*/ 1189 h 1503"/>
              <a:gd name="T6" fmla="*/ 15 w 2315"/>
              <a:gd name="T7" fmla="*/ 472 h 1503"/>
              <a:gd name="T8" fmla="*/ 50 w 2315"/>
              <a:gd name="T9" fmla="*/ 353 h 1503"/>
              <a:gd name="T10" fmla="*/ 1024 w 2315"/>
              <a:gd name="T11" fmla="*/ 0 h 1503"/>
              <a:gd name="T12" fmla="*/ 1093 w 2315"/>
              <a:gd name="T13" fmla="*/ 0 h 1503"/>
              <a:gd name="T14" fmla="*/ 2277 w 2315"/>
              <a:gd name="T15" fmla="*/ 572 h 1503"/>
              <a:gd name="T16" fmla="*/ 2295 w 2315"/>
              <a:gd name="T17" fmla="*/ 689 h 1503"/>
              <a:gd name="T18" fmla="*/ 2142 w 2315"/>
              <a:gd name="T19" fmla="*/ 1338 h 1503"/>
              <a:gd name="T20" fmla="*/ 2062 w 2315"/>
              <a:gd name="T21" fmla="*/ 1433 h 1503"/>
              <a:gd name="T22" fmla="*/ 1514 w 2315"/>
              <a:gd name="T23" fmla="*/ 1502 h 1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5" h="1503">
                <a:moveTo>
                  <a:pt x="1514" y="1502"/>
                </a:moveTo>
                <a:lnTo>
                  <a:pt x="1514" y="1502"/>
                </a:lnTo>
                <a:cubicBezTo>
                  <a:pt x="1141" y="1502"/>
                  <a:pt x="812" y="1396"/>
                  <a:pt x="543" y="1189"/>
                </a:cubicBezTo>
                <a:cubicBezTo>
                  <a:pt x="312" y="1012"/>
                  <a:pt x="129" y="766"/>
                  <a:pt x="15" y="472"/>
                </a:cubicBezTo>
                <a:cubicBezTo>
                  <a:pt x="0" y="430"/>
                  <a:pt x="13" y="379"/>
                  <a:pt x="50" y="353"/>
                </a:cubicBezTo>
                <a:cubicBezTo>
                  <a:pt x="365" y="117"/>
                  <a:pt x="693" y="0"/>
                  <a:pt x="1024" y="0"/>
                </a:cubicBezTo>
                <a:cubicBezTo>
                  <a:pt x="1048" y="0"/>
                  <a:pt x="1072" y="0"/>
                  <a:pt x="1093" y="0"/>
                </a:cubicBezTo>
                <a:cubicBezTo>
                  <a:pt x="1729" y="32"/>
                  <a:pt x="2192" y="482"/>
                  <a:pt x="2277" y="572"/>
                </a:cubicBezTo>
                <a:cubicBezTo>
                  <a:pt x="2309" y="604"/>
                  <a:pt x="2314" y="649"/>
                  <a:pt x="2295" y="689"/>
                </a:cubicBezTo>
                <a:cubicBezTo>
                  <a:pt x="2182" y="922"/>
                  <a:pt x="2150" y="1168"/>
                  <a:pt x="2142" y="1338"/>
                </a:cubicBezTo>
                <a:cubicBezTo>
                  <a:pt x="2142" y="1383"/>
                  <a:pt x="2107" y="1423"/>
                  <a:pt x="2062" y="1433"/>
                </a:cubicBezTo>
                <a:cubicBezTo>
                  <a:pt x="1872" y="1478"/>
                  <a:pt x="1689" y="1502"/>
                  <a:pt x="1514" y="1502"/>
                </a:cubicBezTo>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28" name="Freeform 3"/>
          <p:cNvSpPr>
            <a:spLocks noChangeArrowheads="1"/>
          </p:cNvSpPr>
          <p:nvPr/>
        </p:nvSpPr>
        <p:spPr bwMode="auto">
          <a:xfrm>
            <a:off x="4383875" y="4157196"/>
            <a:ext cx="1034488" cy="695013"/>
          </a:xfrm>
          <a:custGeom>
            <a:avLst/>
            <a:gdLst>
              <a:gd name="T0" fmla="*/ 1139 w 2544"/>
              <a:gd name="T1" fmla="*/ 207 h 1709"/>
              <a:gd name="T2" fmla="*/ 1139 w 2544"/>
              <a:gd name="T3" fmla="*/ 207 h 1709"/>
              <a:gd name="T4" fmla="*/ 1203 w 2544"/>
              <a:gd name="T5" fmla="*/ 207 h 1709"/>
              <a:gd name="T6" fmla="*/ 2318 w 2544"/>
              <a:gd name="T7" fmla="*/ 747 h 1709"/>
              <a:gd name="T8" fmla="*/ 2153 w 2544"/>
              <a:gd name="T9" fmla="*/ 1436 h 1709"/>
              <a:gd name="T10" fmla="*/ 1629 w 2544"/>
              <a:gd name="T11" fmla="*/ 1501 h 1709"/>
              <a:gd name="T12" fmla="*/ 228 w 2544"/>
              <a:gd name="T13" fmla="*/ 538 h 1709"/>
              <a:gd name="T14" fmla="*/ 1139 w 2544"/>
              <a:gd name="T15" fmla="*/ 207 h 1709"/>
              <a:gd name="T16" fmla="*/ 1139 w 2544"/>
              <a:gd name="T17" fmla="*/ 0 h 1709"/>
              <a:gd name="T18" fmla="*/ 1139 w 2544"/>
              <a:gd name="T19" fmla="*/ 0 h 1709"/>
              <a:gd name="T20" fmla="*/ 104 w 2544"/>
              <a:gd name="T21" fmla="*/ 371 h 1709"/>
              <a:gd name="T22" fmla="*/ 35 w 2544"/>
              <a:gd name="T23" fmla="*/ 612 h 1709"/>
              <a:gd name="T24" fmla="*/ 594 w 2544"/>
              <a:gd name="T25" fmla="*/ 1375 h 1709"/>
              <a:gd name="T26" fmla="*/ 1629 w 2544"/>
              <a:gd name="T27" fmla="*/ 1708 h 1709"/>
              <a:gd name="T28" fmla="*/ 2204 w 2544"/>
              <a:gd name="T29" fmla="*/ 1637 h 1709"/>
              <a:gd name="T30" fmla="*/ 2360 w 2544"/>
              <a:gd name="T31" fmla="*/ 1444 h 1709"/>
              <a:gd name="T32" fmla="*/ 2503 w 2544"/>
              <a:gd name="T33" fmla="*/ 837 h 1709"/>
              <a:gd name="T34" fmla="*/ 2469 w 2544"/>
              <a:gd name="T35" fmla="*/ 604 h 1709"/>
              <a:gd name="T36" fmla="*/ 1214 w 2544"/>
              <a:gd name="T37" fmla="*/ 0 h 1709"/>
              <a:gd name="T38" fmla="*/ 1139 w 2544"/>
              <a:gd name="T39" fmla="*/ 0 h 1709"/>
              <a:gd name="T40" fmla="*/ 1139 w 2544"/>
              <a:gd name="T41" fmla="*/ 2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4" h="1709">
                <a:moveTo>
                  <a:pt x="1139" y="207"/>
                </a:moveTo>
                <a:lnTo>
                  <a:pt x="1139" y="207"/>
                </a:lnTo>
                <a:cubicBezTo>
                  <a:pt x="1160" y="207"/>
                  <a:pt x="1181" y="207"/>
                  <a:pt x="1203" y="207"/>
                </a:cubicBezTo>
                <a:cubicBezTo>
                  <a:pt x="1804" y="236"/>
                  <a:pt x="2246" y="673"/>
                  <a:pt x="2318" y="747"/>
                </a:cubicBezTo>
                <a:cubicBezTo>
                  <a:pt x="2196" y="993"/>
                  <a:pt x="2161" y="1258"/>
                  <a:pt x="2153" y="1436"/>
                </a:cubicBezTo>
                <a:cubicBezTo>
                  <a:pt x="1965" y="1480"/>
                  <a:pt x="1791" y="1501"/>
                  <a:pt x="1629" y="1501"/>
                </a:cubicBezTo>
                <a:cubicBezTo>
                  <a:pt x="877" y="1501"/>
                  <a:pt x="427" y="1046"/>
                  <a:pt x="228" y="538"/>
                </a:cubicBezTo>
                <a:cubicBezTo>
                  <a:pt x="522" y="318"/>
                  <a:pt x="829" y="207"/>
                  <a:pt x="1139" y="207"/>
                </a:cubicBezTo>
                <a:lnTo>
                  <a:pt x="1139" y="0"/>
                </a:lnTo>
                <a:lnTo>
                  <a:pt x="1139" y="0"/>
                </a:lnTo>
                <a:cubicBezTo>
                  <a:pt x="784" y="0"/>
                  <a:pt x="435" y="125"/>
                  <a:pt x="104" y="371"/>
                </a:cubicBezTo>
                <a:cubicBezTo>
                  <a:pt x="30" y="426"/>
                  <a:pt x="0" y="527"/>
                  <a:pt x="35" y="612"/>
                </a:cubicBezTo>
                <a:cubicBezTo>
                  <a:pt x="157" y="924"/>
                  <a:pt x="350" y="1187"/>
                  <a:pt x="594" y="1375"/>
                </a:cubicBezTo>
                <a:cubicBezTo>
                  <a:pt x="885" y="1597"/>
                  <a:pt x="1232" y="1708"/>
                  <a:pt x="1629" y="1708"/>
                </a:cubicBezTo>
                <a:cubicBezTo>
                  <a:pt x="1812" y="1708"/>
                  <a:pt x="2002" y="1684"/>
                  <a:pt x="2204" y="1637"/>
                </a:cubicBezTo>
                <a:cubicBezTo>
                  <a:pt x="2294" y="1616"/>
                  <a:pt x="2357" y="1536"/>
                  <a:pt x="2360" y="1444"/>
                </a:cubicBezTo>
                <a:cubicBezTo>
                  <a:pt x="2368" y="1287"/>
                  <a:pt x="2397" y="1054"/>
                  <a:pt x="2503" y="837"/>
                </a:cubicBezTo>
                <a:cubicBezTo>
                  <a:pt x="2543" y="760"/>
                  <a:pt x="2527" y="665"/>
                  <a:pt x="2469" y="604"/>
                </a:cubicBezTo>
                <a:cubicBezTo>
                  <a:pt x="2376" y="508"/>
                  <a:pt x="1889" y="32"/>
                  <a:pt x="1214" y="0"/>
                </a:cubicBezTo>
                <a:cubicBezTo>
                  <a:pt x="1189" y="0"/>
                  <a:pt x="1166" y="0"/>
                  <a:pt x="1139" y="0"/>
                </a:cubicBezTo>
                <a:lnTo>
                  <a:pt x="1139" y="207"/>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lnSpc>
                <a:spcPts val="1500"/>
              </a:lnSpc>
              <a:spcBef>
                <a:spcPts val="0"/>
              </a:spcBef>
              <a:spcAft>
                <a:spcPts val="0"/>
              </a:spcAft>
            </a:pPr>
            <a:endParaRPr lang="en-US" sz="1200" dirty="0">
              <a:solidFill>
                <a:prstClr val="white">
                  <a:lumMod val="50000"/>
                </a:prstClr>
              </a:solidFill>
              <a:latin typeface="Calibri Light"/>
              <a:ea typeface="微软雅黑" panose="020B0503020204020204" pitchFamily="34" charset="-122"/>
            </a:endParaRPr>
          </a:p>
        </p:txBody>
      </p:sp>
      <p:sp>
        <p:nvSpPr>
          <p:cNvPr id="29" name="Freeform 4"/>
          <p:cNvSpPr>
            <a:spLocks noChangeArrowheads="1"/>
          </p:cNvSpPr>
          <p:nvPr/>
        </p:nvSpPr>
        <p:spPr bwMode="auto">
          <a:xfrm>
            <a:off x="4380286" y="3020394"/>
            <a:ext cx="2133631" cy="1400801"/>
          </a:xfrm>
          <a:custGeom>
            <a:avLst/>
            <a:gdLst>
              <a:gd name="T0" fmla="*/ 2449 w 5244"/>
              <a:gd name="T1" fmla="*/ 3443 h 3444"/>
              <a:gd name="T2" fmla="*/ 2449 w 5244"/>
              <a:gd name="T3" fmla="*/ 3443 h 3444"/>
              <a:gd name="T4" fmla="*/ 2378 w 5244"/>
              <a:gd name="T5" fmla="*/ 3414 h 3444"/>
              <a:gd name="T6" fmla="*/ 1221 w 5244"/>
              <a:gd name="T7" fmla="*/ 2876 h 3444"/>
              <a:gd name="T8" fmla="*/ 1149 w 5244"/>
              <a:gd name="T9" fmla="*/ 2876 h 3444"/>
              <a:gd name="T10" fmla="*/ 225 w 5244"/>
              <a:gd name="T11" fmla="*/ 3188 h 3444"/>
              <a:gd name="T12" fmla="*/ 167 w 5244"/>
              <a:gd name="T13" fmla="*/ 3207 h 3444"/>
              <a:gd name="T14" fmla="*/ 129 w 5244"/>
              <a:gd name="T15" fmla="*/ 3199 h 3444"/>
              <a:gd name="T16" fmla="*/ 66 w 5244"/>
              <a:gd name="T17" fmla="*/ 3128 h 3444"/>
              <a:gd name="T18" fmla="*/ 24 w 5244"/>
              <a:gd name="T19" fmla="*/ 2524 h 3444"/>
              <a:gd name="T20" fmla="*/ 678 w 5244"/>
              <a:gd name="T21" fmla="*/ 1366 h 3444"/>
              <a:gd name="T22" fmla="*/ 1194 w 5244"/>
              <a:gd name="T23" fmla="*/ 474 h 3444"/>
              <a:gd name="T24" fmla="*/ 2333 w 5244"/>
              <a:gd name="T25" fmla="*/ 0 h 3444"/>
              <a:gd name="T26" fmla="*/ 2336 w 5244"/>
              <a:gd name="T27" fmla="*/ 0 h 3444"/>
              <a:gd name="T28" fmla="*/ 2362 w 5244"/>
              <a:gd name="T29" fmla="*/ 5 h 3444"/>
              <a:gd name="T30" fmla="*/ 3377 w 5244"/>
              <a:gd name="T31" fmla="*/ 628 h 3444"/>
              <a:gd name="T32" fmla="*/ 3753 w 5244"/>
              <a:gd name="T33" fmla="*/ 1150 h 3444"/>
              <a:gd name="T34" fmla="*/ 3755 w 5244"/>
              <a:gd name="T35" fmla="*/ 1152 h 3444"/>
              <a:gd name="T36" fmla="*/ 3763 w 5244"/>
              <a:gd name="T37" fmla="*/ 1157 h 3444"/>
              <a:gd name="T38" fmla="*/ 3766 w 5244"/>
              <a:gd name="T39" fmla="*/ 1155 h 3444"/>
              <a:gd name="T40" fmla="*/ 4248 w 5244"/>
              <a:gd name="T41" fmla="*/ 1057 h 3444"/>
              <a:gd name="T42" fmla="*/ 4918 w 5244"/>
              <a:gd name="T43" fmla="*/ 1269 h 3444"/>
              <a:gd name="T44" fmla="*/ 5151 w 5244"/>
              <a:gd name="T45" fmla="*/ 2055 h 3444"/>
              <a:gd name="T46" fmla="*/ 4311 w 5244"/>
              <a:gd name="T47" fmla="*/ 2860 h 3444"/>
              <a:gd name="T48" fmla="*/ 3638 w 5244"/>
              <a:gd name="T49" fmla="*/ 2958 h 3444"/>
              <a:gd name="T50" fmla="*/ 3615 w 5244"/>
              <a:gd name="T51" fmla="*/ 2958 h 3444"/>
              <a:gd name="T52" fmla="*/ 3615 w 5244"/>
              <a:gd name="T53" fmla="*/ 2958 h 3444"/>
              <a:gd name="T54" fmla="*/ 3612 w 5244"/>
              <a:gd name="T55" fmla="*/ 2958 h 3444"/>
              <a:gd name="T56" fmla="*/ 3601 w 5244"/>
              <a:gd name="T57" fmla="*/ 2958 h 3444"/>
              <a:gd name="T58" fmla="*/ 3591 w 5244"/>
              <a:gd name="T59" fmla="*/ 2958 h 3444"/>
              <a:gd name="T60" fmla="*/ 3363 w 5244"/>
              <a:gd name="T61" fmla="*/ 2979 h 3444"/>
              <a:gd name="T62" fmla="*/ 3358 w 5244"/>
              <a:gd name="T63" fmla="*/ 2979 h 3444"/>
              <a:gd name="T64" fmla="*/ 2555 w 5244"/>
              <a:gd name="T65" fmla="*/ 3371 h 3444"/>
              <a:gd name="T66" fmla="*/ 2532 w 5244"/>
              <a:gd name="T67" fmla="*/ 3403 h 3444"/>
              <a:gd name="T68" fmla="*/ 2457 w 5244"/>
              <a:gd name="T69" fmla="*/ 3443 h 3444"/>
              <a:gd name="T70" fmla="*/ 2449 w 5244"/>
              <a:gd name="T71" fmla="*/ 3443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44" h="3444">
                <a:moveTo>
                  <a:pt x="2449" y="3443"/>
                </a:moveTo>
                <a:lnTo>
                  <a:pt x="2449" y="3443"/>
                </a:lnTo>
                <a:cubicBezTo>
                  <a:pt x="2423" y="3443"/>
                  <a:pt x="2397" y="3432"/>
                  <a:pt x="2378" y="3414"/>
                </a:cubicBezTo>
                <a:cubicBezTo>
                  <a:pt x="2222" y="3263"/>
                  <a:pt x="1795" y="2905"/>
                  <a:pt x="1221" y="2876"/>
                </a:cubicBezTo>
                <a:cubicBezTo>
                  <a:pt x="1197" y="2876"/>
                  <a:pt x="1173" y="2876"/>
                  <a:pt x="1149" y="2876"/>
                </a:cubicBezTo>
                <a:cubicBezTo>
                  <a:pt x="834" y="2876"/>
                  <a:pt x="522" y="2979"/>
                  <a:pt x="225" y="3188"/>
                </a:cubicBezTo>
                <a:cubicBezTo>
                  <a:pt x="206" y="3199"/>
                  <a:pt x="188" y="3207"/>
                  <a:pt x="167" y="3207"/>
                </a:cubicBezTo>
                <a:cubicBezTo>
                  <a:pt x="154" y="3207"/>
                  <a:pt x="140" y="3204"/>
                  <a:pt x="129" y="3199"/>
                </a:cubicBezTo>
                <a:cubicBezTo>
                  <a:pt x="98" y="3186"/>
                  <a:pt x="74" y="3159"/>
                  <a:pt x="66" y="3128"/>
                </a:cubicBezTo>
                <a:cubicBezTo>
                  <a:pt x="16" y="2921"/>
                  <a:pt x="0" y="2712"/>
                  <a:pt x="24" y="2524"/>
                </a:cubicBezTo>
                <a:cubicBezTo>
                  <a:pt x="111" y="1817"/>
                  <a:pt x="522" y="1472"/>
                  <a:pt x="678" y="1366"/>
                </a:cubicBezTo>
                <a:cubicBezTo>
                  <a:pt x="678" y="1224"/>
                  <a:pt x="739" y="906"/>
                  <a:pt x="1194" y="474"/>
                </a:cubicBezTo>
                <a:cubicBezTo>
                  <a:pt x="1610" y="82"/>
                  <a:pt x="2087" y="11"/>
                  <a:pt x="2333" y="0"/>
                </a:cubicBezTo>
                <a:cubicBezTo>
                  <a:pt x="2333" y="0"/>
                  <a:pt x="2333" y="0"/>
                  <a:pt x="2336" y="0"/>
                </a:cubicBezTo>
                <a:cubicBezTo>
                  <a:pt x="2344" y="0"/>
                  <a:pt x="2354" y="3"/>
                  <a:pt x="2362" y="5"/>
                </a:cubicBezTo>
                <a:cubicBezTo>
                  <a:pt x="2741" y="103"/>
                  <a:pt x="3082" y="313"/>
                  <a:pt x="3377" y="628"/>
                </a:cubicBezTo>
                <a:cubicBezTo>
                  <a:pt x="3609" y="877"/>
                  <a:pt x="3731" y="1104"/>
                  <a:pt x="3753" y="1150"/>
                </a:cubicBezTo>
                <a:cubicBezTo>
                  <a:pt x="3753" y="1150"/>
                  <a:pt x="3755" y="1150"/>
                  <a:pt x="3755" y="1152"/>
                </a:cubicBezTo>
                <a:cubicBezTo>
                  <a:pt x="3758" y="1157"/>
                  <a:pt x="3760" y="1157"/>
                  <a:pt x="3763" y="1157"/>
                </a:cubicBezTo>
                <a:cubicBezTo>
                  <a:pt x="3763" y="1157"/>
                  <a:pt x="3766" y="1157"/>
                  <a:pt x="3766" y="1155"/>
                </a:cubicBezTo>
                <a:cubicBezTo>
                  <a:pt x="3901" y="1091"/>
                  <a:pt x="4070" y="1057"/>
                  <a:pt x="4248" y="1057"/>
                </a:cubicBezTo>
                <a:cubicBezTo>
                  <a:pt x="4510" y="1057"/>
                  <a:pt x="4748" y="1134"/>
                  <a:pt x="4918" y="1269"/>
                </a:cubicBezTo>
                <a:cubicBezTo>
                  <a:pt x="5076" y="1393"/>
                  <a:pt x="5243" y="1631"/>
                  <a:pt x="5151" y="2055"/>
                </a:cubicBezTo>
                <a:cubicBezTo>
                  <a:pt x="5063" y="2444"/>
                  <a:pt x="4780" y="2714"/>
                  <a:pt x="4311" y="2860"/>
                </a:cubicBezTo>
                <a:cubicBezTo>
                  <a:pt x="4007" y="2950"/>
                  <a:pt x="3720" y="2958"/>
                  <a:pt x="3638" y="2958"/>
                </a:cubicBezTo>
                <a:cubicBezTo>
                  <a:pt x="3628" y="2958"/>
                  <a:pt x="3620" y="2958"/>
                  <a:pt x="3615" y="2958"/>
                </a:cubicBezTo>
                <a:lnTo>
                  <a:pt x="3615" y="2958"/>
                </a:lnTo>
                <a:lnTo>
                  <a:pt x="3612" y="2958"/>
                </a:lnTo>
                <a:cubicBezTo>
                  <a:pt x="3609" y="2958"/>
                  <a:pt x="3604" y="2958"/>
                  <a:pt x="3601" y="2958"/>
                </a:cubicBezTo>
                <a:cubicBezTo>
                  <a:pt x="3596" y="2958"/>
                  <a:pt x="3594" y="2958"/>
                  <a:pt x="3591" y="2958"/>
                </a:cubicBezTo>
                <a:cubicBezTo>
                  <a:pt x="3488" y="2961"/>
                  <a:pt x="3366" y="2979"/>
                  <a:pt x="3363" y="2979"/>
                </a:cubicBezTo>
                <a:cubicBezTo>
                  <a:pt x="3360" y="2979"/>
                  <a:pt x="3360" y="2979"/>
                  <a:pt x="3358" y="2979"/>
                </a:cubicBezTo>
                <a:cubicBezTo>
                  <a:pt x="3011" y="3011"/>
                  <a:pt x="2744" y="3144"/>
                  <a:pt x="2555" y="3371"/>
                </a:cubicBezTo>
                <a:cubicBezTo>
                  <a:pt x="2547" y="3382"/>
                  <a:pt x="2539" y="3392"/>
                  <a:pt x="2532" y="3403"/>
                </a:cubicBezTo>
                <a:cubicBezTo>
                  <a:pt x="2513" y="3427"/>
                  <a:pt x="2487" y="3440"/>
                  <a:pt x="2457" y="3443"/>
                </a:cubicBezTo>
                <a:cubicBezTo>
                  <a:pt x="2455" y="3443"/>
                  <a:pt x="2452" y="3443"/>
                  <a:pt x="2449" y="3443"/>
                </a:cubicBezTo>
              </a:path>
            </a:pathLst>
          </a:custGeom>
          <a:solidFill>
            <a:srgbClr val="EECE52"/>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30" name="Freeform 5"/>
          <p:cNvSpPr>
            <a:spLocks noChangeArrowheads="1"/>
          </p:cNvSpPr>
          <p:nvPr/>
        </p:nvSpPr>
        <p:spPr bwMode="auto">
          <a:xfrm>
            <a:off x="4337181" y="2979085"/>
            <a:ext cx="2221635" cy="1485208"/>
          </a:xfrm>
          <a:custGeom>
            <a:avLst/>
            <a:gdLst>
              <a:gd name="T0" fmla="*/ 2439 w 5461"/>
              <a:gd name="T1" fmla="*/ 209 h 3650"/>
              <a:gd name="T2" fmla="*/ 2439 w 5461"/>
              <a:gd name="T3" fmla="*/ 209 h 3650"/>
              <a:gd name="T4" fmla="*/ 3405 w 5461"/>
              <a:gd name="T5" fmla="*/ 800 h 3650"/>
              <a:gd name="T6" fmla="*/ 3763 w 5461"/>
              <a:gd name="T7" fmla="*/ 1300 h 3650"/>
              <a:gd name="T8" fmla="*/ 3866 w 5461"/>
              <a:gd name="T9" fmla="*/ 1364 h 3650"/>
              <a:gd name="T10" fmla="*/ 3914 w 5461"/>
              <a:gd name="T11" fmla="*/ 1353 h 3650"/>
              <a:gd name="T12" fmla="*/ 4351 w 5461"/>
              <a:gd name="T13" fmla="*/ 1263 h 3650"/>
              <a:gd name="T14" fmla="*/ 4957 w 5461"/>
              <a:gd name="T15" fmla="*/ 1451 h 3650"/>
              <a:gd name="T16" fmla="*/ 5153 w 5461"/>
              <a:gd name="T17" fmla="*/ 2137 h 3650"/>
              <a:gd name="T18" fmla="*/ 4383 w 5461"/>
              <a:gd name="T19" fmla="*/ 2862 h 3650"/>
              <a:gd name="T20" fmla="*/ 3741 w 5461"/>
              <a:gd name="T21" fmla="*/ 2958 h 3650"/>
              <a:gd name="T22" fmla="*/ 3720 w 5461"/>
              <a:gd name="T23" fmla="*/ 2958 h 3650"/>
              <a:gd name="T24" fmla="*/ 3718 w 5461"/>
              <a:gd name="T25" fmla="*/ 2958 h 3650"/>
              <a:gd name="T26" fmla="*/ 3704 w 5461"/>
              <a:gd name="T27" fmla="*/ 2958 h 3650"/>
              <a:gd name="T28" fmla="*/ 3704 w 5461"/>
              <a:gd name="T29" fmla="*/ 2958 h 3650"/>
              <a:gd name="T30" fmla="*/ 3450 w 5461"/>
              <a:gd name="T31" fmla="*/ 2979 h 3650"/>
              <a:gd name="T32" fmla="*/ 2579 w 5461"/>
              <a:gd name="T33" fmla="*/ 3408 h 3650"/>
              <a:gd name="T34" fmla="*/ 2552 w 5461"/>
              <a:gd name="T35" fmla="*/ 3442 h 3650"/>
              <a:gd name="T36" fmla="*/ 1329 w 5461"/>
              <a:gd name="T37" fmla="*/ 2876 h 3650"/>
              <a:gd name="T38" fmla="*/ 1252 w 5461"/>
              <a:gd name="T39" fmla="*/ 2876 h 3650"/>
              <a:gd name="T40" fmla="*/ 270 w 5461"/>
              <a:gd name="T41" fmla="*/ 3204 h 3650"/>
              <a:gd name="T42" fmla="*/ 230 w 5461"/>
              <a:gd name="T43" fmla="*/ 2640 h 3650"/>
              <a:gd name="T44" fmla="*/ 892 w 5461"/>
              <a:gd name="T45" fmla="*/ 1523 h 3650"/>
              <a:gd name="T46" fmla="*/ 1369 w 5461"/>
              <a:gd name="T47" fmla="*/ 654 h 3650"/>
              <a:gd name="T48" fmla="*/ 2439 w 5461"/>
              <a:gd name="T49" fmla="*/ 209 h 3650"/>
              <a:gd name="T50" fmla="*/ 2439 w 5461"/>
              <a:gd name="T51" fmla="*/ 0 h 3650"/>
              <a:gd name="T52" fmla="*/ 2439 w 5461"/>
              <a:gd name="T53" fmla="*/ 0 h 3650"/>
              <a:gd name="T54" fmla="*/ 2431 w 5461"/>
              <a:gd name="T55" fmla="*/ 0 h 3650"/>
              <a:gd name="T56" fmla="*/ 1226 w 5461"/>
              <a:gd name="T57" fmla="*/ 503 h 3650"/>
              <a:gd name="T58" fmla="*/ 720 w 5461"/>
              <a:gd name="T59" fmla="*/ 1226 h 3650"/>
              <a:gd name="T60" fmla="*/ 680 w 5461"/>
              <a:gd name="T61" fmla="*/ 1414 h 3650"/>
              <a:gd name="T62" fmla="*/ 23 w 5461"/>
              <a:gd name="T63" fmla="*/ 2614 h 3650"/>
              <a:gd name="T64" fmla="*/ 69 w 5461"/>
              <a:gd name="T65" fmla="*/ 3254 h 3650"/>
              <a:gd name="T66" fmla="*/ 196 w 5461"/>
              <a:gd name="T67" fmla="*/ 3400 h 3650"/>
              <a:gd name="T68" fmla="*/ 270 w 5461"/>
              <a:gd name="T69" fmla="*/ 3413 h 3650"/>
              <a:gd name="T70" fmla="*/ 386 w 5461"/>
              <a:gd name="T71" fmla="*/ 3376 h 3650"/>
              <a:gd name="T72" fmla="*/ 1252 w 5461"/>
              <a:gd name="T73" fmla="*/ 3082 h 3650"/>
              <a:gd name="T74" fmla="*/ 1321 w 5461"/>
              <a:gd name="T75" fmla="*/ 3082 h 3650"/>
              <a:gd name="T76" fmla="*/ 2407 w 5461"/>
              <a:gd name="T77" fmla="*/ 3590 h 3650"/>
              <a:gd name="T78" fmla="*/ 2552 w 5461"/>
              <a:gd name="T79" fmla="*/ 3649 h 3650"/>
              <a:gd name="T80" fmla="*/ 2569 w 5461"/>
              <a:gd name="T81" fmla="*/ 3649 h 3650"/>
              <a:gd name="T82" fmla="*/ 2717 w 5461"/>
              <a:gd name="T83" fmla="*/ 3567 h 3650"/>
              <a:gd name="T84" fmla="*/ 2740 w 5461"/>
              <a:gd name="T85" fmla="*/ 3540 h 3650"/>
              <a:gd name="T86" fmla="*/ 3469 w 5461"/>
              <a:gd name="T87" fmla="*/ 3185 h 3650"/>
              <a:gd name="T88" fmla="*/ 3482 w 5461"/>
              <a:gd name="T89" fmla="*/ 3183 h 3650"/>
              <a:gd name="T90" fmla="*/ 3691 w 5461"/>
              <a:gd name="T91" fmla="*/ 3164 h 3650"/>
              <a:gd name="T92" fmla="*/ 3704 w 5461"/>
              <a:gd name="T93" fmla="*/ 3164 h 3650"/>
              <a:gd name="T94" fmla="*/ 3720 w 5461"/>
              <a:gd name="T95" fmla="*/ 3164 h 3650"/>
              <a:gd name="T96" fmla="*/ 3741 w 5461"/>
              <a:gd name="T97" fmla="*/ 3164 h 3650"/>
              <a:gd name="T98" fmla="*/ 4443 w 5461"/>
              <a:gd name="T99" fmla="*/ 3061 h 3650"/>
              <a:gd name="T100" fmla="*/ 5042 w 5461"/>
              <a:gd name="T101" fmla="*/ 2733 h 3650"/>
              <a:gd name="T102" fmla="*/ 5355 w 5461"/>
              <a:gd name="T103" fmla="*/ 2182 h 3650"/>
              <a:gd name="T104" fmla="*/ 5087 w 5461"/>
              <a:gd name="T105" fmla="*/ 1289 h 3650"/>
              <a:gd name="T106" fmla="*/ 4351 w 5461"/>
              <a:gd name="T107" fmla="*/ 1057 h 3650"/>
              <a:gd name="T108" fmla="*/ 3908 w 5461"/>
              <a:gd name="T109" fmla="*/ 1130 h 3650"/>
              <a:gd name="T110" fmla="*/ 3556 w 5461"/>
              <a:gd name="T111" fmla="*/ 659 h 3650"/>
              <a:gd name="T112" fmla="*/ 2492 w 5461"/>
              <a:gd name="T113" fmla="*/ 8 h 3650"/>
              <a:gd name="T114" fmla="*/ 2439 w 5461"/>
              <a:gd name="T115" fmla="*/ 0 h 3650"/>
              <a:gd name="T116" fmla="*/ 2439 w 5461"/>
              <a:gd name="T117" fmla="*/ 209 h 3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61" h="3650">
                <a:moveTo>
                  <a:pt x="2439" y="209"/>
                </a:moveTo>
                <a:lnTo>
                  <a:pt x="2439" y="209"/>
                </a:lnTo>
                <a:cubicBezTo>
                  <a:pt x="2799" y="302"/>
                  <a:pt x="3122" y="500"/>
                  <a:pt x="3405" y="800"/>
                </a:cubicBezTo>
                <a:cubicBezTo>
                  <a:pt x="3646" y="1059"/>
                  <a:pt x="3763" y="1297"/>
                  <a:pt x="3763" y="1300"/>
                </a:cubicBezTo>
                <a:cubicBezTo>
                  <a:pt x="3784" y="1340"/>
                  <a:pt x="3823" y="1364"/>
                  <a:pt x="3866" y="1364"/>
                </a:cubicBezTo>
                <a:cubicBezTo>
                  <a:pt x="3882" y="1364"/>
                  <a:pt x="3898" y="1358"/>
                  <a:pt x="3914" y="1353"/>
                </a:cubicBezTo>
                <a:cubicBezTo>
                  <a:pt x="4033" y="1295"/>
                  <a:pt x="4189" y="1263"/>
                  <a:pt x="4351" y="1263"/>
                </a:cubicBezTo>
                <a:cubicBezTo>
                  <a:pt x="4565" y="1263"/>
                  <a:pt x="4793" y="1321"/>
                  <a:pt x="4957" y="1451"/>
                </a:cubicBezTo>
                <a:cubicBezTo>
                  <a:pt x="5153" y="1607"/>
                  <a:pt x="5219" y="1838"/>
                  <a:pt x="5153" y="2137"/>
                </a:cubicBezTo>
                <a:cubicBezTo>
                  <a:pt x="5073" y="2486"/>
                  <a:pt x="4817" y="2730"/>
                  <a:pt x="4383" y="2862"/>
                </a:cubicBezTo>
                <a:cubicBezTo>
                  <a:pt x="4094" y="2950"/>
                  <a:pt x="3818" y="2958"/>
                  <a:pt x="3741" y="2958"/>
                </a:cubicBezTo>
                <a:cubicBezTo>
                  <a:pt x="3728" y="2958"/>
                  <a:pt x="3720" y="2958"/>
                  <a:pt x="3720" y="2958"/>
                </a:cubicBezTo>
                <a:lnTo>
                  <a:pt x="3718" y="2958"/>
                </a:lnTo>
                <a:cubicBezTo>
                  <a:pt x="3712" y="2958"/>
                  <a:pt x="3710" y="2958"/>
                  <a:pt x="3704" y="2958"/>
                </a:cubicBezTo>
                <a:lnTo>
                  <a:pt x="3704" y="2958"/>
                </a:lnTo>
                <a:cubicBezTo>
                  <a:pt x="3591" y="2958"/>
                  <a:pt x="3450" y="2979"/>
                  <a:pt x="3450" y="2979"/>
                </a:cubicBezTo>
                <a:cubicBezTo>
                  <a:pt x="3077" y="3013"/>
                  <a:pt x="2783" y="3159"/>
                  <a:pt x="2579" y="3408"/>
                </a:cubicBezTo>
                <a:cubicBezTo>
                  <a:pt x="2571" y="3419"/>
                  <a:pt x="2560" y="3432"/>
                  <a:pt x="2552" y="3442"/>
                </a:cubicBezTo>
                <a:cubicBezTo>
                  <a:pt x="2399" y="3291"/>
                  <a:pt x="1946" y="2907"/>
                  <a:pt x="1329" y="2876"/>
                </a:cubicBezTo>
                <a:cubicBezTo>
                  <a:pt x="1305" y="2876"/>
                  <a:pt x="1279" y="2876"/>
                  <a:pt x="1252" y="2876"/>
                </a:cubicBezTo>
                <a:cubicBezTo>
                  <a:pt x="916" y="2876"/>
                  <a:pt x="585" y="2984"/>
                  <a:pt x="270" y="3204"/>
                </a:cubicBezTo>
                <a:cubicBezTo>
                  <a:pt x="219" y="3008"/>
                  <a:pt x="209" y="2812"/>
                  <a:pt x="230" y="2640"/>
                </a:cubicBezTo>
                <a:cubicBezTo>
                  <a:pt x="331" y="1822"/>
                  <a:pt x="892" y="1523"/>
                  <a:pt x="892" y="1523"/>
                </a:cubicBezTo>
                <a:cubicBezTo>
                  <a:pt x="892" y="1523"/>
                  <a:pt x="799" y="1191"/>
                  <a:pt x="1369" y="654"/>
                </a:cubicBezTo>
                <a:cubicBezTo>
                  <a:pt x="1755" y="286"/>
                  <a:pt x="2195" y="217"/>
                  <a:pt x="2439" y="209"/>
                </a:cubicBezTo>
                <a:lnTo>
                  <a:pt x="2439" y="0"/>
                </a:lnTo>
                <a:lnTo>
                  <a:pt x="2439" y="0"/>
                </a:lnTo>
                <a:cubicBezTo>
                  <a:pt x="2436" y="0"/>
                  <a:pt x="2433" y="0"/>
                  <a:pt x="2431" y="0"/>
                </a:cubicBezTo>
                <a:cubicBezTo>
                  <a:pt x="2171" y="10"/>
                  <a:pt x="1665" y="87"/>
                  <a:pt x="1226" y="503"/>
                </a:cubicBezTo>
                <a:cubicBezTo>
                  <a:pt x="964" y="749"/>
                  <a:pt x="794" y="993"/>
                  <a:pt x="720" y="1226"/>
                </a:cubicBezTo>
                <a:cubicBezTo>
                  <a:pt x="696" y="1300"/>
                  <a:pt x="686" y="1364"/>
                  <a:pt x="680" y="1414"/>
                </a:cubicBezTo>
                <a:cubicBezTo>
                  <a:pt x="487" y="1560"/>
                  <a:pt x="108" y="1925"/>
                  <a:pt x="23" y="2614"/>
                </a:cubicBezTo>
                <a:cubicBezTo>
                  <a:pt x="0" y="2815"/>
                  <a:pt x="16" y="3037"/>
                  <a:pt x="69" y="3254"/>
                </a:cubicBezTo>
                <a:cubicBezTo>
                  <a:pt x="84" y="3320"/>
                  <a:pt x="132" y="3373"/>
                  <a:pt x="196" y="3400"/>
                </a:cubicBezTo>
                <a:cubicBezTo>
                  <a:pt x="219" y="3408"/>
                  <a:pt x="243" y="3413"/>
                  <a:pt x="270" y="3413"/>
                </a:cubicBezTo>
                <a:cubicBezTo>
                  <a:pt x="309" y="3413"/>
                  <a:pt x="352" y="3400"/>
                  <a:pt x="386" y="3376"/>
                </a:cubicBezTo>
                <a:cubicBezTo>
                  <a:pt x="667" y="3180"/>
                  <a:pt x="958" y="3082"/>
                  <a:pt x="1252" y="3082"/>
                </a:cubicBezTo>
                <a:cubicBezTo>
                  <a:pt x="1276" y="3082"/>
                  <a:pt x="1297" y="3082"/>
                  <a:pt x="1321" y="3082"/>
                </a:cubicBezTo>
                <a:cubicBezTo>
                  <a:pt x="1859" y="3109"/>
                  <a:pt x="2261" y="3448"/>
                  <a:pt x="2407" y="3590"/>
                </a:cubicBezTo>
                <a:cubicBezTo>
                  <a:pt x="2447" y="3628"/>
                  <a:pt x="2500" y="3649"/>
                  <a:pt x="2552" y="3649"/>
                </a:cubicBezTo>
                <a:cubicBezTo>
                  <a:pt x="2558" y="3649"/>
                  <a:pt x="2563" y="3649"/>
                  <a:pt x="2569" y="3649"/>
                </a:cubicBezTo>
                <a:cubicBezTo>
                  <a:pt x="2627" y="3644"/>
                  <a:pt x="2682" y="3615"/>
                  <a:pt x="2717" y="3567"/>
                </a:cubicBezTo>
                <a:cubicBezTo>
                  <a:pt x="2725" y="3556"/>
                  <a:pt x="2732" y="3548"/>
                  <a:pt x="2740" y="3540"/>
                </a:cubicBezTo>
                <a:cubicBezTo>
                  <a:pt x="2907" y="3334"/>
                  <a:pt x="3154" y="3214"/>
                  <a:pt x="3469" y="3185"/>
                </a:cubicBezTo>
                <a:cubicBezTo>
                  <a:pt x="3474" y="3185"/>
                  <a:pt x="3477" y="3185"/>
                  <a:pt x="3482" y="3183"/>
                </a:cubicBezTo>
                <a:cubicBezTo>
                  <a:pt x="3482" y="3183"/>
                  <a:pt x="3599" y="3167"/>
                  <a:pt x="3691" y="3164"/>
                </a:cubicBezTo>
                <a:cubicBezTo>
                  <a:pt x="3694" y="3164"/>
                  <a:pt x="3699" y="3164"/>
                  <a:pt x="3704" y="3164"/>
                </a:cubicBezTo>
                <a:cubicBezTo>
                  <a:pt x="3710" y="3164"/>
                  <a:pt x="3715" y="3164"/>
                  <a:pt x="3720" y="3164"/>
                </a:cubicBezTo>
                <a:cubicBezTo>
                  <a:pt x="3728" y="3164"/>
                  <a:pt x="3736" y="3164"/>
                  <a:pt x="3741" y="3164"/>
                </a:cubicBezTo>
                <a:cubicBezTo>
                  <a:pt x="3826" y="3164"/>
                  <a:pt x="4128" y="3156"/>
                  <a:pt x="4443" y="3061"/>
                </a:cubicBezTo>
                <a:cubicBezTo>
                  <a:pt x="4690" y="2987"/>
                  <a:pt x="4891" y="2876"/>
                  <a:pt x="5042" y="2733"/>
                </a:cubicBezTo>
                <a:cubicBezTo>
                  <a:pt x="5201" y="2582"/>
                  <a:pt x="5307" y="2396"/>
                  <a:pt x="5355" y="2182"/>
                </a:cubicBezTo>
                <a:cubicBezTo>
                  <a:pt x="5460" y="1705"/>
                  <a:pt x="5267" y="1435"/>
                  <a:pt x="5087" y="1289"/>
                </a:cubicBezTo>
                <a:cubicBezTo>
                  <a:pt x="4896" y="1138"/>
                  <a:pt x="4637" y="1057"/>
                  <a:pt x="4351" y="1057"/>
                </a:cubicBezTo>
                <a:cubicBezTo>
                  <a:pt x="4195" y="1057"/>
                  <a:pt x="4038" y="1083"/>
                  <a:pt x="3908" y="1130"/>
                </a:cubicBezTo>
                <a:cubicBezTo>
                  <a:pt x="3850" y="1030"/>
                  <a:pt x="3734" y="850"/>
                  <a:pt x="3556" y="659"/>
                </a:cubicBezTo>
                <a:cubicBezTo>
                  <a:pt x="3246" y="331"/>
                  <a:pt x="2889" y="111"/>
                  <a:pt x="2492" y="8"/>
                </a:cubicBezTo>
                <a:cubicBezTo>
                  <a:pt x="2473" y="3"/>
                  <a:pt x="2457" y="0"/>
                  <a:pt x="2439" y="0"/>
                </a:cubicBezTo>
                <a:lnTo>
                  <a:pt x="2439" y="2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lnSpc>
                <a:spcPts val="1500"/>
              </a:lnSpc>
              <a:spcBef>
                <a:spcPts val="0"/>
              </a:spcBef>
              <a:spcAft>
                <a:spcPts val="0"/>
              </a:spcAft>
            </a:pPr>
            <a:endParaRPr lang="en-US" sz="1200" dirty="0">
              <a:solidFill>
                <a:prstClr val="white">
                  <a:lumMod val="50000"/>
                </a:prstClr>
              </a:solidFill>
              <a:latin typeface="Calibri Light"/>
              <a:ea typeface="微软雅黑" panose="020B0503020204020204" pitchFamily="34" charset="-122"/>
            </a:endParaRPr>
          </a:p>
        </p:txBody>
      </p:sp>
      <p:sp>
        <p:nvSpPr>
          <p:cNvPr id="31" name="Freeform 6"/>
          <p:cNvSpPr>
            <a:spLocks noChangeArrowheads="1"/>
          </p:cNvSpPr>
          <p:nvPr/>
        </p:nvSpPr>
        <p:spPr bwMode="auto">
          <a:xfrm>
            <a:off x="5312402" y="3780056"/>
            <a:ext cx="2428172" cy="1892877"/>
          </a:xfrm>
          <a:custGeom>
            <a:avLst/>
            <a:gdLst>
              <a:gd name="T0" fmla="*/ 4388 w 5967"/>
              <a:gd name="T1" fmla="*/ 4650 h 4651"/>
              <a:gd name="T2" fmla="*/ 4388 w 5967"/>
              <a:gd name="T3" fmla="*/ 4650 h 4651"/>
              <a:gd name="T4" fmla="*/ 4364 w 5967"/>
              <a:gd name="T5" fmla="*/ 4647 h 4651"/>
              <a:gd name="T6" fmla="*/ 2979 w 5967"/>
              <a:gd name="T7" fmla="*/ 3702 h 4651"/>
              <a:gd name="T8" fmla="*/ 2780 w 5967"/>
              <a:gd name="T9" fmla="*/ 3167 h 4651"/>
              <a:gd name="T10" fmla="*/ 2460 w 5967"/>
              <a:gd name="T11" fmla="*/ 3212 h 4651"/>
              <a:gd name="T12" fmla="*/ 1960 w 5967"/>
              <a:gd name="T13" fmla="*/ 3082 h 4651"/>
              <a:gd name="T14" fmla="*/ 1279 w 5967"/>
              <a:gd name="T15" fmla="*/ 3262 h 4651"/>
              <a:gd name="T16" fmla="*/ 392 w 5967"/>
              <a:gd name="T17" fmla="*/ 2883 h 4651"/>
              <a:gd name="T18" fmla="*/ 13 w 5967"/>
              <a:gd name="T19" fmla="*/ 2388 h 4651"/>
              <a:gd name="T20" fmla="*/ 0 w 5967"/>
              <a:gd name="T21" fmla="*/ 2333 h 4651"/>
              <a:gd name="T22" fmla="*/ 283 w 5967"/>
              <a:gd name="T23" fmla="*/ 1520 h 4651"/>
              <a:gd name="T24" fmla="*/ 1070 w 5967"/>
              <a:gd name="T25" fmla="*/ 1136 h 4651"/>
              <a:gd name="T26" fmla="*/ 1311 w 5967"/>
              <a:gd name="T27" fmla="*/ 1115 h 4651"/>
              <a:gd name="T28" fmla="*/ 1321 w 5967"/>
              <a:gd name="T29" fmla="*/ 1115 h 4651"/>
              <a:gd name="T30" fmla="*/ 1329 w 5967"/>
              <a:gd name="T31" fmla="*/ 1115 h 4651"/>
              <a:gd name="T32" fmla="*/ 1353 w 5967"/>
              <a:gd name="T33" fmla="*/ 1115 h 4651"/>
              <a:gd name="T34" fmla="*/ 2023 w 5967"/>
              <a:gd name="T35" fmla="*/ 1017 h 4651"/>
              <a:gd name="T36" fmla="*/ 2881 w 5967"/>
              <a:gd name="T37" fmla="*/ 198 h 4651"/>
              <a:gd name="T38" fmla="*/ 2892 w 5967"/>
              <a:gd name="T39" fmla="*/ 145 h 4651"/>
              <a:gd name="T40" fmla="*/ 2971 w 5967"/>
              <a:gd name="T41" fmla="*/ 61 h 4651"/>
              <a:gd name="T42" fmla="*/ 3501 w 5967"/>
              <a:gd name="T43" fmla="*/ 0 h 4651"/>
              <a:gd name="T44" fmla="*/ 4333 w 5967"/>
              <a:gd name="T45" fmla="*/ 254 h 4651"/>
              <a:gd name="T46" fmla="*/ 4860 w 5967"/>
              <a:gd name="T47" fmla="*/ 1271 h 4651"/>
              <a:gd name="T48" fmla="*/ 4788 w 5967"/>
              <a:gd name="T49" fmla="*/ 1382 h 4651"/>
              <a:gd name="T50" fmla="*/ 4441 w 5967"/>
              <a:gd name="T51" fmla="*/ 1625 h 4651"/>
              <a:gd name="T52" fmla="*/ 4359 w 5967"/>
              <a:gd name="T53" fmla="*/ 2235 h 4651"/>
              <a:gd name="T54" fmla="*/ 4367 w 5967"/>
              <a:gd name="T55" fmla="*/ 2240 h 4651"/>
              <a:gd name="T56" fmla="*/ 4372 w 5967"/>
              <a:gd name="T57" fmla="*/ 2240 h 4651"/>
              <a:gd name="T58" fmla="*/ 4375 w 5967"/>
              <a:gd name="T59" fmla="*/ 2227 h 4651"/>
              <a:gd name="T60" fmla="*/ 4454 w 5967"/>
              <a:gd name="T61" fmla="*/ 1636 h 4651"/>
              <a:gd name="T62" fmla="*/ 5034 w 5967"/>
              <a:gd name="T63" fmla="*/ 1364 h 4651"/>
              <a:gd name="T64" fmla="*/ 5108 w 5967"/>
              <a:gd name="T65" fmla="*/ 1366 h 4651"/>
              <a:gd name="T66" fmla="*/ 5884 w 5967"/>
              <a:gd name="T67" fmla="*/ 1753 h 4651"/>
              <a:gd name="T68" fmla="*/ 5911 w 5967"/>
              <a:gd name="T69" fmla="*/ 1814 h 4651"/>
              <a:gd name="T70" fmla="*/ 5132 w 5967"/>
              <a:gd name="T71" fmla="*/ 3246 h 4651"/>
              <a:gd name="T72" fmla="*/ 4333 w 5967"/>
              <a:gd name="T73" fmla="*/ 3585 h 4651"/>
              <a:gd name="T74" fmla="*/ 4356 w 5967"/>
              <a:gd name="T75" fmla="*/ 3948 h 4651"/>
              <a:gd name="T76" fmla="*/ 4714 w 5967"/>
              <a:gd name="T77" fmla="*/ 4247 h 4651"/>
              <a:gd name="T78" fmla="*/ 4783 w 5967"/>
              <a:gd name="T79" fmla="*/ 4332 h 4651"/>
              <a:gd name="T80" fmla="*/ 4740 w 5967"/>
              <a:gd name="T81" fmla="*/ 4430 h 4651"/>
              <a:gd name="T82" fmla="*/ 4446 w 5967"/>
              <a:gd name="T83" fmla="*/ 4631 h 4651"/>
              <a:gd name="T84" fmla="*/ 4388 w 5967"/>
              <a:gd name="T85" fmla="*/ 4650 h 4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67" h="4651">
                <a:moveTo>
                  <a:pt x="4388" y="4650"/>
                </a:moveTo>
                <a:lnTo>
                  <a:pt x="4388" y="4650"/>
                </a:lnTo>
                <a:cubicBezTo>
                  <a:pt x="4380" y="4650"/>
                  <a:pt x="4372" y="4647"/>
                  <a:pt x="4364" y="4647"/>
                </a:cubicBezTo>
                <a:cubicBezTo>
                  <a:pt x="3556" y="4446"/>
                  <a:pt x="3167" y="4022"/>
                  <a:pt x="2979" y="3702"/>
                </a:cubicBezTo>
                <a:cubicBezTo>
                  <a:pt x="2855" y="3487"/>
                  <a:pt x="2805" y="3291"/>
                  <a:pt x="2780" y="3167"/>
                </a:cubicBezTo>
                <a:cubicBezTo>
                  <a:pt x="2672" y="3196"/>
                  <a:pt x="2563" y="3212"/>
                  <a:pt x="2460" y="3212"/>
                </a:cubicBezTo>
                <a:cubicBezTo>
                  <a:pt x="2216" y="3212"/>
                  <a:pt x="2044" y="3132"/>
                  <a:pt x="1960" y="3082"/>
                </a:cubicBezTo>
                <a:cubicBezTo>
                  <a:pt x="1729" y="3201"/>
                  <a:pt x="1499" y="3262"/>
                  <a:pt x="1279" y="3262"/>
                </a:cubicBezTo>
                <a:cubicBezTo>
                  <a:pt x="956" y="3262"/>
                  <a:pt x="659" y="3135"/>
                  <a:pt x="392" y="2883"/>
                </a:cubicBezTo>
                <a:cubicBezTo>
                  <a:pt x="186" y="2690"/>
                  <a:pt x="58" y="2473"/>
                  <a:pt x="13" y="2388"/>
                </a:cubicBezTo>
                <a:cubicBezTo>
                  <a:pt x="3" y="2373"/>
                  <a:pt x="0" y="2354"/>
                  <a:pt x="0" y="2333"/>
                </a:cubicBezTo>
                <a:cubicBezTo>
                  <a:pt x="13" y="2105"/>
                  <a:pt x="74" y="1776"/>
                  <a:pt x="283" y="1520"/>
                </a:cubicBezTo>
                <a:cubicBezTo>
                  <a:pt x="466" y="1297"/>
                  <a:pt x="731" y="1167"/>
                  <a:pt x="1070" y="1136"/>
                </a:cubicBezTo>
                <a:cubicBezTo>
                  <a:pt x="1311" y="1115"/>
                  <a:pt x="1311" y="1115"/>
                  <a:pt x="1311" y="1115"/>
                </a:cubicBezTo>
                <a:cubicBezTo>
                  <a:pt x="1313" y="1115"/>
                  <a:pt x="1316" y="1115"/>
                  <a:pt x="1321" y="1115"/>
                </a:cubicBezTo>
                <a:cubicBezTo>
                  <a:pt x="1321" y="1115"/>
                  <a:pt x="1327" y="1115"/>
                  <a:pt x="1329" y="1115"/>
                </a:cubicBezTo>
                <a:cubicBezTo>
                  <a:pt x="1332" y="1115"/>
                  <a:pt x="1340" y="1115"/>
                  <a:pt x="1353" y="1115"/>
                </a:cubicBezTo>
                <a:cubicBezTo>
                  <a:pt x="1432" y="1115"/>
                  <a:pt x="1719" y="1107"/>
                  <a:pt x="2023" y="1017"/>
                </a:cubicBezTo>
                <a:cubicBezTo>
                  <a:pt x="2497" y="873"/>
                  <a:pt x="2794" y="590"/>
                  <a:pt x="2881" y="198"/>
                </a:cubicBezTo>
                <a:cubicBezTo>
                  <a:pt x="2884" y="180"/>
                  <a:pt x="2887" y="164"/>
                  <a:pt x="2892" y="145"/>
                </a:cubicBezTo>
                <a:cubicBezTo>
                  <a:pt x="2897" y="103"/>
                  <a:pt x="2929" y="71"/>
                  <a:pt x="2971" y="61"/>
                </a:cubicBezTo>
                <a:cubicBezTo>
                  <a:pt x="3159" y="21"/>
                  <a:pt x="3340" y="0"/>
                  <a:pt x="3501" y="0"/>
                </a:cubicBezTo>
                <a:cubicBezTo>
                  <a:pt x="3832" y="0"/>
                  <a:pt x="4113" y="84"/>
                  <a:pt x="4333" y="254"/>
                </a:cubicBezTo>
                <a:cubicBezTo>
                  <a:pt x="4735" y="561"/>
                  <a:pt x="4835" y="1067"/>
                  <a:pt x="4860" y="1271"/>
                </a:cubicBezTo>
                <a:cubicBezTo>
                  <a:pt x="4865" y="1318"/>
                  <a:pt x="4835" y="1366"/>
                  <a:pt x="4788" y="1382"/>
                </a:cubicBezTo>
                <a:cubicBezTo>
                  <a:pt x="4645" y="1424"/>
                  <a:pt x="4523" y="1509"/>
                  <a:pt x="4441" y="1625"/>
                </a:cubicBezTo>
                <a:cubicBezTo>
                  <a:pt x="4308" y="1803"/>
                  <a:pt x="4279" y="2036"/>
                  <a:pt x="4359" y="2235"/>
                </a:cubicBezTo>
                <a:cubicBezTo>
                  <a:pt x="4359" y="2240"/>
                  <a:pt x="4364" y="2240"/>
                  <a:pt x="4367" y="2240"/>
                </a:cubicBezTo>
                <a:cubicBezTo>
                  <a:pt x="4367" y="2240"/>
                  <a:pt x="4369" y="2240"/>
                  <a:pt x="4372" y="2240"/>
                </a:cubicBezTo>
                <a:cubicBezTo>
                  <a:pt x="4375" y="2237"/>
                  <a:pt x="4377" y="2232"/>
                  <a:pt x="4375" y="2227"/>
                </a:cubicBezTo>
                <a:cubicBezTo>
                  <a:pt x="4298" y="2036"/>
                  <a:pt x="4327" y="1808"/>
                  <a:pt x="4454" y="1636"/>
                </a:cubicBezTo>
                <a:cubicBezTo>
                  <a:pt x="4584" y="1462"/>
                  <a:pt x="4791" y="1364"/>
                  <a:pt x="5034" y="1364"/>
                </a:cubicBezTo>
                <a:cubicBezTo>
                  <a:pt x="5058" y="1364"/>
                  <a:pt x="5084" y="1364"/>
                  <a:pt x="5108" y="1366"/>
                </a:cubicBezTo>
                <a:cubicBezTo>
                  <a:pt x="5476" y="1395"/>
                  <a:pt x="5733" y="1591"/>
                  <a:pt x="5884" y="1753"/>
                </a:cubicBezTo>
                <a:cubicBezTo>
                  <a:pt x="5900" y="1769"/>
                  <a:pt x="5911" y="1790"/>
                  <a:pt x="5911" y="1814"/>
                </a:cubicBezTo>
                <a:cubicBezTo>
                  <a:pt x="5966" y="2399"/>
                  <a:pt x="5696" y="2894"/>
                  <a:pt x="5132" y="3246"/>
                </a:cubicBezTo>
                <a:cubicBezTo>
                  <a:pt x="4801" y="3453"/>
                  <a:pt x="4467" y="3551"/>
                  <a:pt x="4333" y="3585"/>
                </a:cubicBezTo>
                <a:cubicBezTo>
                  <a:pt x="4295" y="3720"/>
                  <a:pt x="4303" y="3842"/>
                  <a:pt x="4356" y="3948"/>
                </a:cubicBezTo>
                <a:cubicBezTo>
                  <a:pt x="4459" y="4157"/>
                  <a:pt x="4711" y="4247"/>
                  <a:pt x="4714" y="4247"/>
                </a:cubicBezTo>
                <a:cubicBezTo>
                  <a:pt x="4751" y="4260"/>
                  <a:pt x="4777" y="4292"/>
                  <a:pt x="4783" y="4332"/>
                </a:cubicBezTo>
                <a:cubicBezTo>
                  <a:pt x="4791" y="4369"/>
                  <a:pt x="4772" y="4409"/>
                  <a:pt x="4740" y="4430"/>
                </a:cubicBezTo>
                <a:cubicBezTo>
                  <a:pt x="4446" y="4631"/>
                  <a:pt x="4446" y="4631"/>
                  <a:pt x="4446" y="4631"/>
                </a:cubicBezTo>
                <a:cubicBezTo>
                  <a:pt x="4431" y="4642"/>
                  <a:pt x="4409" y="4650"/>
                  <a:pt x="4388" y="4650"/>
                </a:cubicBezTo>
              </a:path>
            </a:pathLst>
          </a:custGeom>
          <a:solidFill>
            <a:srgbClr val="DF7A60"/>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32" name="Freeform 7"/>
          <p:cNvSpPr>
            <a:spLocks noChangeArrowheads="1"/>
          </p:cNvSpPr>
          <p:nvPr/>
        </p:nvSpPr>
        <p:spPr bwMode="auto">
          <a:xfrm>
            <a:off x="5267503" y="3736956"/>
            <a:ext cx="2516175" cy="1977285"/>
          </a:xfrm>
          <a:custGeom>
            <a:avLst/>
            <a:gdLst>
              <a:gd name="T0" fmla="*/ 3607 w 6182"/>
              <a:gd name="T1" fmla="*/ 209 h 4860"/>
              <a:gd name="T2" fmla="*/ 4862 w 6182"/>
              <a:gd name="T3" fmla="*/ 1388 h 4860"/>
              <a:gd name="T4" fmla="*/ 4370 w 6182"/>
              <a:gd name="T5" fmla="*/ 2381 h 4860"/>
              <a:gd name="T6" fmla="*/ 4515 w 6182"/>
              <a:gd name="T7" fmla="*/ 2441 h 4860"/>
              <a:gd name="T8" fmla="*/ 4645 w 6182"/>
              <a:gd name="T9" fmla="*/ 1803 h 4860"/>
              <a:gd name="T10" fmla="*/ 5206 w 6182"/>
              <a:gd name="T11" fmla="*/ 1575 h 4860"/>
              <a:gd name="T12" fmla="*/ 4356 w 6182"/>
              <a:gd name="T13" fmla="*/ 3604 h 4860"/>
              <a:gd name="T14" fmla="*/ 4494 w 6182"/>
              <a:gd name="T15" fmla="*/ 4653 h 4860"/>
              <a:gd name="T16" fmla="*/ 2566 w 6182"/>
              <a:gd name="T17" fmla="*/ 3215 h 4860"/>
              <a:gd name="T18" fmla="*/ 1385 w 6182"/>
              <a:gd name="T19" fmla="*/ 3265 h 4860"/>
              <a:gd name="T20" fmla="*/ 469 w 6182"/>
              <a:gd name="T21" fmla="*/ 1692 h 4860"/>
              <a:gd name="T22" fmla="*/ 1427 w 6182"/>
              <a:gd name="T23" fmla="*/ 1324 h 4860"/>
              <a:gd name="T24" fmla="*/ 1459 w 6182"/>
              <a:gd name="T25" fmla="*/ 1324 h 4860"/>
              <a:gd name="T26" fmla="*/ 3088 w 6182"/>
              <a:gd name="T27" fmla="*/ 326 h 4860"/>
              <a:gd name="T28" fmla="*/ 3607 w 6182"/>
              <a:gd name="T29" fmla="*/ 209 h 4860"/>
              <a:gd name="T30" fmla="*/ 3607 w 6182"/>
              <a:gd name="T31" fmla="*/ 0 h 4860"/>
              <a:gd name="T32" fmla="*/ 3053 w 6182"/>
              <a:gd name="T33" fmla="*/ 66 h 4860"/>
              <a:gd name="T34" fmla="*/ 2886 w 6182"/>
              <a:gd name="T35" fmla="*/ 281 h 4860"/>
              <a:gd name="T36" fmla="*/ 1459 w 6182"/>
              <a:gd name="T37" fmla="*/ 1117 h 4860"/>
              <a:gd name="T38" fmla="*/ 1427 w 6182"/>
              <a:gd name="T39" fmla="*/ 1117 h 4860"/>
              <a:gd name="T40" fmla="*/ 1168 w 6182"/>
              <a:gd name="T41" fmla="*/ 1138 h 4860"/>
              <a:gd name="T42" fmla="*/ 307 w 6182"/>
              <a:gd name="T43" fmla="*/ 1562 h 4860"/>
              <a:gd name="T44" fmla="*/ 27 w 6182"/>
              <a:gd name="T45" fmla="*/ 2542 h 4860"/>
              <a:gd name="T46" fmla="*/ 1385 w 6182"/>
              <a:gd name="T47" fmla="*/ 3474 h 4860"/>
              <a:gd name="T48" fmla="*/ 2566 w 6182"/>
              <a:gd name="T49" fmla="*/ 3421 h 4860"/>
              <a:gd name="T50" fmla="*/ 2995 w 6182"/>
              <a:gd name="T51" fmla="*/ 3861 h 4860"/>
              <a:gd name="T52" fmla="*/ 4446 w 6182"/>
              <a:gd name="T53" fmla="*/ 4851 h 4860"/>
              <a:gd name="T54" fmla="*/ 4611 w 6182"/>
              <a:gd name="T55" fmla="*/ 4822 h 4860"/>
              <a:gd name="T56" fmla="*/ 4995 w 6182"/>
              <a:gd name="T57" fmla="*/ 4422 h 4860"/>
              <a:gd name="T58" fmla="*/ 4629 w 6182"/>
              <a:gd name="T59" fmla="*/ 4110 h 4860"/>
              <a:gd name="T60" fmla="*/ 5291 w 6182"/>
              <a:gd name="T61" fmla="*/ 3442 h 4860"/>
              <a:gd name="T62" fmla="*/ 6067 w 6182"/>
              <a:gd name="T63" fmla="*/ 1787 h 4860"/>
              <a:gd name="T64" fmla="*/ 5140 w 6182"/>
              <a:gd name="T65" fmla="*/ 1366 h 4860"/>
              <a:gd name="T66" fmla="*/ 5069 w 6182"/>
              <a:gd name="T67" fmla="*/ 1363 h 4860"/>
              <a:gd name="T68" fmla="*/ 3607 w 6182"/>
              <a:gd name="T69" fmla="*/ 0 h 4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82" h="4860">
                <a:moveTo>
                  <a:pt x="3607" y="209"/>
                </a:moveTo>
                <a:lnTo>
                  <a:pt x="3607" y="209"/>
                </a:lnTo>
                <a:cubicBezTo>
                  <a:pt x="3917" y="209"/>
                  <a:pt x="4174" y="286"/>
                  <a:pt x="4375" y="442"/>
                </a:cubicBezTo>
                <a:cubicBezTo>
                  <a:pt x="4751" y="728"/>
                  <a:pt x="4841" y="1210"/>
                  <a:pt x="4862" y="1388"/>
                </a:cubicBezTo>
                <a:cubicBezTo>
                  <a:pt x="4701" y="1440"/>
                  <a:pt x="4560" y="1536"/>
                  <a:pt x="4462" y="1671"/>
                </a:cubicBezTo>
                <a:cubicBezTo>
                  <a:pt x="4311" y="1877"/>
                  <a:pt x="4274" y="2150"/>
                  <a:pt x="4370" y="2381"/>
                </a:cubicBezTo>
                <a:cubicBezTo>
                  <a:pt x="4385" y="2423"/>
                  <a:pt x="4428" y="2449"/>
                  <a:pt x="4473" y="2449"/>
                </a:cubicBezTo>
                <a:cubicBezTo>
                  <a:pt x="4486" y="2449"/>
                  <a:pt x="4502" y="2446"/>
                  <a:pt x="4515" y="2441"/>
                </a:cubicBezTo>
                <a:cubicBezTo>
                  <a:pt x="4573" y="2420"/>
                  <a:pt x="4600" y="2354"/>
                  <a:pt x="4579" y="2296"/>
                </a:cubicBezTo>
                <a:cubicBezTo>
                  <a:pt x="4513" y="2137"/>
                  <a:pt x="4539" y="1949"/>
                  <a:pt x="4645" y="1803"/>
                </a:cubicBezTo>
                <a:cubicBezTo>
                  <a:pt x="4753" y="1652"/>
                  <a:pt x="4928" y="1573"/>
                  <a:pt x="5140" y="1573"/>
                </a:cubicBezTo>
                <a:cubicBezTo>
                  <a:pt x="5162" y="1573"/>
                  <a:pt x="5185" y="1573"/>
                  <a:pt x="5206" y="1575"/>
                </a:cubicBezTo>
                <a:cubicBezTo>
                  <a:pt x="5548" y="1602"/>
                  <a:pt x="5787" y="1790"/>
                  <a:pt x="5916" y="1928"/>
                </a:cubicBezTo>
                <a:cubicBezTo>
                  <a:pt x="6040" y="3259"/>
                  <a:pt x="4356" y="3604"/>
                  <a:pt x="4356" y="3604"/>
                </a:cubicBezTo>
                <a:cubicBezTo>
                  <a:pt x="4142" y="4237"/>
                  <a:pt x="4788" y="4451"/>
                  <a:pt x="4788" y="4451"/>
                </a:cubicBezTo>
                <a:cubicBezTo>
                  <a:pt x="4494" y="4653"/>
                  <a:pt x="4494" y="4653"/>
                  <a:pt x="4494" y="4653"/>
                </a:cubicBezTo>
                <a:cubicBezTo>
                  <a:pt x="3001" y="4282"/>
                  <a:pt x="2976" y="3138"/>
                  <a:pt x="2976" y="3138"/>
                </a:cubicBezTo>
                <a:cubicBezTo>
                  <a:pt x="2821" y="3194"/>
                  <a:pt x="2683" y="3215"/>
                  <a:pt x="2566" y="3215"/>
                </a:cubicBezTo>
                <a:cubicBezTo>
                  <a:pt x="2248" y="3215"/>
                  <a:pt x="2073" y="3066"/>
                  <a:pt x="2073" y="3066"/>
                </a:cubicBezTo>
                <a:cubicBezTo>
                  <a:pt x="1816" y="3209"/>
                  <a:pt x="1589" y="3265"/>
                  <a:pt x="1385" y="3265"/>
                </a:cubicBezTo>
                <a:cubicBezTo>
                  <a:pt x="691" y="3265"/>
                  <a:pt x="294" y="2603"/>
                  <a:pt x="209" y="2446"/>
                </a:cubicBezTo>
                <a:cubicBezTo>
                  <a:pt x="220" y="2240"/>
                  <a:pt x="273" y="1930"/>
                  <a:pt x="469" y="1692"/>
                </a:cubicBezTo>
                <a:cubicBezTo>
                  <a:pt x="633" y="1491"/>
                  <a:pt x="874" y="1374"/>
                  <a:pt x="1187" y="1345"/>
                </a:cubicBezTo>
                <a:cubicBezTo>
                  <a:pt x="1427" y="1324"/>
                  <a:pt x="1427" y="1324"/>
                  <a:pt x="1427" y="1324"/>
                </a:cubicBezTo>
                <a:cubicBezTo>
                  <a:pt x="1427" y="1324"/>
                  <a:pt x="1427" y="1324"/>
                  <a:pt x="1430" y="1324"/>
                </a:cubicBezTo>
                <a:cubicBezTo>
                  <a:pt x="1430" y="1324"/>
                  <a:pt x="1441" y="1324"/>
                  <a:pt x="1459" y="1324"/>
                </a:cubicBezTo>
                <a:cubicBezTo>
                  <a:pt x="1552" y="1324"/>
                  <a:pt x="1843" y="1316"/>
                  <a:pt x="2158" y="1221"/>
                </a:cubicBezTo>
                <a:cubicBezTo>
                  <a:pt x="2669" y="1067"/>
                  <a:pt x="2993" y="757"/>
                  <a:pt x="3088" y="326"/>
                </a:cubicBezTo>
                <a:cubicBezTo>
                  <a:pt x="3093" y="307"/>
                  <a:pt x="3096" y="289"/>
                  <a:pt x="3099" y="267"/>
                </a:cubicBezTo>
                <a:cubicBezTo>
                  <a:pt x="3281" y="228"/>
                  <a:pt x="3451" y="209"/>
                  <a:pt x="3607" y="209"/>
                </a:cubicBezTo>
                <a:lnTo>
                  <a:pt x="3607" y="0"/>
                </a:lnTo>
                <a:lnTo>
                  <a:pt x="3607" y="0"/>
                </a:lnTo>
                <a:lnTo>
                  <a:pt x="3607" y="0"/>
                </a:lnTo>
                <a:cubicBezTo>
                  <a:pt x="3437" y="0"/>
                  <a:pt x="3250" y="24"/>
                  <a:pt x="3053" y="66"/>
                </a:cubicBezTo>
                <a:cubicBezTo>
                  <a:pt x="2971" y="84"/>
                  <a:pt x="2911" y="151"/>
                  <a:pt x="2894" y="233"/>
                </a:cubicBezTo>
                <a:cubicBezTo>
                  <a:pt x="2892" y="249"/>
                  <a:pt x="2889" y="267"/>
                  <a:pt x="2886" y="281"/>
                </a:cubicBezTo>
                <a:cubicBezTo>
                  <a:pt x="2805" y="640"/>
                  <a:pt x="2540" y="889"/>
                  <a:pt x="2098" y="1022"/>
                </a:cubicBezTo>
                <a:cubicBezTo>
                  <a:pt x="1809" y="1109"/>
                  <a:pt x="1536" y="1117"/>
                  <a:pt x="1459" y="1117"/>
                </a:cubicBezTo>
                <a:cubicBezTo>
                  <a:pt x="1449" y="1117"/>
                  <a:pt x="1443" y="1117"/>
                  <a:pt x="1441" y="1117"/>
                </a:cubicBezTo>
                <a:cubicBezTo>
                  <a:pt x="1435" y="1117"/>
                  <a:pt x="1430" y="1117"/>
                  <a:pt x="1427" y="1117"/>
                </a:cubicBezTo>
                <a:cubicBezTo>
                  <a:pt x="1419" y="1117"/>
                  <a:pt x="1414" y="1117"/>
                  <a:pt x="1409" y="1117"/>
                </a:cubicBezTo>
                <a:cubicBezTo>
                  <a:pt x="1168" y="1138"/>
                  <a:pt x="1168" y="1138"/>
                  <a:pt x="1168" y="1138"/>
                </a:cubicBezTo>
                <a:lnTo>
                  <a:pt x="1168" y="1138"/>
                </a:lnTo>
                <a:cubicBezTo>
                  <a:pt x="800" y="1173"/>
                  <a:pt x="509" y="1316"/>
                  <a:pt x="307" y="1562"/>
                </a:cubicBezTo>
                <a:cubicBezTo>
                  <a:pt x="82" y="1840"/>
                  <a:pt x="16" y="2190"/>
                  <a:pt x="3" y="2433"/>
                </a:cubicBezTo>
                <a:cubicBezTo>
                  <a:pt x="0" y="2471"/>
                  <a:pt x="8" y="2510"/>
                  <a:pt x="27" y="2542"/>
                </a:cubicBezTo>
                <a:cubicBezTo>
                  <a:pt x="74" y="2632"/>
                  <a:pt x="209" y="2860"/>
                  <a:pt x="426" y="3066"/>
                </a:cubicBezTo>
                <a:cubicBezTo>
                  <a:pt x="710" y="3331"/>
                  <a:pt x="1041" y="3474"/>
                  <a:pt x="1385" y="3474"/>
                </a:cubicBezTo>
                <a:cubicBezTo>
                  <a:pt x="1605" y="3474"/>
                  <a:pt x="1833" y="3416"/>
                  <a:pt x="2063" y="3305"/>
                </a:cubicBezTo>
                <a:cubicBezTo>
                  <a:pt x="2169" y="3357"/>
                  <a:pt x="2338" y="3421"/>
                  <a:pt x="2566" y="3421"/>
                </a:cubicBezTo>
                <a:cubicBezTo>
                  <a:pt x="2646" y="3421"/>
                  <a:pt x="2728" y="3413"/>
                  <a:pt x="2810" y="3397"/>
                </a:cubicBezTo>
                <a:cubicBezTo>
                  <a:pt x="2839" y="3524"/>
                  <a:pt x="2897" y="3689"/>
                  <a:pt x="2995" y="3861"/>
                </a:cubicBezTo>
                <a:cubicBezTo>
                  <a:pt x="3122" y="4078"/>
                  <a:pt x="3292" y="4266"/>
                  <a:pt x="3503" y="4425"/>
                </a:cubicBezTo>
                <a:cubicBezTo>
                  <a:pt x="3760" y="4618"/>
                  <a:pt x="4078" y="4761"/>
                  <a:pt x="4446" y="4851"/>
                </a:cubicBezTo>
                <a:cubicBezTo>
                  <a:pt x="4462" y="4856"/>
                  <a:pt x="4478" y="4859"/>
                  <a:pt x="4494" y="4859"/>
                </a:cubicBezTo>
                <a:cubicBezTo>
                  <a:pt x="4537" y="4859"/>
                  <a:pt x="4576" y="4846"/>
                  <a:pt x="4611" y="4822"/>
                </a:cubicBezTo>
                <a:cubicBezTo>
                  <a:pt x="4905" y="4623"/>
                  <a:pt x="4905" y="4623"/>
                  <a:pt x="4905" y="4623"/>
                </a:cubicBezTo>
                <a:cubicBezTo>
                  <a:pt x="4971" y="4578"/>
                  <a:pt x="5005" y="4499"/>
                  <a:pt x="4995" y="4422"/>
                </a:cubicBezTo>
                <a:cubicBezTo>
                  <a:pt x="4981" y="4342"/>
                  <a:pt x="4928" y="4279"/>
                  <a:pt x="4854" y="4255"/>
                </a:cubicBezTo>
                <a:cubicBezTo>
                  <a:pt x="4844" y="4252"/>
                  <a:pt x="4722" y="4208"/>
                  <a:pt x="4629" y="4110"/>
                </a:cubicBezTo>
                <a:cubicBezTo>
                  <a:pt x="4537" y="4014"/>
                  <a:pt x="4504" y="3908"/>
                  <a:pt x="4526" y="3776"/>
                </a:cubicBezTo>
                <a:cubicBezTo>
                  <a:pt x="4690" y="3728"/>
                  <a:pt x="4995" y="3627"/>
                  <a:pt x="5291" y="3442"/>
                </a:cubicBezTo>
                <a:cubicBezTo>
                  <a:pt x="5892" y="3066"/>
                  <a:pt x="6181" y="2536"/>
                  <a:pt x="6120" y="1909"/>
                </a:cubicBezTo>
                <a:cubicBezTo>
                  <a:pt x="6117" y="1864"/>
                  <a:pt x="6096" y="1821"/>
                  <a:pt x="6067" y="1787"/>
                </a:cubicBezTo>
                <a:cubicBezTo>
                  <a:pt x="5903" y="1612"/>
                  <a:pt x="5625" y="1401"/>
                  <a:pt x="5222" y="1369"/>
                </a:cubicBezTo>
                <a:cubicBezTo>
                  <a:pt x="5196" y="1366"/>
                  <a:pt x="5167" y="1366"/>
                  <a:pt x="5140" y="1366"/>
                </a:cubicBezTo>
                <a:cubicBezTo>
                  <a:pt x="5116" y="1366"/>
                  <a:pt x="5093" y="1366"/>
                  <a:pt x="5069" y="1369"/>
                </a:cubicBezTo>
                <a:cubicBezTo>
                  <a:pt x="5069" y="1366"/>
                  <a:pt x="5069" y="1366"/>
                  <a:pt x="5069" y="1363"/>
                </a:cubicBezTo>
                <a:cubicBezTo>
                  <a:pt x="5042" y="1149"/>
                  <a:pt x="4936" y="609"/>
                  <a:pt x="4502" y="278"/>
                </a:cubicBezTo>
                <a:cubicBezTo>
                  <a:pt x="4264" y="92"/>
                  <a:pt x="3962" y="0"/>
                  <a:pt x="3607" y="0"/>
                </a:cubicBezTo>
                <a:lnTo>
                  <a:pt x="3607" y="2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lnSpc>
                <a:spcPts val="1500"/>
              </a:lnSpc>
              <a:spcBef>
                <a:spcPts val="0"/>
              </a:spcBef>
              <a:spcAft>
                <a:spcPts val="0"/>
              </a:spcAft>
            </a:pPr>
            <a:endParaRPr lang="en-US" sz="1200" dirty="0">
              <a:solidFill>
                <a:prstClr val="white">
                  <a:lumMod val="50000"/>
                </a:prstClr>
              </a:solidFill>
              <a:latin typeface="Calibri Light"/>
              <a:ea typeface="微软雅黑" panose="020B0503020204020204" pitchFamily="34" charset="-122"/>
            </a:endParaRPr>
          </a:p>
        </p:txBody>
      </p:sp>
      <p:sp>
        <p:nvSpPr>
          <p:cNvPr id="33" name="Freeform 8"/>
          <p:cNvSpPr>
            <a:spLocks noChangeArrowheads="1"/>
          </p:cNvSpPr>
          <p:nvPr/>
        </p:nvSpPr>
        <p:spPr bwMode="auto">
          <a:xfrm>
            <a:off x="6923399" y="3287981"/>
            <a:ext cx="1041672" cy="1161947"/>
          </a:xfrm>
          <a:custGeom>
            <a:avLst/>
            <a:gdLst>
              <a:gd name="T0" fmla="*/ 1891 w 2560"/>
              <a:gd name="T1" fmla="*/ 2858 h 2859"/>
              <a:gd name="T2" fmla="*/ 1891 w 2560"/>
              <a:gd name="T3" fmla="*/ 2858 h 2859"/>
              <a:gd name="T4" fmla="*/ 1825 w 2560"/>
              <a:gd name="T5" fmla="*/ 2833 h 2859"/>
              <a:gd name="T6" fmla="*/ 1155 w 2560"/>
              <a:gd name="T7" fmla="*/ 2555 h 2859"/>
              <a:gd name="T8" fmla="*/ 1081 w 2560"/>
              <a:gd name="T9" fmla="*/ 2553 h 2859"/>
              <a:gd name="T10" fmla="*/ 1028 w 2560"/>
              <a:gd name="T11" fmla="*/ 2553 h 2859"/>
              <a:gd name="T12" fmla="*/ 1023 w 2560"/>
              <a:gd name="T13" fmla="*/ 2555 h 2859"/>
              <a:gd name="T14" fmla="*/ 919 w 2560"/>
              <a:gd name="T15" fmla="*/ 2463 h 2859"/>
              <a:gd name="T16" fmla="*/ 390 w 2560"/>
              <a:gd name="T17" fmla="*/ 1446 h 2859"/>
              <a:gd name="T18" fmla="*/ 80 w 2560"/>
              <a:gd name="T19" fmla="*/ 1276 h 2859"/>
              <a:gd name="T20" fmla="*/ 16 w 2560"/>
              <a:gd name="T21" fmla="*/ 1147 h 2859"/>
              <a:gd name="T22" fmla="*/ 331 w 2560"/>
              <a:gd name="T23" fmla="*/ 845 h 2859"/>
              <a:gd name="T24" fmla="*/ 342 w 2560"/>
              <a:gd name="T25" fmla="*/ 842 h 2859"/>
              <a:gd name="T26" fmla="*/ 874 w 2560"/>
              <a:gd name="T27" fmla="*/ 488 h 2859"/>
              <a:gd name="T28" fmla="*/ 941 w 2560"/>
              <a:gd name="T29" fmla="*/ 112 h 2859"/>
              <a:gd name="T30" fmla="*/ 991 w 2560"/>
              <a:gd name="T31" fmla="*/ 16 h 2859"/>
              <a:gd name="T32" fmla="*/ 1044 w 2560"/>
              <a:gd name="T33" fmla="*/ 0 h 2859"/>
              <a:gd name="T34" fmla="*/ 1100 w 2560"/>
              <a:gd name="T35" fmla="*/ 16 h 2859"/>
              <a:gd name="T36" fmla="*/ 1989 w 2560"/>
              <a:gd name="T37" fmla="*/ 2791 h 2859"/>
              <a:gd name="T38" fmla="*/ 1918 w 2560"/>
              <a:gd name="T39" fmla="*/ 2855 h 2859"/>
              <a:gd name="T40" fmla="*/ 1891 w 2560"/>
              <a:gd name="T41" fmla="*/ 2858 h 2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0" h="2859">
                <a:moveTo>
                  <a:pt x="1891" y="2858"/>
                </a:moveTo>
                <a:lnTo>
                  <a:pt x="1891" y="2858"/>
                </a:lnTo>
                <a:cubicBezTo>
                  <a:pt x="1867" y="2858"/>
                  <a:pt x="1844" y="2850"/>
                  <a:pt x="1825" y="2833"/>
                </a:cubicBezTo>
                <a:cubicBezTo>
                  <a:pt x="1627" y="2670"/>
                  <a:pt x="1401" y="2574"/>
                  <a:pt x="1155" y="2555"/>
                </a:cubicBezTo>
                <a:cubicBezTo>
                  <a:pt x="1131" y="2553"/>
                  <a:pt x="1105" y="2553"/>
                  <a:pt x="1081" y="2553"/>
                </a:cubicBezTo>
                <a:cubicBezTo>
                  <a:pt x="1065" y="2553"/>
                  <a:pt x="1046" y="2553"/>
                  <a:pt x="1028" y="2553"/>
                </a:cubicBezTo>
                <a:cubicBezTo>
                  <a:pt x="1028" y="2553"/>
                  <a:pt x="1025" y="2555"/>
                  <a:pt x="1023" y="2555"/>
                </a:cubicBezTo>
                <a:cubicBezTo>
                  <a:pt x="972" y="2555"/>
                  <a:pt x="927" y="2516"/>
                  <a:pt x="919" y="2463"/>
                </a:cubicBezTo>
                <a:cubicBezTo>
                  <a:pt x="895" y="2262"/>
                  <a:pt x="795" y="1759"/>
                  <a:pt x="390" y="1446"/>
                </a:cubicBezTo>
                <a:cubicBezTo>
                  <a:pt x="297" y="1374"/>
                  <a:pt x="191" y="1319"/>
                  <a:pt x="80" y="1276"/>
                </a:cubicBezTo>
                <a:cubicBezTo>
                  <a:pt x="27" y="1258"/>
                  <a:pt x="0" y="1200"/>
                  <a:pt x="16" y="1147"/>
                </a:cubicBezTo>
                <a:cubicBezTo>
                  <a:pt x="66" y="1004"/>
                  <a:pt x="178" y="895"/>
                  <a:pt x="331" y="845"/>
                </a:cubicBezTo>
                <a:cubicBezTo>
                  <a:pt x="334" y="842"/>
                  <a:pt x="339" y="842"/>
                  <a:pt x="342" y="842"/>
                </a:cubicBezTo>
                <a:cubicBezTo>
                  <a:pt x="604" y="784"/>
                  <a:pt x="784" y="665"/>
                  <a:pt x="874" y="488"/>
                </a:cubicBezTo>
                <a:cubicBezTo>
                  <a:pt x="930" y="381"/>
                  <a:pt x="951" y="254"/>
                  <a:pt x="941" y="112"/>
                </a:cubicBezTo>
                <a:cubicBezTo>
                  <a:pt x="938" y="72"/>
                  <a:pt x="956" y="35"/>
                  <a:pt x="991" y="16"/>
                </a:cubicBezTo>
                <a:cubicBezTo>
                  <a:pt x="1007" y="5"/>
                  <a:pt x="1025" y="0"/>
                  <a:pt x="1044" y="0"/>
                </a:cubicBezTo>
                <a:cubicBezTo>
                  <a:pt x="1062" y="0"/>
                  <a:pt x="1081" y="5"/>
                  <a:pt x="1100" y="16"/>
                </a:cubicBezTo>
                <a:cubicBezTo>
                  <a:pt x="2559" y="940"/>
                  <a:pt x="2148" y="2375"/>
                  <a:pt x="1989" y="2791"/>
                </a:cubicBezTo>
                <a:cubicBezTo>
                  <a:pt x="1976" y="2823"/>
                  <a:pt x="1949" y="2847"/>
                  <a:pt x="1918" y="2855"/>
                </a:cubicBezTo>
                <a:cubicBezTo>
                  <a:pt x="1910" y="2858"/>
                  <a:pt x="1899" y="2858"/>
                  <a:pt x="1891" y="2858"/>
                </a:cubicBezTo>
              </a:path>
            </a:pathLst>
          </a:custGeom>
          <a:solidFill>
            <a:srgbClr val="DF7A60"/>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34" name="Freeform 9"/>
          <p:cNvSpPr>
            <a:spLocks noChangeArrowheads="1"/>
          </p:cNvSpPr>
          <p:nvPr/>
        </p:nvSpPr>
        <p:spPr bwMode="auto">
          <a:xfrm>
            <a:off x="6874907" y="3244879"/>
            <a:ext cx="1034488" cy="1248151"/>
          </a:xfrm>
          <a:custGeom>
            <a:avLst/>
            <a:gdLst>
              <a:gd name="T0" fmla="*/ 1160 w 2546"/>
              <a:gd name="T1" fmla="*/ 206 h 3067"/>
              <a:gd name="T2" fmla="*/ 1160 w 2546"/>
              <a:gd name="T3" fmla="*/ 206 h 3067"/>
              <a:gd name="T4" fmla="*/ 2007 w 2546"/>
              <a:gd name="T5" fmla="*/ 2857 h 3067"/>
              <a:gd name="T6" fmla="*/ 1279 w 2546"/>
              <a:gd name="T7" fmla="*/ 2555 h 3067"/>
              <a:gd name="T8" fmla="*/ 1197 w 2546"/>
              <a:gd name="T9" fmla="*/ 2553 h 3067"/>
              <a:gd name="T10" fmla="*/ 1139 w 2546"/>
              <a:gd name="T11" fmla="*/ 2553 h 3067"/>
              <a:gd name="T12" fmla="*/ 569 w 2546"/>
              <a:gd name="T13" fmla="*/ 1467 h 3067"/>
              <a:gd name="T14" fmla="*/ 230 w 2546"/>
              <a:gd name="T15" fmla="*/ 1281 h 3067"/>
              <a:gd name="T16" fmla="*/ 479 w 2546"/>
              <a:gd name="T17" fmla="*/ 1046 h 3067"/>
              <a:gd name="T18" fmla="*/ 1083 w 2546"/>
              <a:gd name="T19" fmla="*/ 638 h 3067"/>
              <a:gd name="T20" fmla="*/ 1160 w 2546"/>
              <a:gd name="T21" fmla="*/ 206 h 3067"/>
              <a:gd name="T22" fmla="*/ 1160 w 2546"/>
              <a:gd name="T23" fmla="*/ 0 h 3067"/>
              <a:gd name="T24" fmla="*/ 1160 w 2546"/>
              <a:gd name="T25" fmla="*/ 0 h 3067"/>
              <a:gd name="T26" fmla="*/ 1051 w 2546"/>
              <a:gd name="T27" fmla="*/ 29 h 3067"/>
              <a:gd name="T28" fmla="*/ 953 w 2546"/>
              <a:gd name="T29" fmla="*/ 223 h 3067"/>
              <a:gd name="T30" fmla="*/ 898 w 2546"/>
              <a:gd name="T31" fmla="*/ 543 h 3067"/>
              <a:gd name="T32" fmla="*/ 437 w 2546"/>
              <a:gd name="T33" fmla="*/ 842 h 3067"/>
              <a:gd name="T34" fmla="*/ 416 w 2546"/>
              <a:gd name="T35" fmla="*/ 850 h 3067"/>
              <a:gd name="T36" fmla="*/ 34 w 2546"/>
              <a:gd name="T37" fmla="*/ 1215 h 3067"/>
              <a:gd name="T38" fmla="*/ 159 w 2546"/>
              <a:gd name="T39" fmla="*/ 1477 h 3067"/>
              <a:gd name="T40" fmla="*/ 442 w 2546"/>
              <a:gd name="T41" fmla="*/ 1631 h 3067"/>
              <a:gd name="T42" fmla="*/ 935 w 2546"/>
              <a:gd name="T43" fmla="*/ 2579 h 3067"/>
              <a:gd name="T44" fmla="*/ 1139 w 2546"/>
              <a:gd name="T45" fmla="*/ 2762 h 3067"/>
              <a:gd name="T46" fmla="*/ 1149 w 2546"/>
              <a:gd name="T47" fmla="*/ 2759 h 3067"/>
              <a:gd name="T48" fmla="*/ 1197 w 2546"/>
              <a:gd name="T49" fmla="*/ 2759 h 3067"/>
              <a:gd name="T50" fmla="*/ 1263 w 2546"/>
              <a:gd name="T51" fmla="*/ 2762 h 3067"/>
              <a:gd name="T52" fmla="*/ 1875 w 2546"/>
              <a:gd name="T53" fmla="*/ 3016 h 3067"/>
              <a:gd name="T54" fmla="*/ 2007 w 2546"/>
              <a:gd name="T55" fmla="*/ 3066 h 3067"/>
              <a:gd name="T56" fmla="*/ 2060 w 2546"/>
              <a:gd name="T57" fmla="*/ 3059 h 3067"/>
              <a:gd name="T58" fmla="*/ 2201 w 2546"/>
              <a:gd name="T59" fmla="*/ 2931 h 3067"/>
              <a:gd name="T60" fmla="*/ 2370 w 2546"/>
              <a:gd name="T61" fmla="*/ 1676 h 3067"/>
              <a:gd name="T62" fmla="*/ 2076 w 2546"/>
              <a:gd name="T63" fmla="*/ 823 h 3067"/>
              <a:gd name="T64" fmla="*/ 1271 w 2546"/>
              <a:gd name="T65" fmla="*/ 32 h 3067"/>
              <a:gd name="T66" fmla="*/ 1160 w 2546"/>
              <a:gd name="T67" fmla="*/ 0 h 3067"/>
              <a:gd name="T68" fmla="*/ 1160 w 2546"/>
              <a:gd name="T69" fmla="*/ 206 h 3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46" h="3067">
                <a:moveTo>
                  <a:pt x="1160" y="206"/>
                </a:moveTo>
                <a:lnTo>
                  <a:pt x="1160" y="206"/>
                </a:lnTo>
                <a:cubicBezTo>
                  <a:pt x="2545" y="1083"/>
                  <a:pt x="2171" y="2431"/>
                  <a:pt x="2007" y="2857"/>
                </a:cubicBezTo>
                <a:cubicBezTo>
                  <a:pt x="1843" y="2719"/>
                  <a:pt x="1599" y="2579"/>
                  <a:pt x="1279" y="2555"/>
                </a:cubicBezTo>
                <a:cubicBezTo>
                  <a:pt x="1252" y="2553"/>
                  <a:pt x="1223" y="2553"/>
                  <a:pt x="1197" y="2553"/>
                </a:cubicBezTo>
                <a:cubicBezTo>
                  <a:pt x="1178" y="2553"/>
                  <a:pt x="1157" y="2553"/>
                  <a:pt x="1139" y="2553"/>
                </a:cubicBezTo>
                <a:cubicBezTo>
                  <a:pt x="1112" y="2333"/>
                  <a:pt x="1003" y="1803"/>
                  <a:pt x="569" y="1467"/>
                </a:cubicBezTo>
                <a:cubicBezTo>
                  <a:pt x="466" y="1390"/>
                  <a:pt x="355" y="1327"/>
                  <a:pt x="230" y="1281"/>
                </a:cubicBezTo>
                <a:cubicBezTo>
                  <a:pt x="257" y="1205"/>
                  <a:pt x="320" y="1099"/>
                  <a:pt x="479" y="1046"/>
                </a:cubicBezTo>
                <a:cubicBezTo>
                  <a:pt x="773" y="982"/>
                  <a:pt x="977" y="844"/>
                  <a:pt x="1083" y="638"/>
                </a:cubicBezTo>
                <a:cubicBezTo>
                  <a:pt x="1157" y="495"/>
                  <a:pt x="1170" y="339"/>
                  <a:pt x="1160" y="206"/>
                </a:cubicBezTo>
                <a:lnTo>
                  <a:pt x="1160" y="0"/>
                </a:lnTo>
                <a:lnTo>
                  <a:pt x="1160" y="0"/>
                </a:lnTo>
                <a:cubicBezTo>
                  <a:pt x="1123" y="0"/>
                  <a:pt x="1085" y="10"/>
                  <a:pt x="1051" y="29"/>
                </a:cubicBezTo>
                <a:cubicBezTo>
                  <a:pt x="985" y="69"/>
                  <a:pt x="948" y="146"/>
                  <a:pt x="953" y="223"/>
                </a:cubicBezTo>
                <a:cubicBezTo>
                  <a:pt x="961" y="347"/>
                  <a:pt x="945" y="455"/>
                  <a:pt x="898" y="543"/>
                </a:cubicBezTo>
                <a:cubicBezTo>
                  <a:pt x="821" y="694"/>
                  <a:pt x="670" y="792"/>
                  <a:pt x="437" y="842"/>
                </a:cubicBezTo>
                <a:cubicBezTo>
                  <a:pt x="429" y="844"/>
                  <a:pt x="421" y="848"/>
                  <a:pt x="416" y="850"/>
                </a:cubicBezTo>
                <a:cubicBezTo>
                  <a:pt x="230" y="911"/>
                  <a:pt x="95" y="1041"/>
                  <a:pt x="34" y="1215"/>
                </a:cubicBezTo>
                <a:cubicBezTo>
                  <a:pt x="0" y="1321"/>
                  <a:pt x="56" y="1438"/>
                  <a:pt x="159" y="1477"/>
                </a:cubicBezTo>
                <a:cubicBezTo>
                  <a:pt x="262" y="1515"/>
                  <a:pt x="357" y="1567"/>
                  <a:pt x="442" y="1631"/>
                </a:cubicBezTo>
                <a:cubicBezTo>
                  <a:pt x="815" y="1920"/>
                  <a:pt x="911" y="2391"/>
                  <a:pt x="935" y="2579"/>
                </a:cubicBezTo>
                <a:cubicBezTo>
                  <a:pt x="945" y="2683"/>
                  <a:pt x="1035" y="2762"/>
                  <a:pt x="1139" y="2762"/>
                </a:cubicBezTo>
                <a:cubicBezTo>
                  <a:pt x="1144" y="2762"/>
                  <a:pt x="1147" y="2762"/>
                  <a:pt x="1149" y="2759"/>
                </a:cubicBezTo>
                <a:cubicBezTo>
                  <a:pt x="1165" y="2759"/>
                  <a:pt x="1181" y="2759"/>
                  <a:pt x="1197" y="2759"/>
                </a:cubicBezTo>
                <a:cubicBezTo>
                  <a:pt x="1218" y="2759"/>
                  <a:pt x="1242" y="2759"/>
                  <a:pt x="1263" y="2762"/>
                </a:cubicBezTo>
                <a:cubicBezTo>
                  <a:pt x="1488" y="2780"/>
                  <a:pt x="1695" y="2865"/>
                  <a:pt x="1875" y="3016"/>
                </a:cubicBezTo>
                <a:cubicBezTo>
                  <a:pt x="1912" y="3048"/>
                  <a:pt x="1960" y="3066"/>
                  <a:pt x="2007" y="3066"/>
                </a:cubicBezTo>
                <a:cubicBezTo>
                  <a:pt x="2026" y="3066"/>
                  <a:pt x="2042" y="3064"/>
                  <a:pt x="2060" y="3059"/>
                </a:cubicBezTo>
                <a:cubicBezTo>
                  <a:pt x="2124" y="3043"/>
                  <a:pt x="2176" y="2995"/>
                  <a:pt x="2201" y="2931"/>
                </a:cubicBezTo>
                <a:cubicBezTo>
                  <a:pt x="2291" y="2696"/>
                  <a:pt x="2433" y="2219"/>
                  <a:pt x="2370" y="1676"/>
                </a:cubicBezTo>
                <a:cubicBezTo>
                  <a:pt x="2333" y="1369"/>
                  <a:pt x="2235" y="1080"/>
                  <a:pt x="2076" y="823"/>
                </a:cubicBezTo>
                <a:cubicBezTo>
                  <a:pt x="1888" y="516"/>
                  <a:pt x="1618" y="252"/>
                  <a:pt x="1271" y="32"/>
                </a:cubicBezTo>
                <a:cubicBezTo>
                  <a:pt x="1237" y="10"/>
                  <a:pt x="1197" y="0"/>
                  <a:pt x="1160" y="0"/>
                </a:cubicBezTo>
                <a:lnTo>
                  <a:pt x="1160" y="20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lnSpc>
                <a:spcPts val="1500"/>
              </a:lnSpc>
              <a:spcBef>
                <a:spcPts val="0"/>
              </a:spcBef>
              <a:spcAft>
                <a:spcPts val="0"/>
              </a:spcAft>
            </a:pPr>
            <a:endParaRPr lang="en-US" sz="1200" dirty="0">
              <a:solidFill>
                <a:prstClr val="white">
                  <a:lumMod val="50000"/>
                </a:prstClr>
              </a:solidFill>
              <a:latin typeface="Calibri Light"/>
              <a:ea typeface="微软雅黑" panose="020B0503020204020204" pitchFamily="34" charset="-122"/>
            </a:endParaRPr>
          </a:p>
        </p:txBody>
      </p:sp>
      <p:sp>
        <p:nvSpPr>
          <p:cNvPr id="35" name="Freeform 10"/>
          <p:cNvSpPr>
            <a:spLocks noChangeArrowheads="1"/>
          </p:cNvSpPr>
          <p:nvPr/>
        </p:nvSpPr>
        <p:spPr bwMode="auto">
          <a:xfrm>
            <a:off x="5409383" y="2763579"/>
            <a:ext cx="1905540" cy="1027255"/>
          </a:xfrm>
          <a:custGeom>
            <a:avLst/>
            <a:gdLst>
              <a:gd name="T0" fmla="*/ 2770 w 4685"/>
              <a:gd name="T1" fmla="*/ 2524 h 2525"/>
              <a:gd name="T2" fmla="*/ 2770 w 4685"/>
              <a:gd name="T3" fmla="*/ 2524 h 2525"/>
              <a:gd name="T4" fmla="*/ 2704 w 4685"/>
              <a:gd name="T5" fmla="*/ 2502 h 2525"/>
              <a:gd name="T6" fmla="*/ 2667 w 4685"/>
              <a:gd name="T7" fmla="*/ 2423 h 2525"/>
              <a:gd name="T8" fmla="*/ 2402 w 4685"/>
              <a:gd name="T9" fmla="*/ 1883 h 2525"/>
              <a:gd name="T10" fmla="*/ 1719 w 4685"/>
              <a:gd name="T11" fmla="*/ 1668 h 2525"/>
              <a:gd name="T12" fmla="*/ 1319 w 4685"/>
              <a:gd name="T13" fmla="*/ 1732 h 2525"/>
              <a:gd name="T14" fmla="*/ 1284 w 4685"/>
              <a:gd name="T15" fmla="*/ 1740 h 2525"/>
              <a:gd name="T16" fmla="*/ 1194 w 4685"/>
              <a:gd name="T17" fmla="*/ 1687 h 2525"/>
              <a:gd name="T18" fmla="*/ 866 w 4685"/>
              <a:gd name="T19" fmla="*/ 1250 h 2525"/>
              <a:gd name="T20" fmla="*/ 69 w 4685"/>
              <a:gd name="T21" fmla="*/ 694 h 2525"/>
              <a:gd name="T22" fmla="*/ 8 w 4685"/>
              <a:gd name="T23" fmla="*/ 620 h 2525"/>
              <a:gd name="T24" fmla="*/ 32 w 4685"/>
              <a:gd name="T25" fmla="*/ 527 h 2525"/>
              <a:gd name="T26" fmla="*/ 884 w 4685"/>
              <a:gd name="T27" fmla="*/ 40 h 2525"/>
              <a:gd name="T28" fmla="*/ 887 w 4685"/>
              <a:gd name="T29" fmla="*/ 40 h 2525"/>
              <a:gd name="T30" fmla="*/ 1319 w 4685"/>
              <a:gd name="T31" fmla="*/ 0 h 2525"/>
              <a:gd name="T32" fmla="*/ 2201 w 4685"/>
              <a:gd name="T33" fmla="*/ 201 h 2525"/>
              <a:gd name="T34" fmla="*/ 2884 w 4685"/>
              <a:gd name="T35" fmla="*/ 114 h 2525"/>
              <a:gd name="T36" fmla="*/ 4581 w 4685"/>
              <a:gd name="T37" fmla="*/ 1136 h 2525"/>
              <a:gd name="T38" fmla="*/ 4587 w 4685"/>
              <a:gd name="T39" fmla="*/ 1149 h 2525"/>
              <a:gd name="T40" fmla="*/ 4573 w 4685"/>
              <a:gd name="T41" fmla="*/ 1764 h 2525"/>
              <a:gd name="T42" fmla="*/ 4075 w 4685"/>
              <a:gd name="T43" fmla="*/ 2102 h 2525"/>
              <a:gd name="T44" fmla="*/ 4054 w 4685"/>
              <a:gd name="T45" fmla="*/ 2105 h 2525"/>
              <a:gd name="T46" fmla="*/ 3662 w 4685"/>
              <a:gd name="T47" fmla="*/ 2274 h 2525"/>
              <a:gd name="T48" fmla="*/ 3623 w 4685"/>
              <a:gd name="T49" fmla="*/ 2386 h 2525"/>
              <a:gd name="T50" fmla="*/ 3588 w 4685"/>
              <a:gd name="T51" fmla="*/ 2465 h 2525"/>
              <a:gd name="T52" fmla="*/ 3519 w 4685"/>
              <a:gd name="T53" fmla="*/ 2489 h 2525"/>
              <a:gd name="T54" fmla="*/ 3506 w 4685"/>
              <a:gd name="T55" fmla="*/ 2489 h 2525"/>
              <a:gd name="T56" fmla="*/ 3263 w 4685"/>
              <a:gd name="T57" fmla="*/ 2470 h 2525"/>
              <a:gd name="T58" fmla="*/ 2788 w 4685"/>
              <a:gd name="T59" fmla="*/ 2521 h 2525"/>
              <a:gd name="T60" fmla="*/ 2770 w 4685"/>
              <a:gd name="T61" fmla="*/ 2524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85" h="2525">
                <a:moveTo>
                  <a:pt x="2770" y="2524"/>
                </a:moveTo>
                <a:lnTo>
                  <a:pt x="2770" y="2524"/>
                </a:lnTo>
                <a:cubicBezTo>
                  <a:pt x="2746" y="2524"/>
                  <a:pt x="2723" y="2516"/>
                  <a:pt x="2704" y="2502"/>
                </a:cubicBezTo>
                <a:cubicBezTo>
                  <a:pt x="2680" y="2481"/>
                  <a:pt x="2667" y="2455"/>
                  <a:pt x="2667" y="2423"/>
                </a:cubicBezTo>
                <a:cubicBezTo>
                  <a:pt x="2659" y="2203"/>
                  <a:pt x="2566" y="2015"/>
                  <a:pt x="2402" y="1883"/>
                </a:cubicBezTo>
                <a:cubicBezTo>
                  <a:pt x="2227" y="1745"/>
                  <a:pt x="1986" y="1668"/>
                  <a:pt x="1719" y="1668"/>
                </a:cubicBezTo>
                <a:cubicBezTo>
                  <a:pt x="1576" y="1668"/>
                  <a:pt x="1438" y="1692"/>
                  <a:pt x="1319" y="1732"/>
                </a:cubicBezTo>
                <a:cubicBezTo>
                  <a:pt x="1308" y="1737"/>
                  <a:pt x="1295" y="1740"/>
                  <a:pt x="1284" y="1740"/>
                </a:cubicBezTo>
                <a:cubicBezTo>
                  <a:pt x="1247" y="1740"/>
                  <a:pt x="1213" y="1721"/>
                  <a:pt x="1194" y="1687"/>
                </a:cubicBezTo>
                <a:cubicBezTo>
                  <a:pt x="1133" y="1584"/>
                  <a:pt x="1028" y="1422"/>
                  <a:pt x="866" y="1250"/>
                </a:cubicBezTo>
                <a:cubicBezTo>
                  <a:pt x="633" y="998"/>
                  <a:pt x="365" y="813"/>
                  <a:pt x="69" y="694"/>
                </a:cubicBezTo>
                <a:cubicBezTo>
                  <a:pt x="37" y="681"/>
                  <a:pt x="13" y="654"/>
                  <a:pt x="8" y="620"/>
                </a:cubicBezTo>
                <a:cubicBezTo>
                  <a:pt x="0" y="588"/>
                  <a:pt x="8" y="551"/>
                  <a:pt x="32" y="527"/>
                </a:cubicBezTo>
                <a:cubicBezTo>
                  <a:pt x="193" y="355"/>
                  <a:pt x="471" y="132"/>
                  <a:pt x="884" y="40"/>
                </a:cubicBezTo>
                <a:cubicBezTo>
                  <a:pt x="887" y="40"/>
                  <a:pt x="887" y="40"/>
                  <a:pt x="887" y="40"/>
                </a:cubicBezTo>
                <a:cubicBezTo>
                  <a:pt x="1033" y="13"/>
                  <a:pt x="1176" y="0"/>
                  <a:pt x="1319" y="0"/>
                </a:cubicBezTo>
                <a:cubicBezTo>
                  <a:pt x="1780" y="0"/>
                  <a:pt x="2092" y="143"/>
                  <a:pt x="2201" y="201"/>
                </a:cubicBezTo>
                <a:cubicBezTo>
                  <a:pt x="2439" y="143"/>
                  <a:pt x="2669" y="114"/>
                  <a:pt x="2884" y="114"/>
                </a:cubicBezTo>
                <a:cubicBezTo>
                  <a:pt x="4007" y="114"/>
                  <a:pt x="4468" y="895"/>
                  <a:pt x="4581" y="1136"/>
                </a:cubicBezTo>
                <a:cubicBezTo>
                  <a:pt x="4584" y="1141"/>
                  <a:pt x="4584" y="1144"/>
                  <a:pt x="4587" y="1149"/>
                </a:cubicBezTo>
                <a:cubicBezTo>
                  <a:pt x="4629" y="1284"/>
                  <a:pt x="4684" y="1544"/>
                  <a:pt x="4573" y="1764"/>
                </a:cubicBezTo>
                <a:cubicBezTo>
                  <a:pt x="4489" y="1930"/>
                  <a:pt x="4319" y="2044"/>
                  <a:pt x="4075" y="2102"/>
                </a:cubicBezTo>
                <a:cubicBezTo>
                  <a:pt x="4067" y="2102"/>
                  <a:pt x="4062" y="2105"/>
                  <a:pt x="4054" y="2105"/>
                </a:cubicBezTo>
                <a:cubicBezTo>
                  <a:pt x="3938" y="2108"/>
                  <a:pt x="3724" y="2145"/>
                  <a:pt x="3662" y="2274"/>
                </a:cubicBezTo>
                <a:cubicBezTo>
                  <a:pt x="3628" y="2346"/>
                  <a:pt x="3623" y="2378"/>
                  <a:pt x="3623" y="2386"/>
                </a:cubicBezTo>
                <a:cubicBezTo>
                  <a:pt x="3623" y="2415"/>
                  <a:pt x="3612" y="2444"/>
                  <a:pt x="3588" y="2465"/>
                </a:cubicBezTo>
                <a:cubicBezTo>
                  <a:pt x="3570" y="2481"/>
                  <a:pt x="3546" y="2489"/>
                  <a:pt x="3519" y="2489"/>
                </a:cubicBezTo>
                <a:cubicBezTo>
                  <a:pt x="3517" y="2489"/>
                  <a:pt x="3511" y="2489"/>
                  <a:pt x="3506" y="2489"/>
                </a:cubicBezTo>
                <a:cubicBezTo>
                  <a:pt x="3429" y="2478"/>
                  <a:pt x="3347" y="2470"/>
                  <a:pt x="3263" y="2470"/>
                </a:cubicBezTo>
                <a:cubicBezTo>
                  <a:pt x="3114" y="2470"/>
                  <a:pt x="2955" y="2489"/>
                  <a:pt x="2788" y="2521"/>
                </a:cubicBezTo>
                <a:cubicBezTo>
                  <a:pt x="2783" y="2524"/>
                  <a:pt x="2775" y="2524"/>
                  <a:pt x="2770" y="2524"/>
                </a:cubicBezTo>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36" name="Freeform 11"/>
          <p:cNvSpPr>
            <a:spLocks noChangeArrowheads="1"/>
          </p:cNvSpPr>
          <p:nvPr/>
        </p:nvSpPr>
        <p:spPr bwMode="auto">
          <a:xfrm>
            <a:off x="5364483" y="2720476"/>
            <a:ext cx="1997136" cy="1111661"/>
          </a:xfrm>
          <a:custGeom>
            <a:avLst/>
            <a:gdLst>
              <a:gd name="T0" fmla="*/ 1428 w 4906"/>
              <a:gd name="T1" fmla="*/ 209 h 2734"/>
              <a:gd name="T2" fmla="*/ 1428 w 4906"/>
              <a:gd name="T3" fmla="*/ 209 h 2734"/>
              <a:gd name="T4" fmla="*/ 2294 w 4906"/>
              <a:gd name="T5" fmla="*/ 416 h 2734"/>
              <a:gd name="T6" fmla="*/ 2993 w 4906"/>
              <a:gd name="T7" fmla="*/ 323 h 2734"/>
              <a:gd name="T8" fmla="*/ 4598 w 4906"/>
              <a:gd name="T9" fmla="*/ 1287 h 2734"/>
              <a:gd name="T10" fmla="*/ 4590 w 4906"/>
              <a:gd name="T11" fmla="*/ 1822 h 2734"/>
              <a:gd name="T12" fmla="*/ 4161 w 4906"/>
              <a:gd name="T13" fmla="*/ 2108 h 2734"/>
              <a:gd name="T14" fmla="*/ 3676 w 4906"/>
              <a:gd name="T15" fmla="*/ 2336 h 2734"/>
              <a:gd name="T16" fmla="*/ 3628 w 4906"/>
              <a:gd name="T17" fmla="*/ 2492 h 2734"/>
              <a:gd name="T18" fmla="*/ 3372 w 4906"/>
              <a:gd name="T19" fmla="*/ 2473 h 2734"/>
              <a:gd name="T20" fmla="*/ 2879 w 4906"/>
              <a:gd name="T21" fmla="*/ 2526 h 2734"/>
              <a:gd name="T22" fmla="*/ 2575 w 4906"/>
              <a:gd name="T23" fmla="*/ 1909 h 2734"/>
              <a:gd name="T24" fmla="*/ 1828 w 4906"/>
              <a:gd name="T25" fmla="*/ 1671 h 2734"/>
              <a:gd name="T26" fmla="*/ 1393 w 4906"/>
              <a:gd name="T27" fmla="*/ 1740 h 2734"/>
              <a:gd name="T28" fmla="*/ 1052 w 4906"/>
              <a:gd name="T29" fmla="*/ 1284 h 2734"/>
              <a:gd name="T30" fmla="*/ 217 w 4906"/>
              <a:gd name="T31" fmla="*/ 704 h 2734"/>
              <a:gd name="T32" fmla="*/ 1017 w 4906"/>
              <a:gd name="T33" fmla="*/ 246 h 2734"/>
              <a:gd name="T34" fmla="*/ 1428 w 4906"/>
              <a:gd name="T35" fmla="*/ 209 h 2734"/>
              <a:gd name="T36" fmla="*/ 1428 w 4906"/>
              <a:gd name="T37" fmla="*/ 0 h 2734"/>
              <a:gd name="T38" fmla="*/ 1428 w 4906"/>
              <a:gd name="T39" fmla="*/ 0 h 2734"/>
              <a:gd name="T40" fmla="*/ 978 w 4906"/>
              <a:gd name="T41" fmla="*/ 42 h 2734"/>
              <a:gd name="T42" fmla="*/ 972 w 4906"/>
              <a:gd name="T43" fmla="*/ 45 h 2734"/>
              <a:gd name="T44" fmla="*/ 67 w 4906"/>
              <a:gd name="T45" fmla="*/ 561 h 2734"/>
              <a:gd name="T46" fmla="*/ 14 w 4906"/>
              <a:gd name="T47" fmla="*/ 749 h 2734"/>
              <a:gd name="T48" fmla="*/ 141 w 4906"/>
              <a:gd name="T49" fmla="*/ 895 h 2734"/>
              <a:gd name="T50" fmla="*/ 901 w 4906"/>
              <a:gd name="T51" fmla="*/ 1427 h 2734"/>
              <a:gd name="T52" fmla="*/ 1216 w 4906"/>
              <a:gd name="T53" fmla="*/ 1846 h 2734"/>
              <a:gd name="T54" fmla="*/ 1393 w 4906"/>
              <a:gd name="T55" fmla="*/ 1949 h 2734"/>
              <a:gd name="T56" fmla="*/ 1462 w 4906"/>
              <a:gd name="T57" fmla="*/ 1936 h 2734"/>
              <a:gd name="T58" fmla="*/ 1828 w 4906"/>
              <a:gd name="T59" fmla="*/ 1880 h 2734"/>
              <a:gd name="T60" fmla="*/ 2445 w 4906"/>
              <a:gd name="T61" fmla="*/ 2071 h 2734"/>
              <a:gd name="T62" fmla="*/ 2673 w 4906"/>
              <a:gd name="T63" fmla="*/ 2534 h 2734"/>
              <a:gd name="T64" fmla="*/ 2749 w 4906"/>
              <a:gd name="T65" fmla="*/ 2688 h 2734"/>
              <a:gd name="T66" fmla="*/ 2879 w 4906"/>
              <a:gd name="T67" fmla="*/ 2733 h 2734"/>
              <a:gd name="T68" fmla="*/ 2919 w 4906"/>
              <a:gd name="T69" fmla="*/ 2730 h 2734"/>
              <a:gd name="T70" fmla="*/ 3372 w 4906"/>
              <a:gd name="T71" fmla="*/ 2682 h 2734"/>
              <a:gd name="T72" fmla="*/ 3599 w 4906"/>
              <a:gd name="T73" fmla="*/ 2696 h 2734"/>
              <a:gd name="T74" fmla="*/ 3628 w 4906"/>
              <a:gd name="T75" fmla="*/ 2698 h 2734"/>
              <a:gd name="T76" fmla="*/ 3766 w 4906"/>
              <a:gd name="T77" fmla="*/ 2648 h 2734"/>
              <a:gd name="T78" fmla="*/ 3838 w 4906"/>
              <a:gd name="T79" fmla="*/ 2495 h 2734"/>
              <a:gd name="T80" fmla="*/ 3864 w 4906"/>
              <a:gd name="T81" fmla="*/ 2426 h 2734"/>
              <a:gd name="T82" fmla="*/ 4166 w 4906"/>
              <a:gd name="T83" fmla="*/ 2315 h 2734"/>
              <a:gd name="T84" fmla="*/ 4208 w 4906"/>
              <a:gd name="T85" fmla="*/ 2309 h 2734"/>
              <a:gd name="T86" fmla="*/ 4775 w 4906"/>
              <a:gd name="T87" fmla="*/ 1917 h 2734"/>
              <a:gd name="T88" fmla="*/ 4793 w 4906"/>
              <a:gd name="T89" fmla="*/ 1224 h 2734"/>
              <a:gd name="T90" fmla="*/ 4783 w 4906"/>
              <a:gd name="T91" fmla="*/ 1197 h 2734"/>
              <a:gd name="T92" fmla="*/ 2993 w 4906"/>
              <a:gd name="T93" fmla="*/ 116 h 2734"/>
              <a:gd name="T94" fmla="*/ 2323 w 4906"/>
              <a:gd name="T95" fmla="*/ 196 h 2734"/>
              <a:gd name="T96" fmla="*/ 1428 w 4906"/>
              <a:gd name="T97" fmla="*/ 0 h 2734"/>
              <a:gd name="T98" fmla="*/ 1428 w 4906"/>
              <a:gd name="T99" fmla="*/ 209 h 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6" h="2734">
                <a:moveTo>
                  <a:pt x="1428" y="209"/>
                </a:moveTo>
                <a:lnTo>
                  <a:pt x="1428" y="209"/>
                </a:lnTo>
                <a:cubicBezTo>
                  <a:pt x="1968" y="209"/>
                  <a:pt x="2294" y="416"/>
                  <a:pt x="2294" y="416"/>
                </a:cubicBezTo>
                <a:cubicBezTo>
                  <a:pt x="2553" y="352"/>
                  <a:pt x="2784" y="323"/>
                  <a:pt x="2993" y="323"/>
                </a:cubicBezTo>
                <a:cubicBezTo>
                  <a:pt x="4055" y="323"/>
                  <a:pt x="4486" y="1057"/>
                  <a:pt x="4598" y="1287"/>
                </a:cubicBezTo>
                <a:cubicBezTo>
                  <a:pt x="4629" y="1393"/>
                  <a:pt x="4688" y="1631"/>
                  <a:pt x="4590" y="1822"/>
                </a:cubicBezTo>
                <a:cubicBezTo>
                  <a:pt x="4518" y="1962"/>
                  <a:pt x="4375" y="2058"/>
                  <a:pt x="4161" y="2108"/>
                </a:cubicBezTo>
                <a:cubicBezTo>
                  <a:pt x="4111" y="2108"/>
                  <a:pt x="3779" y="2124"/>
                  <a:pt x="3676" y="2336"/>
                </a:cubicBezTo>
                <a:cubicBezTo>
                  <a:pt x="3641" y="2407"/>
                  <a:pt x="3628" y="2457"/>
                  <a:pt x="3628" y="2492"/>
                </a:cubicBezTo>
                <a:cubicBezTo>
                  <a:pt x="3546" y="2481"/>
                  <a:pt x="3461" y="2473"/>
                  <a:pt x="3372" y="2473"/>
                </a:cubicBezTo>
                <a:cubicBezTo>
                  <a:pt x="3215" y="2473"/>
                  <a:pt x="3051" y="2492"/>
                  <a:pt x="2879" y="2526"/>
                </a:cubicBezTo>
                <a:cubicBezTo>
                  <a:pt x="2868" y="2275"/>
                  <a:pt x="2765" y="2060"/>
                  <a:pt x="2575" y="1909"/>
                </a:cubicBezTo>
                <a:cubicBezTo>
                  <a:pt x="2368" y="1742"/>
                  <a:pt x="2090" y="1671"/>
                  <a:pt x="1828" y="1671"/>
                </a:cubicBezTo>
                <a:cubicBezTo>
                  <a:pt x="1672" y="1671"/>
                  <a:pt x="1523" y="1698"/>
                  <a:pt x="1393" y="1740"/>
                </a:cubicBezTo>
                <a:cubicBezTo>
                  <a:pt x="1335" y="1639"/>
                  <a:pt x="1221" y="1467"/>
                  <a:pt x="1052" y="1284"/>
                </a:cubicBezTo>
                <a:cubicBezTo>
                  <a:pt x="808" y="1022"/>
                  <a:pt x="525" y="826"/>
                  <a:pt x="217" y="704"/>
                </a:cubicBezTo>
                <a:cubicBezTo>
                  <a:pt x="355" y="556"/>
                  <a:pt x="617" y="336"/>
                  <a:pt x="1017" y="246"/>
                </a:cubicBezTo>
                <a:cubicBezTo>
                  <a:pt x="1163" y="220"/>
                  <a:pt x="1300" y="209"/>
                  <a:pt x="1428" y="209"/>
                </a:cubicBezTo>
                <a:lnTo>
                  <a:pt x="1428" y="0"/>
                </a:lnTo>
                <a:lnTo>
                  <a:pt x="1428" y="0"/>
                </a:lnTo>
                <a:cubicBezTo>
                  <a:pt x="1279" y="0"/>
                  <a:pt x="1129" y="16"/>
                  <a:pt x="978" y="42"/>
                </a:cubicBezTo>
                <a:cubicBezTo>
                  <a:pt x="975" y="45"/>
                  <a:pt x="975" y="45"/>
                  <a:pt x="972" y="45"/>
                </a:cubicBezTo>
                <a:cubicBezTo>
                  <a:pt x="530" y="143"/>
                  <a:pt x="236" y="381"/>
                  <a:pt x="67" y="561"/>
                </a:cubicBezTo>
                <a:cubicBezTo>
                  <a:pt x="19" y="612"/>
                  <a:pt x="0" y="680"/>
                  <a:pt x="14" y="749"/>
                </a:cubicBezTo>
                <a:cubicBezTo>
                  <a:pt x="29" y="816"/>
                  <a:pt x="77" y="871"/>
                  <a:pt x="141" y="895"/>
                </a:cubicBezTo>
                <a:cubicBezTo>
                  <a:pt x="422" y="1009"/>
                  <a:pt x="675" y="1186"/>
                  <a:pt x="901" y="1427"/>
                </a:cubicBezTo>
                <a:cubicBezTo>
                  <a:pt x="1055" y="1591"/>
                  <a:pt x="1155" y="1745"/>
                  <a:pt x="1216" y="1846"/>
                </a:cubicBezTo>
                <a:cubicBezTo>
                  <a:pt x="1253" y="1912"/>
                  <a:pt x="1322" y="1949"/>
                  <a:pt x="1393" y="1949"/>
                </a:cubicBezTo>
                <a:cubicBezTo>
                  <a:pt x="1417" y="1949"/>
                  <a:pt x="1438" y="1943"/>
                  <a:pt x="1462" y="1936"/>
                </a:cubicBezTo>
                <a:cubicBezTo>
                  <a:pt x="1571" y="1899"/>
                  <a:pt x="1698" y="1880"/>
                  <a:pt x="1828" y="1880"/>
                </a:cubicBezTo>
                <a:cubicBezTo>
                  <a:pt x="2071" y="1880"/>
                  <a:pt x="2291" y="1946"/>
                  <a:pt x="2445" y="2071"/>
                </a:cubicBezTo>
                <a:cubicBezTo>
                  <a:pt x="2588" y="2185"/>
                  <a:pt x="2665" y="2341"/>
                  <a:pt x="2673" y="2534"/>
                </a:cubicBezTo>
                <a:cubicBezTo>
                  <a:pt x="2673" y="2595"/>
                  <a:pt x="2702" y="2651"/>
                  <a:pt x="2749" y="2688"/>
                </a:cubicBezTo>
                <a:cubicBezTo>
                  <a:pt x="2786" y="2717"/>
                  <a:pt x="2832" y="2733"/>
                  <a:pt x="2879" y="2733"/>
                </a:cubicBezTo>
                <a:cubicBezTo>
                  <a:pt x="2892" y="2733"/>
                  <a:pt x="2905" y="2733"/>
                  <a:pt x="2919" y="2730"/>
                </a:cubicBezTo>
                <a:cubicBezTo>
                  <a:pt x="3078" y="2698"/>
                  <a:pt x="3231" y="2682"/>
                  <a:pt x="3372" y="2682"/>
                </a:cubicBezTo>
                <a:cubicBezTo>
                  <a:pt x="3451" y="2682"/>
                  <a:pt x="3528" y="2688"/>
                  <a:pt x="3599" y="2696"/>
                </a:cubicBezTo>
                <a:cubicBezTo>
                  <a:pt x="3610" y="2698"/>
                  <a:pt x="3620" y="2698"/>
                  <a:pt x="3628" y="2698"/>
                </a:cubicBezTo>
                <a:cubicBezTo>
                  <a:pt x="3679" y="2698"/>
                  <a:pt x="3726" y="2680"/>
                  <a:pt x="3766" y="2648"/>
                </a:cubicBezTo>
                <a:cubicBezTo>
                  <a:pt x="3808" y="2611"/>
                  <a:pt x="3835" y="2555"/>
                  <a:pt x="3838" y="2495"/>
                </a:cubicBezTo>
                <a:cubicBezTo>
                  <a:pt x="3838" y="2492"/>
                  <a:pt x="3843" y="2471"/>
                  <a:pt x="3864" y="2426"/>
                </a:cubicBezTo>
                <a:cubicBezTo>
                  <a:pt x="3896" y="2359"/>
                  <a:pt x="4044" y="2317"/>
                  <a:pt x="4166" y="2315"/>
                </a:cubicBezTo>
                <a:cubicBezTo>
                  <a:pt x="4179" y="2315"/>
                  <a:pt x="4195" y="2312"/>
                  <a:pt x="4208" y="2309"/>
                </a:cubicBezTo>
                <a:cubicBezTo>
                  <a:pt x="4484" y="2246"/>
                  <a:pt x="4674" y="2113"/>
                  <a:pt x="4775" y="1917"/>
                </a:cubicBezTo>
                <a:cubicBezTo>
                  <a:pt x="4905" y="1663"/>
                  <a:pt x="4841" y="1374"/>
                  <a:pt x="4793" y="1224"/>
                </a:cubicBezTo>
                <a:cubicBezTo>
                  <a:pt x="4791" y="1215"/>
                  <a:pt x="4788" y="1205"/>
                  <a:pt x="4783" y="1197"/>
                </a:cubicBezTo>
                <a:cubicBezTo>
                  <a:pt x="4661" y="943"/>
                  <a:pt x="4176" y="116"/>
                  <a:pt x="2993" y="116"/>
                </a:cubicBezTo>
                <a:cubicBezTo>
                  <a:pt x="2781" y="116"/>
                  <a:pt x="2556" y="143"/>
                  <a:pt x="2323" y="196"/>
                </a:cubicBezTo>
                <a:cubicBezTo>
                  <a:pt x="2180" y="127"/>
                  <a:pt x="1865" y="0"/>
                  <a:pt x="1428" y="0"/>
                </a:cubicBezTo>
                <a:lnTo>
                  <a:pt x="1428" y="2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fontAlgn="auto">
              <a:lnSpc>
                <a:spcPts val="1500"/>
              </a:lnSpc>
              <a:spcBef>
                <a:spcPts val="0"/>
              </a:spcBef>
              <a:spcAft>
                <a:spcPts val="0"/>
              </a:spcAft>
            </a:pPr>
            <a:endParaRPr lang="en-US" sz="1200" dirty="0">
              <a:solidFill>
                <a:prstClr val="white">
                  <a:lumMod val="50000"/>
                </a:prstClr>
              </a:solidFill>
              <a:latin typeface="Calibri Light"/>
              <a:ea typeface="微软雅黑" panose="020B0503020204020204" pitchFamily="34" charset="-122"/>
            </a:endParaRPr>
          </a:p>
        </p:txBody>
      </p:sp>
      <p:sp>
        <p:nvSpPr>
          <p:cNvPr id="37" name="Freeform 22"/>
          <p:cNvSpPr>
            <a:spLocks noChangeArrowheads="1"/>
          </p:cNvSpPr>
          <p:nvPr/>
        </p:nvSpPr>
        <p:spPr bwMode="auto">
          <a:xfrm>
            <a:off x="6311027" y="4390052"/>
            <a:ext cx="406452" cy="40645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38" name="Freeform 70"/>
          <p:cNvSpPr>
            <a:spLocks noChangeArrowheads="1"/>
          </p:cNvSpPr>
          <p:nvPr/>
        </p:nvSpPr>
        <p:spPr bwMode="auto">
          <a:xfrm>
            <a:off x="7255486" y="3682996"/>
            <a:ext cx="437423" cy="390971"/>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39" name="Freeform 110"/>
          <p:cNvSpPr>
            <a:spLocks noChangeArrowheads="1"/>
          </p:cNvSpPr>
          <p:nvPr/>
        </p:nvSpPr>
        <p:spPr bwMode="auto">
          <a:xfrm>
            <a:off x="6309687" y="3064780"/>
            <a:ext cx="406452" cy="329035"/>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40" name="Freeform 119"/>
          <p:cNvSpPr>
            <a:spLocks noChangeArrowheads="1"/>
          </p:cNvSpPr>
          <p:nvPr/>
        </p:nvSpPr>
        <p:spPr bwMode="auto">
          <a:xfrm>
            <a:off x="5222711" y="3561009"/>
            <a:ext cx="437420" cy="390968"/>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41" name="Freeform 158"/>
          <p:cNvSpPr>
            <a:spLocks noChangeArrowheads="1"/>
          </p:cNvSpPr>
          <p:nvPr/>
        </p:nvSpPr>
        <p:spPr bwMode="auto">
          <a:xfrm>
            <a:off x="4707310" y="4395136"/>
            <a:ext cx="437423" cy="205161"/>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42" name="矩形 41"/>
          <p:cNvSpPr/>
          <p:nvPr/>
        </p:nvSpPr>
        <p:spPr>
          <a:xfrm>
            <a:off x="7931427" y="4604448"/>
            <a:ext cx="1859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43" name="矩形 42"/>
          <p:cNvSpPr/>
          <p:nvPr/>
        </p:nvSpPr>
        <p:spPr>
          <a:xfrm>
            <a:off x="7834131" y="5868840"/>
            <a:ext cx="1859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44" name="矩形 43"/>
          <p:cNvSpPr/>
          <p:nvPr/>
        </p:nvSpPr>
        <p:spPr>
          <a:xfrm>
            <a:off x="2740631" y="4918540"/>
            <a:ext cx="1859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45" name="矩形 44"/>
          <p:cNvSpPr/>
          <p:nvPr/>
        </p:nvSpPr>
        <p:spPr>
          <a:xfrm>
            <a:off x="2785495" y="2088133"/>
            <a:ext cx="1645076"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46" name="矩形 45"/>
          <p:cNvSpPr/>
          <p:nvPr/>
        </p:nvSpPr>
        <p:spPr>
          <a:xfrm>
            <a:off x="7742802" y="2426208"/>
            <a:ext cx="1859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
        <p:nvSpPr>
          <p:cNvPr id="47" name="矩形 46"/>
          <p:cNvSpPr/>
          <p:nvPr/>
        </p:nvSpPr>
        <p:spPr>
          <a:xfrm>
            <a:off x="509027" y="4796510"/>
            <a:ext cx="1485560"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Tree>
    <p:extLst>
      <p:ext uri="{BB962C8B-B14F-4D97-AF65-F5344CB8AC3E}">
        <p14:creationId xmlns:p14="http://schemas.microsoft.com/office/powerpoint/2010/main" val="8214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right)">
                                      <p:cBhvr>
                                        <p:cTn id="48" dur="500"/>
                                        <p:tgtEl>
                                          <p:spTgt spid="2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9" grpId="0" animBg="1"/>
      <p:bldP spid="31" grpId="0" animBg="1"/>
      <p:bldP spid="33" grpId="0" animBg="1"/>
      <p:bldP spid="35"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2"/>
          <p:cNvGrpSpPr/>
          <p:nvPr/>
        </p:nvGrpSpPr>
        <p:grpSpPr>
          <a:xfrm>
            <a:off x="1674513" y="4763672"/>
            <a:ext cx="852062" cy="1695532"/>
            <a:chOff x="3225985" y="8718008"/>
            <a:chExt cx="1704121" cy="3391063"/>
          </a:xfrm>
        </p:grpSpPr>
        <p:sp>
          <p:nvSpPr>
            <p:cNvPr id="75" name="Oval 145"/>
            <p:cNvSpPr>
              <a:spLocks noChangeAspect="1"/>
            </p:cNvSpPr>
            <p:nvPr/>
          </p:nvSpPr>
          <p:spPr>
            <a:xfrm>
              <a:off x="3308851" y="8718008"/>
              <a:ext cx="1461787" cy="1462179"/>
            </a:xfrm>
            <a:prstGeom prst="ellipse">
              <a:avLst/>
            </a:prstGeom>
            <a:noFill/>
            <a:ln w="38100" cap="flat" cmpd="sng" algn="ctr">
              <a:solidFill>
                <a:srgbClr val="65C4CA"/>
              </a:solidFill>
              <a:prstDash val="solid"/>
              <a:miter lim="800000"/>
            </a:ln>
            <a:effectLst/>
          </p:spPr>
          <p:txBody>
            <a:bodyPr lIns="121899" tIns="60951" rIns="121899" bIns="60951"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cs typeface="+mn-cs"/>
              </a:endParaRPr>
            </a:p>
          </p:txBody>
        </p:sp>
        <p:sp>
          <p:nvSpPr>
            <p:cNvPr id="76" name="Subtitle 2"/>
            <p:cNvSpPr txBox="1">
              <a:spLocks/>
            </p:cNvSpPr>
            <p:nvPr/>
          </p:nvSpPr>
          <p:spPr>
            <a:xfrm>
              <a:off x="3225985" y="9015430"/>
              <a:ext cx="1704121" cy="630840"/>
            </a:xfrm>
            <a:prstGeom prst="rect">
              <a:avLst/>
            </a:prstGeom>
          </p:spPr>
          <p:txBody>
            <a:bodyPr vert="horz" wrap="square" lIns="121872" tIns="60935" rIns="121872" bIns="60935"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prstClr val="white">
                      <a:lumMod val="50000"/>
                    </a:prstClr>
                  </a:solidFill>
                  <a:effectLst/>
                  <a:uLnTx/>
                  <a:uFillTx/>
                  <a:latin typeface="Lato Regular"/>
                  <a:ea typeface="微软雅黑" panose="020B0503020204020204" pitchFamily="34" charset="-122"/>
                  <a:cs typeface="Lato Regular"/>
                </a:rPr>
                <a:t>33%</a:t>
              </a:r>
            </a:p>
          </p:txBody>
        </p:sp>
        <p:sp>
          <p:nvSpPr>
            <p:cNvPr id="77" name="Freeform 76"/>
            <p:cNvSpPr>
              <a:spLocks noChangeArrowheads="1"/>
            </p:cNvSpPr>
            <p:nvPr/>
          </p:nvSpPr>
          <p:spPr bwMode="auto">
            <a:xfrm>
              <a:off x="3757397" y="10373807"/>
              <a:ext cx="619614" cy="1074646"/>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78" name="TextBox 150"/>
            <p:cNvSpPr txBox="1"/>
            <p:nvPr/>
          </p:nvSpPr>
          <p:spPr>
            <a:xfrm>
              <a:off x="3423841" y="11539721"/>
              <a:ext cx="1292590" cy="569350"/>
            </a:xfrm>
            <a:prstGeom prst="rect">
              <a:avLst/>
            </a:prstGeom>
            <a:noFill/>
          </p:spPr>
          <p:txBody>
            <a:bodyPr wrap="none" lIns="91423" tIns="45711" rIns="91423" bIns="45711" rtlCol="0">
              <a:spAutoFit/>
            </a:bodyP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id-ID" sz="1200" b="1" i="0" u="none" strike="noStrike" kern="0" cap="none" spc="0" normalizeH="0" baseline="0" noProof="0" dirty="0">
                  <a:ln>
                    <a:noFill/>
                  </a:ln>
                  <a:solidFill>
                    <a:prstClr val="white">
                      <a:lumMod val="50000"/>
                    </a:prstClr>
                  </a:solidFill>
                  <a:effectLst/>
                  <a:uLnTx/>
                  <a:uFillTx/>
                  <a:latin typeface="Lato Regular"/>
                  <a:ea typeface="微软雅黑" panose="020B0503020204020204" pitchFamily="34" charset="-122"/>
                  <a:cs typeface="Lato Regular"/>
                </a:rPr>
                <a:t>Mobile</a:t>
              </a:r>
            </a:p>
          </p:txBody>
        </p:sp>
      </p:grpSp>
      <p:grpSp>
        <p:nvGrpSpPr>
          <p:cNvPr id="79" name="Group 3"/>
          <p:cNvGrpSpPr/>
          <p:nvPr/>
        </p:nvGrpSpPr>
        <p:grpSpPr>
          <a:xfrm>
            <a:off x="2931694" y="4763674"/>
            <a:ext cx="852062" cy="1695962"/>
            <a:chOff x="5740348" y="8718008"/>
            <a:chExt cx="1704121" cy="3391922"/>
          </a:xfrm>
        </p:grpSpPr>
        <p:sp>
          <p:nvSpPr>
            <p:cNvPr id="80" name="Oval 141"/>
            <p:cNvSpPr>
              <a:spLocks noChangeAspect="1"/>
            </p:cNvSpPr>
            <p:nvPr/>
          </p:nvSpPr>
          <p:spPr>
            <a:xfrm>
              <a:off x="5823214" y="8718008"/>
              <a:ext cx="1461787" cy="1462179"/>
            </a:xfrm>
            <a:prstGeom prst="ellipse">
              <a:avLst/>
            </a:prstGeom>
            <a:noFill/>
            <a:ln w="38100" cap="flat" cmpd="sng" algn="ctr">
              <a:solidFill>
                <a:srgbClr val="EECE52"/>
              </a:solidFill>
              <a:prstDash val="solid"/>
              <a:miter lim="800000"/>
            </a:ln>
            <a:effectLst/>
          </p:spPr>
          <p:txBody>
            <a:bodyPr lIns="121899" tIns="60951" rIns="121899" bIns="60951"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cs typeface="+mn-cs"/>
              </a:endParaRPr>
            </a:p>
          </p:txBody>
        </p:sp>
        <p:sp>
          <p:nvSpPr>
            <p:cNvPr id="81" name="Subtitle 2"/>
            <p:cNvSpPr txBox="1">
              <a:spLocks/>
            </p:cNvSpPr>
            <p:nvPr/>
          </p:nvSpPr>
          <p:spPr>
            <a:xfrm>
              <a:off x="5740348" y="9015430"/>
              <a:ext cx="1704121" cy="630840"/>
            </a:xfrm>
            <a:prstGeom prst="rect">
              <a:avLst/>
            </a:prstGeom>
          </p:spPr>
          <p:txBody>
            <a:bodyPr vert="horz" wrap="square" lIns="121872" tIns="60935" rIns="121872" bIns="60935"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prstClr val="white">
                      <a:lumMod val="50000"/>
                    </a:prstClr>
                  </a:solidFill>
                  <a:effectLst/>
                  <a:uLnTx/>
                  <a:uFillTx/>
                  <a:latin typeface="Lato Regular"/>
                  <a:ea typeface="微软雅黑" panose="020B0503020204020204" pitchFamily="34" charset="-122"/>
                  <a:cs typeface="Lato Regular"/>
                </a:rPr>
                <a:t>33%</a:t>
              </a:r>
            </a:p>
          </p:txBody>
        </p:sp>
        <p:sp>
          <p:nvSpPr>
            <p:cNvPr id="82" name="Freeform 3"/>
            <p:cNvSpPr>
              <a:spLocks noChangeArrowheads="1"/>
            </p:cNvSpPr>
            <p:nvPr/>
          </p:nvSpPr>
          <p:spPr bwMode="auto">
            <a:xfrm>
              <a:off x="6188996" y="10401352"/>
              <a:ext cx="755531" cy="1041643"/>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rgbClr val="EECE52"/>
            </a:solidFill>
            <a:ln>
              <a:noFill/>
            </a:ln>
            <a:effectLst/>
          </p:spPr>
          <p:txBody>
            <a:bodyPr wrap="none" lIns="121893" tIns="60947" rIns="121893" bIns="60947"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83" name="TextBox 151"/>
            <p:cNvSpPr txBox="1"/>
            <p:nvPr/>
          </p:nvSpPr>
          <p:spPr>
            <a:xfrm>
              <a:off x="5915354" y="11540580"/>
              <a:ext cx="1292590" cy="569350"/>
            </a:xfrm>
            <a:prstGeom prst="rect">
              <a:avLst/>
            </a:prstGeom>
            <a:noFill/>
          </p:spPr>
          <p:txBody>
            <a:bodyPr wrap="none" lIns="91423" tIns="45711" rIns="91423" bIns="45711" rtlCol="0">
              <a:spAutoFit/>
            </a:bodyP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id-ID" sz="1200" b="1" i="0" u="none" strike="noStrike" kern="0" cap="none" spc="0" normalizeH="0" baseline="0" noProof="0" dirty="0">
                  <a:ln>
                    <a:noFill/>
                  </a:ln>
                  <a:solidFill>
                    <a:prstClr val="white">
                      <a:lumMod val="50000"/>
                    </a:prstClr>
                  </a:solidFill>
                  <a:effectLst/>
                  <a:uLnTx/>
                  <a:uFillTx/>
                  <a:latin typeface="Lato Regular"/>
                  <a:ea typeface="微软雅黑" panose="020B0503020204020204" pitchFamily="34" charset="-122"/>
                  <a:cs typeface="Lato Regular"/>
                </a:rPr>
                <a:t>Tablet</a:t>
              </a:r>
            </a:p>
          </p:txBody>
        </p:sp>
      </p:grpSp>
      <p:grpSp>
        <p:nvGrpSpPr>
          <p:cNvPr id="84" name="Group 9"/>
          <p:cNvGrpSpPr/>
          <p:nvPr/>
        </p:nvGrpSpPr>
        <p:grpSpPr>
          <a:xfrm>
            <a:off x="4156718" y="4763674"/>
            <a:ext cx="852062" cy="1695962"/>
            <a:chOff x="8190406" y="8718008"/>
            <a:chExt cx="1704123" cy="3391922"/>
          </a:xfrm>
        </p:grpSpPr>
        <p:sp>
          <p:nvSpPr>
            <p:cNvPr id="85" name="Oval 143"/>
            <p:cNvSpPr>
              <a:spLocks noChangeAspect="1"/>
            </p:cNvSpPr>
            <p:nvPr/>
          </p:nvSpPr>
          <p:spPr>
            <a:xfrm>
              <a:off x="8273270" y="8718008"/>
              <a:ext cx="1461787" cy="1462179"/>
            </a:xfrm>
            <a:prstGeom prst="ellipse">
              <a:avLst/>
            </a:prstGeom>
            <a:noFill/>
            <a:ln w="38100" cap="flat" cmpd="sng" algn="ctr">
              <a:solidFill>
                <a:srgbClr val="DF7A60"/>
              </a:solidFill>
              <a:prstDash val="solid"/>
              <a:miter lim="800000"/>
            </a:ln>
            <a:effectLst/>
          </p:spPr>
          <p:txBody>
            <a:bodyPr lIns="121899" tIns="60951" rIns="121899" bIns="60951" rtlCol="0" anchor="ctr"/>
            <a:lstStyle/>
            <a:p>
              <a:pPr marL="0" marR="0" lvl="0" indent="0" algn="ctr"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cs typeface="+mn-cs"/>
              </a:endParaRPr>
            </a:p>
          </p:txBody>
        </p:sp>
        <p:sp>
          <p:nvSpPr>
            <p:cNvPr id="86" name="Subtitle 2"/>
            <p:cNvSpPr txBox="1">
              <a:spLocks/>
            </p:cNvSpPr>
            <p:nvPr/>
          </p:nvSpPr>
          <p:spPr>
            <a:xfrm>
              <a:off x="8190406" y="9015430"/>
              <a:ext cx="1704123" cy="630840"/>
            </a:xfrm>
            <a:prstGeom prst="rect">
              <a:avLst/>
            </a:prstGeom>
          </p:spPr>
          <p:txBody>
            <a:bodyPr vert="horz" wrap="square" lIns="121872" tIns="60935" rIns="121872" bIns="60935"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ts val="1500"/>
                </a:lnSpc>
                <a:spcBef>
                  <a:spcPct val="20000"/>
                </a:spcBef>
                <a:spcAft>
                  <a:spcPts val="0"/>
                </a:spcAft>
                <a:buClrTx/>
                <a:buSzTx/>
                <a:buFont typeface="Arial"/>
                <a:buNone/>
                <a:tabLst/>
                <a:defRPr/>
              </a:pPr>
              <a:r>
                <a:rPr kumimoji="0" lang="en-US" sz="1200" b="0" i="0" u="none" strike="noStrike" kern="1200" cap="none" spc="0" normalizeH="0" baseline="0" noProof="0" dirty="0">
                  <a:ln>
                    <a:noFill/>
                  </a:ln>
                  <a:solidFill>
                    <a:prstClr val="white">
                      <a:lumMod val="50000"/>
                    </a:prstClr>
                  </a:solidFill>
                  <a:effectLst/>
                  <a:uLnTx/>
                  <a:uFillTx/>
                  <a:latin typeface="Lato Regular"/>
                  <a:ea typeface="微软雅黑" panose="020B0503020204020204" pitchFamily="34" charset="-122"/>
                  <a:cs typeface="Lato Regular"/>
                </a:rPr>
                <a:t>64%</a:t>
              </a:r>
            </a:p>
          </p:txBody>
        </p:sp>
        <p:sp>
          <p:nvSpPr>
            <p:cNvPr id="87" name="Freeform 96"/>
            <p:cNvSpPr>
              <a:spLocks noChangeArrowheads="1"/>
            </p:cNvSpPr>
            <p:nvPr/>
          </p:nvSpPr>
          <p:spPr bwMode="auto">
            <a:xfrm>
              <a:off x="8451809" y="10401427"/>
              <a:ext cx="1144228" cy="1048184"/>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rgbClr val="DF7A60"/>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88" name="TextBox 152"/>
            <p:cNvSpPr txBox="1"/>
            <p:nvPr/>
          </p:nvSpPr>
          <p:spPr>
            <a:xfrm>
              <a:off x="8278406" y="11540580"/>
              <a:ext cx="1446481" cy="569350"/>
            </a:xfrm>
            <a:prstGeom prst="rect">
              <a:avLst/>
            </a:prstGeom>
            <a:noFill/>
          </p:spPr>
          <p:txBody>
            <a:bodyPr wrap="none" lIns="91423" tIns="45711" rIns="91423" bIns="45711" rtlCol="0">
              <a:spAutoFit/>
            </a:bodyPr>
            <a:lstStyle/>
            <a:p>
              <a:pPr marL="0" marR="0" lvl="0" indent="0" algn="ctr" defTabSz="914400" eaLnBrk="1" fontAlgn="auto" latinLnBrk="0" hangingPunct="1">
                <a:lnSpc>
                  <a:spcPts val="1500"/>
                </a:lnSpc>
                <a:spcBef>
                  <a:spcPts val="0"/>
                </a:spcBef>
                <a:spcAft>
                  <a:spcPts val="0"/>
                </a:spcAft>
                <a:buClrTx/>
                <a:buSzTx/>
                <a:buFontTx/>
                <a:buNone/>
                <a:tabLst/>
                <a:defRPr/>
              </a:pPr>
              <a:r>
                <a:rPr kumimoji="0" lang="id-ID" sz="1200" b="1" i="0" u="none" strike="noStrike" kern="0" cap="none" spc="0" normalizeH="0" baseline="0" noProof="0" dirty="0">
                  <a:ln>
                    <a:noFill/>
                  </a:ln>
                  <a:solidFill>
                    <a:prstClr val="white">
                      <a:lumMod val="50000"/>
                    </a:prstClr>
                  </a:solidFill>
                  <a:effectLst/>
                  <a:uLnTx/>
                  <a:uFillTx/>
                  <a:latin typeface="Lato Regular"/>
                  <a:ea typeface="微软雅黑" panose="020B0503020204020204" pitchFamily="34" charset="-122"/>
                  <a:cs typeface="Lato Regular"/>
                </a:rPr>
                <a:t>Desktop</a:t>
              </a:r>
            </a:p>
          </p:txBody>
        </p:sp>
      </p:grpSp>
      <p:grpSp>
        <p:nvGrpSpPr>
          <p:cNvPr id="89" name="Group 10"/>
          <p:cNvGrpSpPr/>
          <p:nvPr/>
        </p:nvGrpSpPr>
        <p:grpSpPr>
          <a:xfrm>
            <a:off x="7046937" y="2176528"/>
            <a:ext cx="3250604" cy="4448109"/>
            <a:chOff x="13970835" y="3543714"/>
            <a:chExt cx="6501208" cy="8896217"/>
          </a:xfrm>
        </p:grpSpPr>
        <p:grpSp>
          <p:nvGrpSpPr>
            <p:cNvPr id="90" name="Group 5"/>
            <p:cNvGrpSpPr/>
            <p:nvPr/>
          </p:nvGrpSpPr>
          <p:grpSpPr>
            <a:xfrm>
              <a:off x="17264877" y="5815634"/>
              <a:ext cx="1947527" cy="1946233"/>
              <a:chOff x="14612205" y="5681418"/>
              <a:chExt cx="2077516" cy="2076135"/>
            </a:xfrm>
          </p:grpSpPr>
          <p:sp>
            <p:nvSpPr>
              <p:cNvPr id="140" name="Freeform 2"/>
              <p:cNvSpPr>
                <a:spLocks noChangeArrowheads="1"/>
              </p:cNvSpPr>
              <p:nvPr/>
            </p:nvSpPr>
            <p:spPr bwMode="auto">
              <a:xfrm>
                <a:off x="14612205" y="5681418"/>
                <a:ext cx="2077516" cy="2076135"/>
              </a:xfrm>
              <a:custGeom>
                <a:avLst/>
                <a:gdLst>
                  <a:gd name="T0" fmla="*/ 4351 w 4352"/>
                  <a:gd name="T1" fmla="*/ 2179 h 4352"/>
                  <a:gd name="T2" fmla="*/ 4351 w 4352"/>
                  <a:gd name="T3" fmla="*/ 2179 h 4352"/>
                  <a:gd name="T4" fmla="*/ 2172 w 4352"/>
                  <a:gd name="T5" fmla="*/ 4351 h 4352"/>
                  <a:gd name="T6" fmla="*/ 0 w 4352"/>
                  <a:gd name="T7" fmla="*/ 2179 h 4352"/>
                  <a:gd name="T8" fmla="*/ 2172 w 4352"/>
                  <a:gd name="T9" fmla="*/ 0 h 4352"/>
                  <a:gd name="T10" fmla="*/ 4351 w 4352"/>
                  <a:gd name="T11" fmla="*/ 2179 h 4352"/>
                </a:gdLst>
                <a:ahLst/>
                <a:cxnLst>
                  <a:cxn ang="0">
                    <a:pos x="T0" y="T1"/>
                  </a:cxn>
                  <a:cxn ang="0">
                    <a:pos x="T2" y="T3"/>
                  </a:cxn>
                  <a:cxn ang="0">
                    <a:pos x="T4" y="T5"/>
                  </a:cxn>
                  <a:cxn ang="0">
                    <a:pos x="T6" y="T7"/>
                  </a:cxn>
                  <a:cxn ang="0">
                    <a:pos x="T8" y="T9"/>
                  </a:cxn>
                  <a:cxn ang="0">
                    <a:pos x="T10" y="T11"/>
                  </a:cxn>
                </a:cxnLst>
                <a:rect l="0" t="0" r="r" b="b"/>
                <a:pathLst>
                  <a:path w="4352" h="4352">
                    <a:moveTo>
                      <a:pt x="4351" y="2179"/>
                    </a:moveTo>
                    <a:lnTo>
                      <a:pt x="4351" y="2179"/>
                    </a:lnTo>
                    <a:cubicBezTo>
                      <a:pt x="4351" y="3378"/>
                      <a:pt x="3377" y="4351"/>
                      <a:pt x="2172" y="4351"/>
                    </a:cubicBezTo>
                    <a:cubicBezTo>
                      <a:pt x="974" y="4351"/>
                      <a:pt x="0" y="3378"/>
                      <a:pt x="0" y="2179"/>
                    </a:cubicBezTo>
                    <a:cubicBezTo>
                      <a:pt x="0" y="974"/>
                      <a:pt x="974" y="0"/>
                      <a:pt x="2172" y="0"/>
                    </a:cubicBezTo>
                    <a:cubicBezTo>
                      <a:pt x="3377" y="0"/>
                      <a:pt x="4351" y="974"/>
                      <a:pt x="4351" y="2179"/>
                    </a:cubicBezTo>
                  </a:path>
                </a:pathLst>
              </a:custGeom>
              <a:solidFill>
                <a:srgbClr val="EECE52"/>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1" name="Freeform 3"/>
              <p:cNvSpPr>
                <a:spLocks noChangeArrowheads="1"/>
              </p:cNvSpPr>
              <p:nvPr/>
            </p:nvSpPr>
            <p:spPr bwMode="auto">
              <a:xfrm>
                <a:off x="15111568" y="5990943"/>
                <a:ext cx="1064042" cy="1436028"/>
              </a:xfrm>
              <a:custGeom>
                <a:avLst/>
                <a:gdLst>
                  <a:gd name="T0" fmla="*/ 2232 w 2233"/>
                  <a:gd name="T1" fmla="*/ 1033 h 3014"/>
                  <a:gd name="T2" fmla="*/ 2232 w 2233"/>
                  <a:gd name="T3" fmla="*/ 1033 h 3014"/>
                  <a:gd name="T4" fmla="*/ 1086 w 2233"/>
                  <a:gd name="T5" fmla="*/ 46 h 3014"/>
                  <a:gd name="T6" fmla="*/ 206 w 2233"/>
                  <a:gd name="T7" fmla="*/ 754 h 3014"/>
                  <a:gd name="T8" fmla="*/ 179 w 2233"/>
                  <a:gd name="T9" fmla="*/ 1304 h 3014"/>
                  <a:gd name="T10" fmla="*/ 265 w 2233"/>
                  <a:gd name="T11" fmla="*/ 1423 h 3014"/>
                  <a:gd name="T12" fmla="*/ 27 w 2233"/>
                  <a:gd name="T13" fmla="*/ 1920 h 3014"/>
                  <a:gd name="T14" fmla="*/ 265 w 2233"/>
                  <a:gd name="T15" fmla="*/ 2019 h 3014"/>
                  <a:gd name="T16" fmla="*/ 265 w 2233"/>
                  <a:gd name="T17" fmla="*/ 2331 h 3014"/>
                  <a:gd name="T18" fmla="*/ 649 w 2233"/>
                  <a:gd name="T19" fmla="*/ 2635 h 3014"/>
                  <a:gd name="T20" fmla="*/ 848 w 2233"/>
                  <a:gd name="T21" fmla="*/ 2596 h 3014"/>
                  <a:gd name="T22" fmla="*/ 894 w 2233"/>
                  <a:gd name="T23" fmla="*/ 3013 h 3014"/>
                  <a:gd name="T24" fmla="*/ 2060 w 2233"/>
                  <a:gd name="T25" fmla="*/ 3013 h 3014"/>
                  <a:gd name="T26" fmla="*/ 1888 w 2233"/>
                  <a:gd name="T27" fmla="*/ 2125 h 3014"/>
                  <a:gd name="T28" fmla="*/ 2232 w 2233"/>
                  <a:gd name="T29" fmla="*/ 1033 h 3014"/>
                  <a:gd name="T30" fmla="*/ 941 w 2233"/>
                  <a:gd name="T31" fmla="*/ 1384 h 3014"/>
                  <a:gd name="T32" fmla="*/ 941 w 2233"/>
                  <a:gd name="T33" fmla="*/ 1384 h 3014"/>
                  <a:gd name="T34" fmla="*/ 1338 w 2233"/>
                  <a:gd name="T35" fmla="*/ 913 h 3014"/>
                  <a:gd name="T36" fmla="*/ 504 w 2233"/>
                  <a:gd name="T37" fmla="*/ 913 h 3014"/>
                  <a:gd name="T38" fmla="*/ 1451 w 2233"/>
                  <a:gd name="T39" fmla="*/ 304 h 3014"/>
                  <a:gd name="T40" fmla="*/ 1067 w 2233"/>
                  <a:gd name="T41" fmla="*/ 748 h 3014"/>
                  <a:gd name="T42" fmla="*/ 1881 w 2233"/>
                  <a:gd name="T43" fmla="*/ 748 h 3014"/>
                  <a:gd name="T44" fmla="*/ 941 w 2233"/>
                  <a:gd name="T45" fmla="*/ 1384 h 3014"/>
                  <a:gd name="T46" fmla="*/ 941 w 2233"/>
                  <a:gd name="T47" fmla="*/ 1384 h 3014"/>
                  <a:gd name="T48" fmla="*/ 941 w 2233"/>
                  <a:gd name="T49" fmla="*/ 1384 h 3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3" h="3014">
                    <a:moveTo>
                      <a:pt x="2232" y="1033"/>
                    </a:moveTo>
                    <a:lnTo>
                      <a:pt x="2232" y="1033"/>
                    </a:lnTo>
                    <a:cubicBezTo>
                      <a:pt x="2232" y="198"/>
                      <a:pt x="1557" y="0"/>
                      <a:pt x="1086" y="46"/>
                    </a:cubicBezTo>
                    <a:cubicBezTo>
                      <a:pt x="616" y="92"/>
                      <a:pt x="206" y="337"/>
                      <a:pt x="206" y="754"/>
                    </a:cubicBezTo>
                    <a:cubicBezTo>
                      <a:pt x="206" y="1165"/>
                      <a:pt x="179" y="1304"/>
                      <a:pt x="179" y="1304"/>
                    </a:cubicBezTo>
                    <a:cubicBezTo>
                      <a:pt x="265" y="1423"/>
                      <a:pt x="265" y="1423"/>
                      <a:pt x="265" y="1423"/>
                    </a:cubicBezTo>
                    <a:cubicBezTo>
                      <a:pt x="265" y="1423"/>
                      <a:pt x="0" y="1860"/>
                      <a:pt x="27" y="1920"/>
                    </a:cubicBezTo>
                    <a:cubicBezTo>
                      <a:pt x="47" y="1980"/>
                      <a:pt x="265" y="2019"/>
                      <a:pt x="265" y="2019"/>
                    </a:cubicBezTo>
                    <a:cubicBezTo>
                      <a:pt x="265" y="2019"/>
                      <a:pt x="285" y="2046"/>
                      <a:pt x="265" y="2331"/>
                    </a:cubicBezTo>
                    <a:cubicBezTo>
                      <a:pt x="245" y="2648"/>
                      <a:pt x="477" y="2662"/>
                      <a:pt x="649" y="2635"/>
                    </a:cubicBezTo>
                    <a:cubicBezTo>
                      <a:pt x="729" y="2622"/>
                      <a:pt x="788" y="2609"/>
                      <a:pt x="848" y="2596"/>
                    </a:cubicBezTo>
                    <a:cubicBezTo>
                      <a:pt x="894" y="3013"/>
                      <a:pt x="894" y="3013"/>
                      <a:pt x="894" y="3013"/>
                    </a:cubicBezTo>
                    <a:cubicBezTo>
                      <a:pt x="2060" y="3013"/>
                      <a:pt x="2060" y="3013"/>
                      <a:pt x="2060" y="3013"/>
                    </a:cubicBezTo>
                    <a:cubicBezTo>
                      <a:pt x="1888" y="2125"/>
                      <a:pt x="1888" y="2125"/>
                      <a:pt x="1888" y="2125"/>
                    </a:cubicBezTo>
                    <a:cubicBezTo>
                      <a:pt x="1961" y="1840"/>
                      <a:pt x="2232" y="1668"/>
                      <a:pt x="2232" y="1033"/>
                    </a:cubicBezTo>
                    <a:close/>
                    <a:moveTo>
                      <a:pt x="941" y="1384"/>
                    </a:moveTo>
                    <a:lnTo>
                      <a:pt x="941" y="1384"/>
                    </a:lnTo>
                    <a:cubicBezTo>
                      <a:pt x="1338" y="913"/>
                      <a:pt x="1338" y="913"/>
                      <a:pt x="1338" y="913"/>
                    </a:cubicBezTo>
                    <a:cubicBezTo>
                      <a:pt x="504" y="913"/>
                      <a:pt x="504" y="913"/>
                      <a:pt x="504" y="913"/>
                    </a:cubicBezTo>
                    <a:cubicBezTo>
                      <a:pt x="1451" y="304"/>
                      <a:pt x="1451" y="304"/>
                      <a:pt x="1451" y="304"/>
                    </a:cubicBezTo>
                    <a:cubicBezTo>
                      <a:pt x="1067" y="748"/>
                      <a:pt x="1067" y="748"/>
                      <a:pt x="1067" y="748"/>
                    </a:cubicBezTo>
                    <a:cubicBezTo>
                      <a:pt x="1881" y="748"/>
                      <a:pt x="1881" y="748"/>
                      <a:pt x="1881" y="748"/>
                    </a:cubicBezTo>
                    <a:lnTo>
                      <a:pt x="941" y="1384"/>
                    </a:lnTo>
                    <a:close/>
                    <a:moveTo>
                      <a:pt x="941" y="1384"/>
                    </a:moveTo>
                    <a:lnTo>
                      <a:pt x="941" y="1384"/>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sp>
          <p:nvSpPr>
            <p:cNvPr id="91" name="Freeform 4"/>
            <p:cNvSpPr>
              <a:spLocks noChangeArrowheads="1"/>
            </p:cNvSpPr>
            <p:nvPr/>
          </p:nvSpPr>
          <p:spPr bwMode="auto">
            <a:xfrm>
              <a:off x="15002597" y="3543714"/>
              <a:ext cx="1544590" cy="1539615"/>
            </a:xfrm>
            <a:custGeom>
              <a:avLst/>
              <a:gdLst>
                <a:gd name="T0" fmla="*/ 3451 w 3452"/>
                <a:gd name="T1" fmla="*/ 1722 h 3444"/>
                <a:gd name="T2" fmla="*/ 3451 w 3452"/>
                <a:gd name="T3" fmla="*/ 1722 h 3444"/>
                <a:gd name="T4" fmla="*/ 1722 w 3452"/>
                <a:gd name="T5" fmla="*/ 3443 h 3444"/>
                <a:gd name="T6" fmla="*/ 0 w 3452"/>
                <a:gd name="T7" fmla="*/ 1722 h 3444"/>
                <a:gd name="T8" fmla="*/ 1722 w 3452"/>
                <a:gd name="T9" fmla="*/ 0 h 3444"/>
                <a:gd name="T10" fmla="*/ 3451 w 3452"/>
                <a:gd name="T11" fmla="*/ 1722 h 3444"/>
              </a:gdLst>
              <a:ahLst/>
              <a:cxnLst>
                <a:cxn ang="0">
                  <a:pos x="T0" y="T1"/>
                </a:cxn>
                <a:cxn ang="0">
                  <a:pos x="T2" y="T3"/>
                </a:cxn>
                <a:cxn ang="0">
                  <a:pos x="T4" y="T5"/>
                </a:cxn>
                <a:cxn ang="0">
                  <a:pos x="T6" y="T7"/>
                </a:cxn>
                <a:cxn ang="0">
                  <a:pos x="T8" y="T9"/>
                </a:cxn>
                <a:cxn ang="0">
                  <a:pos x="T10" y="T11"/>
                </a:cxn>
              </a:cxnLst>
              <a:rect l="0" t="0" r="r" b="b"/>
              <a:pathLst>
                <a:path w="3452" h="3444">
                  <a:moveTo>
                    <a:pt x="3451" y="1722"/>
                  </a:moveTo>
                  <a:lnTo>
                    <a:pt x="3451" y="1722"/>
                  </a:lnTo>
                  <a:cubicBezTo>
                    <a:pt x="3451" y="2675"/>
                    <a:pt x="2676" y="3443"/>
                    <a:pt x="1722" y="3443"/>
                  </a:cubicBezTo>
                  <a:cubicBezTo>
                    <a:pt x="775" y="3443"/>
                    <a:pt x="0" y="2675"/>
                    <a:pt x="0" y="1722"/>
                  </a:cubicBezTo>
                  <a:cubicBezTo>
                    <a:pt x="0" y="768"/>
                    <a:pt x="775" y="0"/>
                    <a:pt x="1722" y="0"/>
                  </a:cubicBezTo>
                  <a:cubicBezTo>
                    <a:pt x="2676" y="0"/>
                    <a:pt x="3451" y="768"/>
                    <a:pt x="3451" y="1722"/>
                  </a:cubicBezTo>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92" name="Freeform 5"/>
            <p:cNvSpPr>
              <a:spLocks noChangeArrowheads="1"/>
            </p:cNvSpPr>
            <p:nvPr/>
          </p:nvSpPr>
          <p:spPr bwMode="auto">
            <a:xfrm>
              <a:off x="15766991" y="4272070"/>
              <a:ext cx="464167" cy="509257"/>
            </a:xfrm>
            <a:custGeom>
              <a:avLst/>
              <a:gdLst>
                <a:gd name="T0" fmla="*/ 914 w 1040"/>
                <a:gd name="T1" fmla="*/ 483 h 1140"/>
                <a:gd name="T2" fmla="*/ 914 w 1040"/>
                <a:gd name="T3" fmla="*/ 483 h 1140"/>
                <a:gd name="T4" fmla="*/ 583 w 1040"/>
                <a:gd name="T5" fmla="*/ 139 h 1140"/>
                <a:gd name="T6" fmla="*/ 106 w 1040"/>
                <a:gd name="T7" fmla="*/ 126 h 1140"/>
                <a:gd name="T8" fmla="*/ 6 w 1040"/>
                <a:gd name="T9" fmla="*/ 225 h 1140"/>
                <a:gd name="T10" fmla="*/ 0 w 1040"/>
                <a:gd name="T11" fmla="*/ 225 h 1140"/>
                <a:gd name="T12" fmla="*/ 146 w 1040"/>
                <a:gd name="T13" fmla="*/ 377 h 1140"/>
                <a:gd name="T14" fmla="*/ 152 w 1040"/>
                <a:gd name="T15" fmla="*/ 377 h 1140"/>
                <a:gd name="T16" fmla="*/ 252 w 1040"/>
                <a:gd name="T17" fmla="*/ 278 h 1140"/>
                <a:gd name="T18" fmla="*/ 430 w 1040"/>
                <a:gd name="T19" fmla="*/ 285 h 1140"/>
                <a:gd name="T20" fmla="*/ 761 w 1040"/>
                <a:gd name="T21" fmla="*/ 629 h 1140"/>
                <a:gd name="T22" fmla="*/ 761 w 1040"/>
                <a:gd name="T23" fmla="*/ 808 h 1140"/>
                <a:gd name="T24" fmla="*/ 702 w 1040"/>
                <a:gd name="T25" fmla="*/ 861 h 1140"/>
                <a:gd name="T26" fmla="*/ 523 w 1040"/>
                <a:gd name="T27" fmla="*/ 854 h 1140"/>
                <a:gd name="T28" fmla="*/ 377 w 1040"/>
                <a:gd name="T29" fmla="*/ 702 h 1140"/>
                <a:gd name="T30" fmla="*/ 146 w 1040"/>
                <a:gd name="T31" fmla="*/ 761 h 1140"/>
                <a:gd name="T32" fmla="*/ 371 w 1040"/>
                <a:gd name="T33" fmla="*/ 1000 h 1140"/>
                <a:gd name="T34" fmla="*/ 847 w 1040"/>
                <a:gd name="T35" fmla="*/ 1006 h 1140"/>
                <a:gd name="T36" fmla="*/ 900 w 1040"/>
                <a:gd name="T37" fmla="*/ 953 h 1140"/>
                <a:gd name="T38" fmla="*/ 914 w 1040"/>
                <a:gd name="T39" fmla="*/ 483 h 1140"/>
                <a:gd name="T40" fmla="*/ 914 w 1040"/>
                <a:gd name="T41" fmla="*/ 483 h 1140"/>
                <a:gd name="T42" fmla="*/ 914 w 1040"/>
                <a:gd name="T43" fmla="*/ 483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93" name="Freeform 6"/>
            <p:cNvSpPr>
              <a:spLocks noChangeArrowheads="1"/>
            </p:cNvSpPr>
            <p:nvPr/>
          </p:nvSpPr>
          <p:spPr bwMode="auto">
            <a:xfrm>
              <a:off x="15316650" y="3841767"/>
              <a:ext cx="503671" cy="471754"/>
            </a:xfrm>
            <a:custGeom>
              <a:avLst/>
              <a:gdLst>
                <a:gd name="T0" fmla="*/ 278 w 1127"/>
                <a:gd name="T1" fmla="*/ 337 h 1060"/>
                <a:gd name="T2" fmla="*/ 278 w 1127"/>
                <a:gd name="T3" fmla="*/ 337 h 1060"/>
                <a:gd name="T4" fmla="*/ 338 w 1127"/>
                <a:gd name="T5" fmla="*/ 278 h 1060"/>
                <a:gd name="T6" fmla="*/ 517 w 1127"/>
                <a:gd name="T7" fmla="*/ 284 h 1060"/>
                <a:gd name="T8" fmla="*/ 848 w 1127"/>
                <a:gd name="T9" fmla="*/ 629 h 1060"/>
                <a:gd name="T10" fmla="*/ 848 w 1127"/>
                <a:gd name="T11" fmla="*/ 807 h 1060"/>
                <a:gd name="T12" fmla="*/ 742 w 1127"/>
                <a:gd name="T13" fmla="*/ 907 h 1060"/>
                <a:gd name="T14" fmla="*/ 742 w 1127"/>
                <a:gd name="T15" fmla="*/ 907 h 1060"/>
                <a:gd name="T16" fmla="*/ 888 w 1127"/>
                <a:gd name="T17" fmla="*/ 1059 h 1060"/>
                <a:gd name="T18" fmla="*/ 888 w 1127"/>
                <a:gd name="T19" fmla="*/ 1053 h 1060"/>
                <a:gd name="T20" fmla="*/ 987 w 1127"/>
                <a:gd name="T21" fmla="*/ 960 h 1060"/>
                <a:gd name="T22" fmla="*/ 1000 w 1127"/>
                <a:gd name="T23" fmla="*/ 483 h 1060"/>
                <a:gd name="T24" fmla="*/ 669 w 1127"/>
                <a:gd name="T25" fmla="*/ 139 h 1060"/>
                <a:gd name="T26" fmla="*/ 192 w 1127"/>
                <a:gd name="T27" fmla="*/ 132 h 1060"/>
                <a:gd name="T28" fmla="*/ 139 w 1127"/>
                <a:gd name="T29" fmla="*/ 185 h 1060"/>
                <a:gd name="T30" fmla="*/ 126 w 1127"/>
                <a:gd name="T31" fmla="*/ 655 h 1060"/>
                <a:gd name="T32" fmla="*/ 358 w 1127"/>
                <a:gd name="T33" fmla="*/ 900 h 1060"/>
                <a:gd name="T34" fmla="*/ 424 w 1127"/>
                <a:gd name="T35" fmla="*/ 668 h 1060"/>
                <a:gd name="T36" fmla="*/ 278 w 1127"/>
                <a:gd name="T37" fmla="*/ 516 h 1060"/>
                <a:gd name="T38" fmla="*/ 278 w 1127"/>
                <a:gd name="T39" fmla="*/ 337 h 1060"/>
                <a:gd name="T40" fmla="*/ 278 w 1127"/>
                <a:gd name="T41" fmla="*/ 337 h 1060"/>
                <a:gd name="T42" fmla="*/ 278 w 1127"/>
                <a:gd name="T43" fmla="*/ 337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lnTo>
                    <a:pt x="742" y="907"/>
                  </a:ln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94" name="Freeform 7"/>
            <p:cNvSpPr>
              <a:spLocks noChangeArrowheads="1"/>
            </p:cNvSpPr>
            <p:nvPr/>
          </p:nvSpPr>
          <p:spPr bwMode="auto">
            <a:xfrm>
              <a:off x="15506267" y="4100344"/>
              <a:ext cx="464167" cy="477675"/>
            </a:xfrm>
            <a:custGeom>
              <a:avLst/>
              <a:gdLst>
                <a:gd name="T0" fmla="*/ 1040 w 1041"/>
                <a:gd name="T1" fmla="*/ 841 h 1073"/>
                <a:gd name="T2" fmla="*/ 1040 w 1041"/>
                <a:gd name="T3" fmla="*/ 841 h 1073"/>
                <a:gd name="T4" fmla="*/ 894 w 1041"/>
                <a:gd name="T5" fmla="*/ 695 h 1073"/>
                <a:gd name="T6" fmla="*/ 788 w 1041"/>
                <a:gd name="T7" fmla="*/ 794 h 1073"/>
                <a:gd name="T8" fmla="*/ 609 w 1041"/>
                <a:gd name="T9" fmla="*/ 788 h 1073"/>
                <a:gd name="T10" fmla="*/ 278 w 1041"/>
                <a:gd name="T11" fmla="*/ 443 h 1073"/>
                <a:gd name="T12" fmla="*/ 285 w 1041"/>
                <a:gd name="T13" fmla="*/ 265 h 1073"/>
                <a:gd name="T14" fmla="*/ 404 w 1041"/>
                <a:gd name="T15" fmla="*/ 152 h 1073"/>
                <a:gd name="T16" fmla="*/ 258 w 1041"/>
                <a:gd name="T17" fmla="*/ 0 h 1073"/>
                <a:gd name="T18" fmla="*/ 139 w 1041"/>
                <a:gd name="T19" fmla="*/ 119 h 1073"/>
                <a:gd name="T20" fmla="*/ 126 w 1041"/>
                <a:gd name="T21" fmla="*/ 589 h 1073"/>
                <a:gd name="T22" fmla="*/ 464 w 1041"/>
                <a:gd name="T23" fmla="*/ 933 h 1073"/>
                <a:gd name="T24" fmla="*/ 934 w 1041"/>
                <a:gd name="T25" fmla="*/ 947 h 1073"/>
                <a:gd name="T26" fmla="*/ 1040 w 1041"/>
                <a:gd name="T27" fmla="*/ 841 h 1073"/>
                <a:gd name="T28" fmla="*/ 1040 w 1041"/>
                <a:gd name="T29" fmla="*/ 841 h 1073"/>
                <a:gd name="T30" fmla="*/ 1040 w 1041"/>
                <a:gd name="T31" fmla="*/ 841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nvGrpSpPr>
            <p:cNvPr id="95" name="Group 6"/>
            <p:cNvGrpSpPr/>
            <p:nvPr/>
          </p:nvGrpSpPr>
          <p:grpSpPr>
            <a:xfrm>
              <a:off x="16751331" y="4254306"/>
              <a:ext cx="1289792" cy="1286961"/>
              <a:chOff x="14064382" y="4015878"/>
              <a:chExt cx="1375880" cy="1372860"/>
            </a:xfrm>
          </p:grpSpPr>
          <p:sp>
            <p:nvSpPr>
              <p:cNvPr id="138" name="Freeform 8"/>
              <p:cNvSpPr>
                <a:spLocks noChangeArrowheads="1"/>
              </p:cNvSpPr>
              <p:nvPr/>
            </p:nvSpPr>
            <p:spPr bwMode="auto">
              <a:xfrm>
                <a:off x="14064382" y="4015878"/>
                <a:ext cx="1375880" cy="1372860"/>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rgbClr val="DF7A60"/>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9" name="Freeform 9"/>
              <p:cNvSpPr>
                <a:spLocks noChangeArrowheads="1"/>
              </p:cNvSpPr>
              <p:nvPr/>
            </p:nvSpPr>
            <p:spPr bwMode="auto">
              <a:xfrm>
                <a:off x="14298260" y="4264340"/>
                <a:ext cx="906016" cy="871724"/>
              </a:xfrm>
              <a:custGeom>
                <a:avLst/>
                <a:gdLst>
                  <a:gd name="T0" fmla="*/ 1881 w 1902"/>
                  <a:gd name="T1" fmla="*/ 529 h 1828"/>
                  <a:gd name="T2" fmla="*/ 1881 w 1902"/>
                  <a:gd name="T3" fmla="*/ 529 h 1828"/>
                  <a:gd name="T4" fmla="*/ 1901 w 1902"/>
                  <a:gd name="T5" fmla="*/ 602 h 1828"/>
                  <a:gd name="T6" fmla="*/ 1822 w 1902"/>
                  <a:gd name="T7" fmla="*/ 1059 h 1828"/>
                  <a:gd name="T8" fmla="*/ 1789 w 1902"/>
                  <a:gd name="T9" fmla="*/ 1119 h 1828"/>
                  <a:gd name="T10" fmla="*/ 1722 w 1902"/>
                  <a:gd name="T11" fmla="*/ 1139 h 1828"/>
                  <a:gd name="T12" fmla="*/ 563 w 1902"/>
                  <a:gd name="T13" fmla="*/ 1139 h 1828"/>
                  <a:gd name="T14" fmla="*/ 543 w 1902"/>
                  <a:gd name="T15" fmla="*/ 1271 h 1828"/>
                  <a:gd name="T16" fmla="*/ 1643 w 1902"/>
                  <a:gd name="T17" fmla="*/ 1271 h 1828"/>
                  <a:gd name="T18" fmla="*/ 1716 w 1902"/>
                  <a:gd name="T19" fmla="*/ 1298 h 1828"/>
                  <a:gd name="T20" fmla="*/ 1742 w 1902"/>
                  <a:gd name="T21" fmla="*/ 1370 h 1828"/>
                  <a:gd name="T22" fmla="*/ 1716 w 1902"/>
                  <a:gd name="T23" fmla="*/ 1437 h 1828"/>
                  <a:gd name="T24" fmla="*/ 1643 w 1902"/>
                  <a:gd name="T25" fmla="*/ 1470 h 1828"/>
                  <a:gd name="T26" fmla="*/ 424 w 1902"/>
                  <a:gd name="T27" fmla="*/ 1470 h 1828"/>
                  <a:gd name="T28" fmla="*/ 351 w 1902"/>
                  <a:gd name="T29" fmla="*/ 1430 h 1828"/>
                  <a:gd name="T30" fmla="*/ 325 w 1902"/>
                  <a:gd name="T31" fmla="*/ 1351 h 1828"/>
                  <a:gd name="T32" fmla="*/ 378 w 1902"/>
                  <a:gd name="T33" fmla="*/ 1066 h 1828"/>
                  <a:gd name="T34" fmla="*/ 298 w 1902"/>
                  <a:gd name="T35" fmla="*/ 264 h 1828"/>
                  <a:gd name="T36" fmla="*/ 73 w 1902"/>
                  <a:gd name="T37" fmla="*/ 198 h 1828"/>
                  <a:gd name="T38" fmla="*/ 14 w 1902"/>
                  <a:gd name="T39" fmla="*/ 145 h 1828"/>
                  <a:gd name="T40" fmla="*/ 7 w 1902"/>
                  <a:gd name="T41" fmla="*/ 72 h 1828"/>
                  <a:gd name="T42" fmla="*/ 60 w 1902"/>
                  <a:gd name="T43" fmla="*/ 13 h 1828"/>
                  <a:gd name="T44" fmla="*/ 133 w 1902"/>
                  <a:gd name="T45" fmla="*/ 6 h 1828"/>
                  <a:gd name="T46" fmla="*/ 424 w 1902"/>
                  <a:gd name="T47" fmla="*/ 99 h 1828"/>
                  <a:gd name="T48" fmla="*/ 464 w 1902"/>
                  <a:gd name="T49" fmla="*/ 132 h 1828"/>
                  <a:gd name="T50" fmla="*/ 490 w 1902"/>
                  <a:gd name="T51" fmla="*/ 185 h 1828"/>
                  <a:gd name="T52" fmla="*/ 504 w 1902"/>
                  <a:gd name="T53" fmla="*/ 344 h 1828"/>
                  <a:gd name="T54" fmla="*/ 1815 w 1902"/>
                  <a:gd name="T55" fmla="*/ 490 h 1828"/>
                  <a:gd name="T56" fmla="*/ 1881 w 1902"/>
                  <a:gd name="T57" fmla="*/ 529 h 1828"/>
                  <a:gd name="T58" fmla="*/ 577 w 1902"/>
                  <a:gd name="T59" fmla="*/ 1523 h 1828"/>
                  <a:gd name="T60" fmla="*/ 577 w 1902"/>
                  <a:gd name="T61" fmla="*/ 1523 h 1828"/>
                  <a:gd name="T62" fmla="*/ 683 w 1902"/>
                  <a:gd name="T63" fmla="*/ 1562 h 1828"/>
                  <a:gd name="T64" fmla="*/ 722 w 1902"/>
                  <a:gd name="T65" fmla="*/ 1668 h 1828"/>
                  <a:gd name="T66" fmla="*/ 683 w 1902"/>
                  <a:gd name="T67" fmla="*/ 1781 h 1828"/>
                  <a:gd name="T68" fmla="*/ 577 w 1902"/>
                  <a:gd name="T69" fmla="*/ 1827 h 1828"/>
                  <a:gd name="T70" fmla="*/ 464 w 1902"/>
                  <a:gd name="T71" fmla="*/ 1781 h 1828"/>
                  <a:gd name="T72" fmla="*/ 424 w 1902"/>
                  <a:gd name="T73" fmla="*/ 1668 h 1828"/>
                  <a:gd name="T74" fmla="*/ 464 w 1902"/>
                  <a:gd name="T75" fmla="*/ 1562 h 1828"/>
                  <a:gd name="T76" fmla="*/ 577 w 1902"/>
                  <a:gd name="T77" fmla="*/ 1523 h 1828"/>
                  <a:gd name="T78" fmla="*/ 1464 w 1902"/>
                  <a:gd name="T79" fmla="*/ 1523 h 1828"/>
                  <a:gd name="T80" fmla="*/ 1464 w 1902"/>
                  <a:gd name="T81" fmla="*/ 1523 h 1828"/>
                  <a:gd name="T82" fmla="*/ 1570 w 1902"/>
                  <a:gd name="T83" fmla="*/ 1562 h 1828"/>
                  <a:gd name="T84" fmla="*/ 1616 w 1902"/>
                  <a:gd name="T85" fmla="*/ 1668 h 1828"/>
                  <a:gd name="T86" fmla="*/ 1570 w 1902"/>
                  <a:gd name="T87" fmla="*/ 1781 h 1828"/>
                  <a:gd name="T88" fmla="*/ 1464 w 1902"/>
                  <a:gd name="T89" fmla="*/ 1827 h 1828"/>
                  <a:gd name="T90" fmla="*/ 1358 w 1902"/>
                  <a:gd name="T91" fmla="*/ 1781 h 1828"/>
                  <a:gd name="T92" fmla="*/ 1318 w 1902"/>
                  <a:gd name="T93" fmla="*/ 1668 h 1828"/>
                  <a:gd name="T94" fmla="*/ 1358 w 1902"/>
                  <a:gd name="T95" fmla="*/ 1562 h 1828"/>
                  <a:gd name="T96" fmla="*/ 1464 w 1902"/>
                  <a:gd name="T97" fmla="*/ 1523 h 1828"/>
                  <a:gd name="T98" fmla="*/ 1464 w 1902"/>
                  <a:gd name="T99" fmla="*/ 1523 h 1828"/>
                  <a:gd name="T100" fmla="*/ 1464 w 1902"/>
                  <a:gd name="T101" fmla="*/ 1523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2" h="1828">
                    <a:moveTo>
                      <a:pt x="1881" y="529"/>
                    </a:moveTo>
                    <a:lnTo>
                      <a:pt x="1881" y="529"/>
                    </a:lnTo>
                    <a:cubicBezTo>
                      <a:pt x="1895" y="549"/>
                      <a:pt x="1901" y="576"/>
                      <a:pt x="1901" y="602"/>
                    </a:cubicBezTo>
                    <a:cubicBezTo>
                      <a:pt x="1822" y="1059"/>
                      <a:pt x="1822" y="1059"/>
                      <a:pt x="1822" y="1059"/>
                    </a:cubicBezTo>
                    <a:cubicBezTo>
                      <a:pt x="1815" y="1086"/>
                      <a:pt x="1808" y="1106"/>
                      <a:pt x="1789" y="1119"/>
                    </a:cubicBezTo>
                    <a:cubicBezTo>
                      <a:pt x="1769" y="1132"/>
                      <a:pt x="1749" y="1139"/>
                      <a:pt x="1722" y="1139"/>
                    </a:cubicBezTo>
                    <a:cubicBezTo>
                      <a:pt x="563" y="1139"/>
                      <a:pt x="563" y="1139"/>
                      <a:pt x="563" y="1139"/>
                    </a:cubicBezTo>
                    <a:cubicBezTo>
                      <a:pt x="543" y="1271"/>
                      <a:pt x="543" y="1271"/>
                      <a:pt x="543" y="1271"/>
                    </a:cubicBezTo>
                    <a:cubicBezTo>
                      <a:pt x="1643" y="1271"/>
                      <a:pt x="1643" y="1271"/>
                      <a:pt x="1643" y="1271"/>
                    </a:cubicBezTo>
                    <a:cubicBezTo>
                      <a:pt x="1669" y="1271"/>
                      <a:pt x="1696" y="1278"/>
                      <a:pt x="1716" y="1298"/>
                    </a:cubicBezTo>
                    <a:cubicBezTo>
                      <a:pt x="1736" y="1318"/>
                      <a:pt x="1742" y="1344"/>
                      <a:pt x="1742" y="1370"/>
                    </a:cubicBezTo>
                    <a:cubicBezTo>
                      <a:pt x="1742" y="1397"/>
                      <a:pt x="1736" y="1417"/>
                      <a:pt x="1716" y="1437"/>
                    </a:cubicBezTo>
                    <a:cubicBezTo>
                      <a:pt x="1696" y="1457"/>
                      <a:pt x="1669" y="1470"/>
                      <a:pt x="1643" y="1470"/>
                    </a:cubicBezTo>
                    <a:cubicBezTo>
                      <a:pt x="424" y="1470"/>
                      <a:pt x="424" y="1470"/>
                      <a:pt x="424" y="1470"/>
                    </a:cubicBezTo>
                    <a:cubicBezTo>
                      <a:pt x="398" y="1470"/>
                      <a:pt x="371" y="1457"/>
                      <a:pt x="351" y="1430"/>
                    </a:cubicBezTo>
                    <a:cubicBezTo>
                      <a:pt x="332" y="1410"/>
                      <a:pt x="325" y="1384"/>
                      <a:pt x="325" y="1351"/>
                    </a:cubicBezTo>
                    <a:cubicBezTo>
                      <a:pt x="378" y="1066"/>
                      <a:pt x="378" y="1066"/>
                      <a:pt x="378" y="1066"/>
                    </a:cubicBezTo>
                    <a:cubicBezTo>
                      <a:pt x="298" y="264"/>
                      <a:pt x="298" y="264"/>
                      <a:pt x="298" y="264"/>
                    </a:cubicBezTo>
                    <a:cubicBezTo>
                      <a:pt x="73" y="198"/>
                      <a:pt x="73" y="198"/>
                      <a:pt x="73" y="198"/>
                    </a:cubicBezTo>
                    <a:cubicBezTo>
                      <a:pt x="47" y="185"/>
                      <a:pt x="27" y="172"/>
                      <a:pt x="14" y="145"/>
                    </a:cubicBezTo>
                    <a:cubicBezTo>
                      <a:pt x="7" y="125"/>
                      <a:pt x="0" y="99"/>
                      <a:pt x="7" y="72"/>
                    </a:cubicBezTo>
                    <a:cubicBezTo>
                      <a:pt x="20" y="46"/>
                      <a:pt x="33" y="26"/>
                      <a:pt x="60" y="13"/>
                    </a:cubicBezTo>
                    <a:cubicBezTo>
                      <a:pt x="80" y="6"/>
                      <a:pt x="106" y="0"/>
                      <a:pt x="133" y="6"/>
                    </a:cubicBezTo>
                    <a:cubicBezTo>
                      <a:pt x="424" y="99"/>
                      <a:pt x="424" y="99"/>
                      <a:pt x="424" y="99"/>
                    </a:cubicBezTo>
                    <a:cubicBezTo>
                      <a:pt x="438" y="106"/>
                      <a:pt x="457" y="119"/>
                      <a:pt x="464" y="132"/>
                    </a:cubicBezTo>
                    <a:cubicBezTo>
                      <a:pt x="477" y="145"/>
                      <a:pt x="484" y="165"/>
                      <a:pt x="490" y="185"/>
                    </a:cubicBezTo>
                    <a:cubicBezTo>
                      <a:pt x="504" y="344"/>
                      <a:pt x="504" y="344"/>
                      <a:pt x="504" y="344"/>
                    </a:cubicBezTo>
                    <a:cubicBezTo>
                      <a:pt x="1815" y="490"/>
                      <a:pt x="1815" y="490"/>
                      <a:pt x="1815" y="490"/>
                    </a:cubicBezTo>
                    <a:cubicBezTo>
                      <a:pt x="1842" y="496"/>
                      <a:pt x="1861" y="510"/>
                      <a:pt x="1881" y="529"/>
                    </a:cubicBezTo>
                    <a:close/>
                    <a:moveTo>
                      <a:pt x="577" y="1523"/>
                    </a:moveTo>
                    <a:lnTo>
                      <a:pt x="577" y="1523"/>
                    </a:lnTo>
                    <a:cubicBezTo>
                      <a:pt x="616" y="1523"/>
                      <a:pt x="649" y="1536"/>
                      <a:pt x="683" y="1562"/>
                    </a:cubicBezTo>
                    <a:cubicBezTo>
                      <a:pt x="709" y="1596"/>
                      <a:pt x="722" y="1629"/>
                      <a:pt x="722" y="1668"/>
                    </a:cubicBezTo>
                    <a:cubicBezTo>
                      <a:pt x="722" y="1715"/>
                      <a:pt x="709" y="1748"/>
                      <a:pt x="683" y="1781"/>
                    </a:cubicBezTo>
                    <a:cubicBezTo>
                      <a:pt x="649" y="1808"/>
                      <a:pt x="616" y="1827"/>
                      <a:pt x="577" y="1827"/>
                    </a:cubicBezTo>
                    <a:cubicBezTo>
                      <a:pt x="530" y="1827"/>
                      <a:pt x="497" y="1808"/>
                      <a:pt x="464" y="1781"/>
                    </a:cubicBezTo>
                    <a:cubicBezTo>
                      <a:pt x="438" y="1748"/>
                      <a:pt x="424" y="1715"/>
                      <a:pt x="424" y="1668"/>
                    </a:cubicBezTo>
                    <a:cubicBezTo>
                      <a:pt x="424" y="1629"/>
                      <a:pt x="438" y="1596"/>
                      <a:pt x="464" y="1562"/>
                    </a:cubicBezTo>
                    <a:cubicBezTo>
                      <a:pt x="497" y="1536"/>
                      <a:pt x="530" y="1523"/>
                      <a:pt x="577" y="1523"/>
                    </a:cubicBezTo>
                    <a:close/>
                    <a:moveTo>
                      <a:pt x="1464" y="1523"/>
                    </a:moveTo>
                    <a:lnTo>
                      <a:pt x="1464" y="1523"/>
                    </a:lnTo>
                    <a:cubicBezTo>
                      <a:pt x="1510" y="1523"/>
                      <a:pt x="1543" y="1536"/>
                      <a:pt x="1570" y="1562"/>
                    </a:cubicBezTo>
                    <a:cubicBezTo>
                      <a:pt x="1603" y="1596"/>
                      <a:pt x="1616" y="1629"/>
                      <a:pt x="1616" y="1668"/>
                    </a:cubicBezTo>
                    <a:cubicBezTo>
                      <a:pt x="1616" y="1715"/>
                      <a:pt x="1603" y="1748"/>
                      <a:pt x="1570" y="1781"/>
                    </a:cubicBezTo>
                    <a:cubicBezTo>
                      <a:pt x="1543" y="1808"/>
                      <a:pt x="1510" y="1827"/>
                      <a:pt x="1464" y="1827"/>
                    </a:cubicBezTo>
                    <a:cubicBezTo>
                      <a:pt x="1424" y="1827"/>
                      <a:pt x="1391" y="1808"/>
                      <a:pt x="1358" y="1781"/>
                    </a:cubicBezTo>
                    <a:cubicBezTo>
                      <a:pt x="1331" y="1748"/>
                      <a:pt x="1318" y="1715"/>
                      <a:pt x="1318" y="1668"/>
                    </a:cubicBezTo>
                    <a:cubicBezTo>
                      <a:pt x="1318" y="1629"/>
                      <a:pt x="1331" y="1596"/>
                      <a:pt x="1358" y="1562"/>
                    </a:cubicBezTo>
                    <a:cubicBezTo>
                      <a:pt x="1391" y="1536"/>
                      <a:pt x="1424" y="1523"/>
                      <a:pt x="1464" y="1523"/>
                    </a:cubicBezTo>
                    <a:close/>
                    <a:moveTo>
                      <a:pt x="1464" y="1523"/>
                    </a:moveTo>
                    <a:lnTo>
                      <a:pt x="1464" y="1523"/>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96" name="Group 8"/>
            <p:cNvGrpSpPr/>
            <p:nvPr/>
          </p:nvGrpSpPr>
          <p:grpSpPr>
            <a:xfrm>
              <a:off x="19216354" y="4730006"/>
              <a:ext cx="707114" cy="706645"/>
              <a:chOff x="16839319" y="4759159"/>
              <a:chExt cx="754311" cy="753810"/>
            </a:xfrm>
          </p:grpSpPr>
          <p:sp>
            <p:nvSpPr>
              <p:cNvPr id="136" name="Freeform 10"/>
              <p:cNvSpPr>
                <a:spLocks noChangeArrowheads="1"/>
              </p:cNvSpPr>
              <p:nvPr/>
            </p:nvSpPr>
            <p:spPr bwMode="auto">
              <a:xfrm>
                <a:off x="16839319" y="4759159"/>
                <a:ext cx="754311" cy="753810"/>
              </a:xfrm>
              <a:custGeom>
                <a:avLst/>
                <a:gdLst>
                  <a:gd name="T0" fmla="*/ 1582 w 1583"/>
                  <a:gd name="T1" fmla="*/ 794 h 1583"/>
                  <a:gd name="T2" fmla="*/ 1582 w 1583"/>
                  <a:gd name="T3" fmla="*/ 794 h 1583"/>
                  <a:gd name="T4" fmla="*/ 788 w 1583"/>
                  <a:gd name="T5" fmla="*/ 1582 h 1583"/>
                  <a:gd name="T6" fmla="*/ 0 w 1583"/>
                  <a:gd name="T7" fmla="*/ 794 h 1583"/>
                  <a:gd name="T8" fmla="*/ 788 w 1583"/>
                  <a:gd name="T9" fmla="*/ 0 h 1583"/>
                  <a:gd name="T10" fmla="*/ 1582 w 1583"/>
                  <a:gd name="T11" fmla="*/ 794 h 1583"/>
                </a:gdLst>
                <a:ahLst/>
                <a:cxnLst>
                  <a:cxn ang="0">
                    <a:pos x="T0" y="T1"/>
                  </a:cxn>
                  <a:cxn ang="0">
                    <a:pos x="T2" y="T3"/>
                  </a:cxn>
                  <a:cxn ang="0">
                    <a:pos x="T4" y="T5"/>
                  </a:cxn>
                  <a:cxn ang="0">
                    <a:pos x="T6" y="T7"/>
                  </a:cxn>
                  <a:cxn ang="0">
                    <a:pos x="T8" y="T9"/>
                  </a:cxn>
                  <a:cxn ang="0">
                    <a:pos x="T10" y="T11"/>
                  </a:cxn>
                </a:cxnLst>
                <a:rect l="0" t="0" r="r" b="b"/>
                <a:pathLst>
                  <a:path w="1583" h="1583">
                    <a:moveTo>
                      <a:pt x="1582" y="794"/>
                    </a:moveTo>
                    <a:lnTo>
                      <a:pt x="1582" y="794"/>
                    </a:lnTo>
                    <a:cubicBezTo>
                      <a:pt x="1582" y="1225"/>
                      <a:pt x="1225" y="1582"/>
                      <a:pt x="788" y="1582"/>
                    </a:cubicBezTo>
                    <a:cubicBezTo>
                      <a:pt x="351" y="1582"/>
                      <a:pt x="0" y="1225"/>
                      <a:pt x="0" y="794"/>
                    </a:cubicBezTo>
                    <a:cubicBezTo>
                      <a:pt x="0" y="357"/>
                      <a:pt x="351" y="0"/>
                      <a:pt x="788" y="0"/>
                    </a:cubicBezTo>
                    <a:cubicBezTo>
                      <a:pt x="1225" y="0"/>
                      <a:pt x="1582" y="357"/>
                      <a:pt x="1582" y="794"/>
                    </a:cubicBezTo>
                  </a:path>
                </a:pathLst>
              </a:custGeom>
              <a:solidFill>
                <a:srgbClr val="65C4CA">
                  <a:lumMod val="60000"/>
                  <a:lumOff val="40000"/>
                </a:srgb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7" name="Freeform 11"/>
              <p:cNvSpPr>
                <a:spLocks noChangeArrowheads="1"/>
              </p:cNvSpPr>
              <p:nvPr/>
            </p:nvSpPr>
            <p:spPr bwMode="auto">
              <a:xfrm>
                <a:off x="16984703" y="4900235"/>
                <a:ext cx="463543" cy="469552"/>
              </a:xfrm>
              <a:custGeom>
                <a:avLst/>
                <a:gdLst>
                  <a:gd name="T0" fmla="*/ 794 w 974"/>
                  <a:gd name="T1" fmla="*/ 629 h 988"/>
                  <a:gd name="T2" fmla="*/ 794 w 974"/>
                  <a:gd name="T3" fmla="*/ 629 h 988"/>
                  <a:gd name="T4" fmla="*/ 655 w 974"/>
                  <a:gd name="T5" fmla="*/ 695 h 988"/>
                  <a:gd name="T6" fmla="*/ 351 w 974"/>
                  <a:gd name="T7" fmla="*/ 543 h 988"/>
                  <a:gd name="T8" fmla="*/ 358 w 974"/>
                  <a:gd name="T9" fmla="*/ 496 h 988"/>
                  <a:gd name="T10" fmla="*/ 351 w 974"/>
                  <a:gd name="T11" fmla="*/ 443 h 988"/>
                  <a:gd name="T12" fmla="*/ 655 w 974"/>
                  <a:gd name="T13" fmla="*/ 284 h 988"/>
                  <a:gd name="T14" fmla="*/ 794 w 974"/>
                  <a:gd name="T15" fmla="*/ 357 h 988"/>
                  <a:gd name="T16" fmla="*/ 973 w 974"/>
                  <a:gd name="T17" fmla="*/ 178 h 988"/>
                  <a:gd name="T18" fmla="*/ 794 w 974"/>
                  <a:gd name="T19" fmla="*/ 0 h 988"/>
                  <a:gd name="T20" fmla="*/ 615 w 974"/>
                  <a:gd name="T21" fmla="*/ 178 h 988"/>
                  <a:gd name="T22" fmla="*/ 622 w 974"/>
                  <a:gd name="T23" fmla="*/ 225 h 988"/>
                  <a:gd name="T24" fmla="*/ 318 w 974"/>
                  <a:gd name="T25" fmla="*/ 384 h 988"/>
                  <a:gd name="T26" fmla="*/ 179 w 974"/>
                  <a:gd name="T27" fmla="*/ 311 h 988"/>
                  <a:gd name="T28" fmla="*/ 0 w 974"/>
                  <a:gd name="T29" fmla="*/ 496 h 988"/>
                  <a:gd name="T30" fmla="*/ 179 w 974"/>
                  <a:gd name="T31" fmla="*/ 675 h 988"/>
                  <a:gd name="T32" fmla="*/ 318 w 974"/>
                  <a:gd name="T33" fmla="*/ 602 h 988"/>
                  <a:gd name="T34" fmla="*/ 622 w 974"/>
                  <a:gd name="T35" fmla="*/ 755 h 988"/>
                  <a:gd name="T36" fmla="*/ 615 w 974"/>
                  <a:gd name="T37" fmla="*/ 808 h 988"/>
                  <a:gd name="T38" fmla="*/ 794 w 974"/>
                  <a:gd name="T39" fmla="*/ 987 h 988"/>
                  <a:gd name="T40" fmla="*/ 973 w 974"/>
                  <a:gd name="T41" fmla="*/ 808 h 988"/>
                  <a:gd name="T42" fmla="*/ 794 w 974"/>
                  <a:gd name="T43" fmla="*/ 629 h 988"/>
                  <a:gd name="T44" fmla="*/ 794 w 974"/>
                  <a:gd name="T45" fmla="*/ 629 h 988"/>
                  <a:gd name="T46" fmla="*/ 794 w 974"/>
                  <a:gd name="T47" fmla="*/ 62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4" h="988">
                    <a:moveTo>
                      <a:pt x="794" y="629"/>
                    </a:moveTo>
                    <a:lnTo>
                      <a:pt x="794" y="629"/>
                    </a:lnTo>
                    <a:cubicBezTo>
                      <a:pt x="734" y="629"/>
                      <a:pt x="688" y="655"/>
                      <a:pt x="655" y="695"/>
                    </a:cubicBezTo>
                    <a:cubicBezTo>
                      <a:pt x="351" y="543"/>
                      <a:pt x="351" y="543"/>
                      <a:pt x="351" y="543"/>
                    </a:cubicBezTo>
                    <a:cubicBezTo>
                      <a:pt x="351" y="523"/>
                      <a:pt x="358" y="510"/>
                      <a:pt x="358" y="496"/>
                    </a:cubicBezTo>
                    <a:cubicBezTo>
                      <a:pt x="358" y="477"/>
                      <a:pt x="351" y="457"/>
                      <a:pt x="351" y="443"/>
                    </a:cubicBezTo>
                    <a:cubicBezTo>
                      <a:pt x="655" y="284"/>
                      <a:pt x="655" y="284"/>
                      <a:pt x="655" y="284"/>
                    </a:cubicBezTo>
                    <a:cubicBezTo>
                      <a:pt x="681" y="331"/>
                      <a:pt x="734" y="357"/>
                      <a:pt x="794" y="357"/>
                    </a:cubicBezTo>
                    <a:cubicBezTo>
                      <a:pt x="893" y="357"/>
                      <a:pt x="973" y="278"/>
                      <a:pt x="973" y="178"/>
                    </a:cubicBezTo>
                    <a:cubicBezTo>
                      <a:pt x="973" y="79"/>
                      <a:pt x="893" y="0"/>
                      <a:pt x="794" y="0"/>
                    </a:cubicBezTo>
                    <a:cubicBezTo>
                      <a:pt x="694" y="0"/>
                      <a:pt x="615" y="79"/>
                      <a:pt x="615" y="178"/>
                    </a:cubicBezTo>
                    <a:cubicBezTo>
                      <a:pt x="615" y="198"/>
                      <a:pt x="615" y="212"/>
                      <a:pt x="622" y="225"/>
                    </a:cubicBezTo>
                    <a:cubicBezTo>
                      <a:pt x="318" y="384"/>
                      <a:pt x="318" y="384"/>
                      <a:pt x="318" y="384"/>
                    </a:cubicBezTo>
                    <a:cubicBezTo>
                      <a:pt x="285" y="337"/>
                      <a:pt x="232" y="311"/>
                      <a:pt x="179" y="311"/>
                    </a:cubicBezTo>
                    <a:cubicBezTo>
                      <a:pt x="79" y="311"/>
                      <a:pt x="0" y="397"/>
                      <a:pt x="0" y="496"/>
                    </a:cubicBezTo>
                    <a:cubicBezTo>
                      <a:pt x="0" y="589"/>
                      <a:pt x="79" y="675"/>
                      <a:pt x="179" y="675"/>
                    </a:cubicBezTo>
                    <a:cubicBezTo>
                      <a:pt x="238" y="675"/>
                      <a:pt x="285" y="642"/>
                      <a:pt x="318" y="602"/>
                    </a:cubicBezTo>
                    <a:cubicBezTo>
                      <a:pt x="622" y="755"/>
                      <a:pt x="622" y="755"/>
                      <a:pt x="622" y="755"/>
                    </a:cubicBezTo>
                    <a:cubicBezTo>
                      <a:pt x="622" y="775"/>
                      <a:pt x="615" y="788"/>
                      <a:pt x="615" y="808"/>
                    </a:cubicBezTo>
                    <a:cubicBezTo>
                      <a:pt x="615" y="907"/>
                      <a:pt x="694" y="987"/>
                      <a:pt x="794" y="987"/>
                    </a:cubicBezTo>
                    <a:cubicBezTo>
                      <a:pt x="893" y="987"/>
                      <a:pt x="973" y="907"/>
                      <a:pt x="973" y="808"/>
                    </a:cubicBezTo>
                    <a:cubicBezTo>
                      <a:pt x="973" y="708"/>
                      <a:pt x="893" y="629"/>
                      <a:pt x="794" y="629"/>
                    </a:cubicBezTo>
                    <a:close/>
                    <a:moveTo>
                      <a:pt x="794" y="629"/>
                    </a:moveTo>
                    <a:lnTo>
                      <a:pt x="794" y="629"/>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97" name="Group 14"/>
            <p:cNvGrpSpPr/>
            <p:nvPr/>
          </p:nvGrpSpPr>
          <p:grpSpPr>
            <a:xfrm>
              <a:off x="14636808" y="5418887"/>
              <a:ext cx="1050796" cy="1048123"/>
              <a:chOff x="14636808" y="5418887"/>
              <a:chExt cx="1050796" cy="1048123"/>
            </a:xfrm>
          </p:grpSpPr>
          <p:sp>
            <p:nvSpPr>
              <p:cNvPr id="131" name="Freeform 12"/>
              <p:cNvSpPr>
                <a:spLocks noChangeArrowheads="1"/>
              </p:cNvSpPr>
              <p:nvPr/>
            </p:nvSpPr>
            <p:spPr bwMode="auto">
              <a:xfrm>
                <a:off x="14636808" y="5418887"/>
                <a:ext cx="1050796" cy="1048123"/>
              </a:xfrm>
              <a:custGeom>
                <a:avLst/>
                <a:gdLst>
                  <a:gd name="T0" fmla="*/ 2351 w 2352"/>
                  <a:gd name="T1" fmla="*/ 1172 h 2345"/>
                  <a:gd name="T2" fmla="*/ 2351 w 2352"/>
                  <a:gd name="T3" fmla="*/ 1172 h 2345"/>
                  <a:gd name="T4" fmla="*/ 1179 w 2352"/>
                  <a:gd name="T5" fmla="*/ 2344 h 2345"/>
                  <a:gd name="T6" fmla="*/ 0 w 2352"/>
                  <a:gd name="T7" fmla="*/ 1172 h 2345"/>
                  <a:gd name="T8" fmla="*/ 1179 w 2352"/>
                  <a:gd name="T9" fmla="*/ 0 h 2345"/>
                  <a:gd name="T10" fmla="*/ 2351 w 2352"/>
                  <a:gd name="T11" fmla="*/ 1172 h 2345"/>
                </a:gdLst>
                <a:ahLst/>
                <a:cxnLst>
                  <a:cxn ang="0">
                    <a:pos x="T0" y="T1"/>
                  </a:cxn>
                  <a:cxn ang="0">
                    <a:pos x="T2" y="T3"/>
                  </a:cxn>
                  <a:cxn ang="0">
                    <a:pos x="T4" y="T5"/>
                  </a:cxn>
                  <a:cxn ang="0">
                    <a:pos x="T6" y="T7"/>
                  </a:cxn>
                  <a:cxn ang="0">
                    <a:pos x="T8" y="T9"/>
                  </a:cxn>
                  <a:cxn ang="0">
                    <a:pos x="T10" y="T11"/>
                  </a:cxn>
                </a:cxnLst>
                <a:rect l="0" t="0" r="r" b="b"/>
                <a:pathLst>
                  <a:path w="2352" h="2345">
                    <a:moveTo>
                      <a:pt x="2351" y="1172"/>
                    </a:moveTo>
                    <a:lnTo>
                      <a:pt x="2351" y="1172"/>
                    </a:lnTo>
                    <a:cubicBezTo>
                      <a:pt x="2351" y="1821"/>
                      <a:pt x="1822" y="2344"/>
                      <a:pt x="1179" y="2344"/>
                    </a:cubicBezTo>
                    <a:cubicBezTo>
                      <a:pt x="530" y="2344"/>
                      <a:pt x="0" y="1821"/>
                      <a:pt x="0" y="1172"/>
                    </a:cubicBezTo>
                    <a:cubicBezTo>
                      <a:pt x="0" y="523"/>
                      <a:pt x="530" y="0"/>
                      <a:pt x="1179" y="0"/>
                    </a:cubicBezTo>
                    <a:cubicBezTo>
                      <a:pt x="1822" y="0"/>
                      <a:pt x="2351" y="523"/>
                      <a:pt x="2351" y="1172"/>
                    </a:cubicBezTo>
                  </a:path>
                </a:pathLst>
              </a:custGeom>
              <a:solidFill>
                <a:srgbClr val="DF7A60"/>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2" name="Freeform 13"/>
              <p:cNvSpPr>
                <a:spLocks noChangeArrowheads="1"/>
              </p:cNvSpPr>
              <p:nvPr/>
            </p:nvSpPr>
            <p:spPr bwMode="auto">
              <a:xfrm>
                <a:off x="14690137" y="5470208"/>
                <a:ext cx="944136" cy="943508"/>
              </a:xfrm>
              <a:custGeom>
                <a:avLst/>
                <a:gdLst>
                  <a:gd name="T0" fmla="*/ 1059 w 2113"/>
                  <a:gd name="T1" fmla="*/ 2112 h 2113"/>
                  <a:gd name="T2" fmla="*/ 1059 w 2113"/>
                  <a:gd name="T3" fmla="*/ 2112 h 2113"/>
                  <a:gd name="T4" fmla="*/ 0 w 2113"/>
                  <a:gd name="T5" fmla="*/ 1059 h 2113"/>
                  <a:gd name="T6" fmla="*/ 1059 w 2113"/>
                  <a:gd name="T7" fmla="*/ 0 h 2113"/>
                  <a:gd name="T8" fmla="*/ 2112 w 2113"/>
                  <a:gd name="T9" fmla="*/ 1059 h 2113"/>
                  <a:gd name="T10" fmla="*/ 1059 w 2113"/>
                  <a:gd name="T11" fmla="*/ 2112 h 2113"/>
                  <a:gd name="T12" fmla="*/ 1059 w 2113"/>
                  <a:gd name="T13" fmla="*/ 132 h 2113"/>
                  <a:gd name="T14" fmla="*/ 1059 w 2113"/>
                  <a:gd name="T15" fmla="*/ 132 h 2113"/>
                  <a:gd name="T16" fmla="*/ 126 w 2113"/>
                  <a:gd name="T17" fmla="*/ 1059 h 2113"/>
                  <a:gd name="T18" fmla="*/ 1059 w 2113"/>
                  <a:gd name="T19" fmla="*/ 1987 h 2113"/>
                  <a:gd name="T20" fmla="*/ 1986 w 2113"/>
                  <a:gd name="T21" fmla="*/ 1059 h 2113"/>
                  <a:gd name="T22" fmla="*/ 1059 w 2113"/>
                  <a:gd name="T23" fmla="*/ 132 h 2113"/>
                  <a:gd name="T24" fmla="*/ 1059 w 2113"/>
                  <a:gd name="T25" fmla="*/ 132 h 2113"/>
                  <a:gd name="T26" fmla="*/ 1059 w 2113"/>
                  <a:gd name="T27" fmla="*/ 13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3" h="2113">
                    <a:moveTo>
                      <a:pt x="1059" y="2112"/>
                    </a:moveTo>
                    <a:lnTo>
                      <a:pt x="1059" y="2112"/>
                    </a:lnTo>
                    <a:cubicBezTo>
                      <a:pt x="476" y="2112"/>
                      <a:pt x="0" y="1642"/>
                      <a:pt x="0" y="1059"/>
                    </a:cubicBezTo>
                    <a:cubicBezTo>
                      <a:pt x="0" y="477"/>
                      <a:pt x="476" y="0"/>
                      <a:pt x="1059" y="0"/>
                    </a:cubicBezTo>
                    <a:cubicBezTo>
                      <a:pt x="1635" y="0"/>
                      <a:pt x="2112" y="477"/>
                      <a:pt x="2112" y="1059"/>
                    </a:cubicBezTo>
                    <a:cubicBezTo>
                      <a:pt x="2112" y="1642"/>
                      <a:pt x="1635" y="2112"/>
                      <a:pt x="1059" y="2112"/>
                    </a:cubicBezTo>
                    <a:close/>
                    <a:moveTo>
                      <a:pt x="1059" y="132"/>
                    </a:moveTo>
                    <a:lnTo>
                      <a:pt x="1059" y="132"/>
                    </a:lnTo>
                    <a:cubicBezTo>
                      <a:pt x="543" y="132"/>
                      <a:pt x="126" y="543"/>
                      <a:pt x="126" y="1059"/>
                    </a:cubicBezTo>
                    <a:cubicBezTo>
                      <a:pt x="126" y="1569"/>
                      <a:pt x="543" y="1987"/>
                      <a:pt x="1059" y="1987"/>
                    </a:cubicBezTo>
                    <a:cubicBezTo>
                      <a:pt x="1569" y="1987"/>
                      <a:pt x="1986" y="1569"/>
                      <a:pt x="1986" y="1059"/>
                    </a:cubicBezTo>
                    <a:cubicBezTo>
                      <a:pt x="1986" y="543"/>
                      <a:pt x="1569" y="132"/>
                      <a:pt x="1059" y="132"/>
                    </a:cubicBezTo>
                    <a:close/>
                    <a:moveTo>
                      <a:pt x="1059" y="132"/>
                    </a:moveTo>
                    <a:lnTo>
                      <a:pt x="1059" y="132"/>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3" name="Freeform 14"/>
              <p:cNvSpPr>
                <a:spLocks noChangeArrowheads="1"/>
              </p:cNvSpPr>
              <p:nvPr/>
            </p:nvSpPr>
            <p:spPr bwMode="auto">
              <a:xfrm>
                <a:off x="15314295" y="5659699"/>
                <a:ext cx="134312" cy="134223"/>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4" name="Freeform 15"/>
              <p:cNvSpPr>
                <a:spLocks noChangeArrowheads="1"/>
              </p:cNvSpPr>
              <p:nvPr/>
            </p:nvSpPr>
            <p:spPr bwMode="auto">
              <a:xfrm>
                <a:off x="15178007" y="5839321"/>
                <a:ext cx="79008" cy="78955"/>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5" name="Freeform 16"/>
              <p:cNvSpPr>
                <a:spLocks noChangeArrowheads="1"/>
              </p:cNvSpPr>
              <p:nvPr/>
            </p:nvSpPr>
            <p:spPr bwMode="auto">
              <a:xfrm>
                <a:off x="14877780" y="5677464"/>
                <a:ext cx="553050" cy="550708"/>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98" name="Group 17"/>
            <p:cNvGrpSpPr/>
            <p:nvPr/>
          </p:nvGrpSpPr>
          <p:grpSpPr>
            <a:xfrm>
              <a:off x="16265436" y="7890168"/>
              <a:ext cx="1491261" cy="1492243"/>
              <a:chOff x="16265436" y="7890168"/>
              <a:chExt cx="1491261" cy="1492243"/>
            </a:xfrm>
          </p:grpSpPr>
          <p:sp>
            <p:nvSpPr>
              <p:cNvPr id="129" name="Freeform 17"/>
              <p:cNvSpPr>
                <a:spLocks noChangeArrowheads="1"/>
              </p:cNvSpPr>
              <p:nvPr/>
            </p:nvSpPr>
            <p:spPr bwMode="auto">
              <a:xfrm>
                <a:off x="16265436" y="7890168"/>
                <a:ext cx="1491261" cy="1492243"/>
              </a:xfrm>
              <a:custGeom>
                <a:avLst/>
                <a:gdLst>
                  <a:gd name="T0" fmla="*/ 3331 w 3332"/>
                  <a:gd name="T1" fmla="*/ 1668 h 3338"/>
                  <a:gd name="T2" fmla="*/ 3331 w 3332"/>
                  <a:gd name="T3" fmla="*/ 1668 h 3338"/>
                  <a:gd name="T4" fmla="*/ 1669 w 3332"/>
                  <a:gd name="T5" fmla="*/ 3337 h 3338"/>
                  <a:gd name="T6" fmla="*/ 0 w 3332"/>
                  <a:gd name="T7" fmla="*/ 1668 h 3338"/>
                  <a:gd name="T8" fmla="*/ 1669 w 3332"/>
                  <a:gd name="T9" fmla="*/ 0 h 3338"/>
                  <a:gd name="T10" fmla="*/ 3331 w 3332"/>
                  <a:gd name="T11" fmla="*/ 1668 h 3338"/>
                </a:gdLst>
                <a:ahLst/>
                <a:cxnLst>
                  <a:cxn ang="0">
                    <a:pos x="T0" y="T1"/>
                  </a:cxn>
                  <a:cxn ang="0">
                    <a:pos x="T2" y="T3"/>
                  </a:cxn>
                  <a:cxn ang="0">
                    <a:pos x="T4" y="T5"/>
                  </a:cxn>
                  <a:cxn ang="0">
                    <a:pos x="T6" y="T7"/>
                  </a:cxn>
                  <a:cxn ang="0">
                    <a:pos x="T8" y="T9"/>
                  </a:cxn>
                  <a:cxn ang="0">
                    <a:pos x="T10" y="T11"/>
                  </a:cxn>
                </a:cxnLst>
                <a:rect l="0" t="0" r="r" b="b"/>
                <a:pathLst>
                  <a:path w="3332" h="3338">
                    <a:moveTo>
                      <a:pt x="3331" y="1668"/>
                    </a:moveTo>
                    <a:lnTo>
                      <a:pt x="3331" y="1668"/>
                    </a:lnTo>
                    <a:cubicBezTo>
                      <a:pt x="3331" y="2589"/>
                      <a:pt x="2590" y="3337"/>
                      <a:pt x="1669" y="3337"/>
                    </a:cubicBezTo>
                    <a:cubicBezTo>
                      <a:pt x="742" y="3337"/>
                      <a:pt x="0" y="2589"/>
                      <a:pt x="0" y="1668"/>
                    </a:cubicBezTo>
                    <a:cubicBezTo>
                      <a:pt x="0" y="748"/>
                      <a:pt x="742" y="0"/>
                      <a:pt x="1669" y="0"/>
                    </a:cubicBezTo>
                    <a:cubicBezTo>
                      <a:pt x="2590" y="0"/>
                      <a:pt x="3331" y="748"/>
                      <a:pt x="3331" y="1668"/>
                    </a:cubicBezTo>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0" name="Freeform 18"/>
              <p:cNvSpPr>
                <a:spLocks noChangeArrowheads="1"/>
              </p:cNvSpPr>
              <p:nvPr/>
            </p:nvSpPr>
            <p:spPr bwMode="auto">
              <a:xfrm>
                <a:off x="16528135" y="8200065"/>
                <a:ext cx="961913" cy="874423"/>
              </a:xfrm>
              <a:custGeom>
                <a:avLst/>
                <a:gdLst>
                  <a:gd name="T0" fmla="*/ 2006 w 2153"/>
                  <a:gd name="T1" fmla="*/ 767 h 1960"/>
                  <a:gd name="T2" fmla="*/ 1814 w 2153"/>
                  <a:gd name="T3" fmla="*/ 198 h 1960"/>
                  <a:gd name="T4" fmla="*/ 198 w 2153"/>
                  <a:gd name="T5" fmla="*/ 0 h 1960"/>
                  <a:gd name="T6" fmla="*/ 0 w 2153"/>
                  <a:gd name="T7" fmla="*/ 1025 h 1960"/>
                  <a:gd name="T8" fmla="*/ 377 w 2153"/>
                  <a:gd name="T9" fmla="*/ 1224 h 1960"/>
                  <a:gd name="T10" fmla="*/ 543 w 2153"/>
                  <a:gd name="T11" fmla="*/ 1959 h 1960"/>
                  <a:gd name="T12" fmla="*/ 1066 w 2153"/>
                  <a:gd name="T13" fmla="*/ 1800 h 1960"/>
                  <a:gd name="T14" fmla="*/ 1192 w 2153"/>
                  <a:gd name="T15" fmla="*/ 1224 h 1960"/>
                  <a:gd name="T16" fmla="*/ 1337 w 2153"/>
                  <a:gd name="T17" fmla="*/ 1655 h 1960"/>
                  <a:gd name="T18" fmla="*/ 2152 w 2153"/>
                  <a:gd name="T19" fmla="*/ 1509 h 1960"/>
                  <a:gd name="T20" fmla="*/ 2006 w 2153"/>
                  <a:gd name="T21" fmla="*/ 767 h 1960"/>
                  <a:gd name="T22" fmla="*/ 1966 w 2153"/>
                  <a:gd name="T23" fmla="*/ 846 h 1960"/>
                  <a:gd name="T24" fmla="*/ 1966 w 2153"/>
                  <a:gd name="T25" fmla="*/ 933 h 1960"/>
                  <a:gd name="T26" fmla="*/ 1966 w 2153"/>
                  <a:gd name="T27" fmla="*/ 846 h 1960"/>
                  <a:gd name="T28" fmla="*/ 2046 w 2153"/>
                  <a:gd name="T29" fmla="*/ 1535 h 1960"/>
                  <a:gd name="T30" fmla="*/ 1304 w 2153"/>
                  <a:gd name="T31" fmla="*/ 999 h 1960"/>
                  <a:gd name="T32" fmla="*/ 2046 w 2153"/>
                  <a:gd name="T33" fmla="*/ 1535 h 1960"/>
                  <a:gd name="T34" fmla="*/ 1841 w 2153"/>
                  <a:gd name="T35" fmla="*/ 846 h 1960"/>
                  <a:gd name="T36" fmla="*/ 1841 w 2153"/>
                  <a:gd name="T37" fmla="*/ 933 h 1960"/>
                  <a:gd name="T38" fmla="*/ 1841 w 2153"/>
                  <a:gd name="T39" fmla="*/ 846 h 1960"/>
                  <a:gd name="T40" fmla="*/ 1576 w 2153"/>
                  <a:gd name="T41" fmla="*/ 98 h 1960"/>
                  <a:gd name="T42" fmla="*/ 1576 w 2153"/>
                  <a:gd name="T43" fmla="*/ 218 h 1960"/>
                  <a:gd name="T44" fmla="*/ 1576 w 2153"/>
                  <a:gd name="T45" fmla="*/ 98 h 1960"/>
                  <a:gd name="T46" fmla="*/ 1410 w 2153"/>
                  <a:gd name="T47" fmla="*/ 98 h 1960"/>
                  <a:gd name="T48" fmla="*/ 1410 w 2153"/>
                  <a:gd name="T49" fmla="*/ 218 h 1960"/>
                  <a:gd name="T50" fmla="*/ 1410 w 2153"/>
                  <a:gd name="T51" fmla="*/ 98 h 1960"/>
                  <a:gd name="T52" fmla="*/ 721 w 2153"/>
                  <a:gd name="T53" fmla="*/ 919 h 1960"/>
                  <a:gd name="T54" fmla="*/ 807 w 2153"/>
                  <a:gd name="T55" fmla="*/ 919 h 1960"/>
                  <a:gd name="T56" fmla="*/ 721 w 2153"/>
                  <a:gd name="T57" fmla="*/ 919 h 1960"/>
                  <a:gd name="T58" fmla="*/ 847 w 2153"/>
                  <a:gd name="T59" fmla="*/ 919 h 1960"/>
                  <a:gd name="T60" fmla="*/ 933 w 2153"/>
                  <a:gd name="T61" fmla="*/ 919 h 1960"/>
                  <a:gd name="T62" fmla="*/ 847 w 2153"/>
                  <a:gd name="T63" fmla="*/ 919 h 1960"/>
                  <a:gd name="T64" fmla="*/ 940 w 2153"/>
                  <a:gd name="T65" fmla="*/ 1820 h 1960"/>
                  <a:gd name="T66" fmla="*/ 503 w 2153"/>
                  <a:gd name="T67" fmla="*/ 1045 h 1960"/>
                  <a:gd name="T68" fmla="*/ 940 w 2153"/>
                  <a:gd name="T69" fmla="*/ 1820 h 1960"/>
                  <a:gd name="T70" fmla="*/ 1066 w 2153"/>
                  <a:gd name="T71" fmla="*/ 1058 h 1960"/>
                  <a:gd name="T72" fmla="*/ 900 w 2153"/>
                  <a:gd name="T73" fmla="*/ 787 h 1960"/>
                  <a:gd name="T74" fmla="*/ 377 w 2153"/>
                  <a:gd name="T75" fmla="*/ 952 h 1960"/>
                  <a:gd name="T76" fmla="*/ 152 w 2153"/>
                  <a:gd name="T77" fmla="*/ 1058 h 1960"/>
                  <a:gd name="T78" fmla="*/ 1669 w 2153"/>
                  <a:gd name="T79" fmla="*/ 310 h 1960"/>
                  <a:gd name="T80" fmla="*/ 1337 w 2153"/>
                  <a:gd name="T81" fmla="*/ 767 h 1960"/>
                  <a:gd name="T82" fmla="*/ 1192 w 2153"/>
                  <a:gd name="T83" fmla="*/ 1058 h 1960"/>
                  <a:gd name="T84" fmla="*/ 1066 w 2153"/>
                  <a:gd name="T85" fmla="*/ 1058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3" h="1960">
                    <a:moveTo>
                      <a:pt x="2006" y="767"/>
                    </a:moveTo>
                    <a:lnTo>
                      <a:pt x="2006" y="767"/>
                    </a:lnTo>
                    <a:cubicBezTo>
                      <a:pt x="1814" y="767"/>
                      <a:pt x="1814" y="767"/>
                      <a:pt x="1814" y="767"/>
                    </a:cubicBezTo>
                    <a:cubicBezTo>
                      <a:pt x="1814" y="198"/>
                      <a:pt x="1814" y="198"/>
                      <a:pt x="1814" y="198"/>
                    </a:cubicBezTo>
                    <a:cubicBezTo>
                      <a:pt x="1814" y="85"/>
                      <a:pt x="1728" y="0"/>
                      <a:pt x="1622" y="0"/>
                    </a:cubicBezTo>
                    <a:cubicBezTo>
                      <a:pt x="198" y="0"/>
                      <a:pt x="198" y="0"/>
                      <a:pt x="198" y="0"/>
                    </a:cubicBezTo>
                    <a:cubicBezTo>
                      <a:pt x="92" y="0"/>
                      <a:pt x="0" y="85"/>
                      <a:pt x="0" y="198"/>
                    </a:cubicBezTo>
                    <a:cubicBezTo>
                      <a:pt x="0" y="1025"/>
                      <a:pt x="0" y="1025"/>
                      <a:pt x="0" y="1025"/>
                    </a:cubicBezTo>
                    <a:cubicBezTo>
                      <a:pt x="0" y="1138"/>
                      <a:pt x="92" y="1224"/>
                      <a:pt x="198" y="1224"/>
                    </a:cubicBezTo>
                    <a:cubicBezTo>
                      <a:pt x="377" y="1224"/>
                      <a:pt x="377" y="1224"/>
                      <a:pt x="377" y="1224"/>
                    </a:cubicBezTo>
                    <a:cubicBezTo>
                      <a:pt x="377" y="1800"/>
                      <a:pt x="377" y="1800"/>
                      <a:pt x="377" y="1800"/>
                    </a:cubicBezTo>
                    <a:cubicBezTo>
                      <a:pt x="377" y="1886"/>
                      <a:pt x="450" y="1959"/>
                      <a:pt x="543" y="1959"/>
                    </a:cubicBezTo>
                    <a:cubicBezTo>
                      <a:pt x="900" y="1959"/>
                      <a:pt x="900" y="1959"/>
                      <a:pt x="900" y="1959"/>
                    </a:cubicBezTo>
                    <a:cubicBezTo>
                      <a:pt x="993" y="1959"/>
                      <a:pt x="1066" y="1886"/>
                      <a:pt x="1066" y="1800"/>
                    </a:cubicBezTo>
                    <a:cubicBezTo>
                      <a:pt x="1066" y="1224"/>
                      <a:pt x="1066" y="1224"/>
                      <a:pt x="1066" y="1224"/>
                    </a:cubicBezTo>
                    <a:cubicBezTo>
                      <a:pt x="1192" y="1224"/>
                      <a:pt x="1192" y="1224"/>
                      <a:pt x="1192" y="1224"/>
                    </a:cubicBezTo>
                    <a:cubicBezTo>
                      <a:pt x="1192" y="1509"/>
                      <a:pt x="1192" y="1509"/>
                      <a:pt x="1192" y="1509"/>
                    </a:cubicBezTo>
                    <a:cubicBezTo>
                      <a:pt x="1192" y="1588"/>
                      <a:pt x="1258" y="1655"/>
                      <a:pt x="1337" y="1655"/>
                    </a:cubicBezTo>
                    <a:cubicBezTo>
                      <a:pt x="2006" y="1655"/>
                      <a:pt x="2006" y="1655"/>
                      <a:pt x="2006" y="1655"/>
                    </a:cubicBezTo>
                    <a:cubicBezTo>
                      <a:pt x="2086" y="1655"/>
                      <a:pt x="2152" y="1588"/>
                      <a:pt x="2152" y="1509"/>
                    </a:cubicBezTo>
                    <a:cubicBezTo>
                      <a:pt x="2152" y="913"/>
                      <a:pt x="2152" y="913"/>
                      <a:pt x="2152" y="913"/>
                    </a:cubicBezTo>
                    <a:cubicBezTo>
                      <a:pt x="2152" y="833"/>
                      <a:pt x="2086" y="767"/>
                      <a:pt x="2006" y="767"/>
                    </a:cubicBezTo>
                    <a:close/>
                    <a:moveTo>
                      <a:pt x="1966" y="846"/>
                    </a:moveTo>
                    <a:lnTo>
                      <a:pt x="1966" y="846"/>
                    </a:lnTo>
                    <a:cubicBezTo>
                      <a:pt x="1993" y="846"/>
                      <a:pt x="2013" y="866"/>
                      <a:pt x="2013" y="893"/>
                    </a:cubicBezTo>
                    <a:cubicBezTo>
                      <a:pt x="2013" y="913"/>
                      <a:pt x="1993" y="933"/>
                      <a:pt x="1966" y="933"/>
                    </a:cubicBezTo>
                    <a:cubicBezTo>
                      <a:pt x="1940" y="933"/>
                      <a:pt x="1920" y="913"/>
                      <a:pt x="1920" y="893"/>
                    </a:cubicBezTo>
                    <a:cubicBezTo>
                      <a:pt x="1920" y="866"/>
                      <a:pt x="1940" y="846"/>
                      <a:pt x="1966" y="846"/>
                    </a:cubicBezTo>
                    <a:close/>
                    <a:moveTo>
                      <a:pt x="2046" y="1535"/>
                    </a:moveTo>
                    <a:lnTo>
                      <a:pt x="2046" y="1535"/>
                    </a:lnTo>
                    <a:cubicBezTo>
                      <a:pt x="1304" y="1535"/>
                      <a:pt x="1304" y="1535"/>
                      <a:pt x="1304" y="1535"/>
                    </a:cubicBezTo>
                    <a:cubicBezTo>
                      <a:pt x="1304" y="999"/>
                      <a:pt x="1304" y="999"/>
                      <a:pt x="1304" y="999"/>
                    </a:cubicBezTo>
                    <a:cubicBezTo>
                      <a:pt x="2046" y="999"/>
                      <a:pt x="2046" y="999"/>
                      <a:pt x="2046" y="999"/>
                    </a:cubicBezTo>
                    <a:lnTo>
                      <a:pt x="2046" y="1535"/>
                    </a:lnTo>
                    <a:close/>
                    <a:moveTo>
                      <a:pt x="1841" y="846"/>
                    </a:moveTo>
                    <a:lnTo>
                      <a:pt x="1841" y="846"/>
                    </a:lnTo>
                    <a:cubicBezTo>
                      <a:pt x="1867" y="846"/>
                      <a:pt x="1887" y="866"/>
                      <a:pt x="1887" y="893"/>
                    </a:cubicBezTo>
                    <a:cubicBezTo>
                      <a:pt x="1887" y="913"/>
                      <a:pt x="1867" y="933"/>
                      <a:pt x="1841" y="933"/>
                    </a:cubicBezTo>
                    <a:cubicBezTo>
                      <a:pt x="1814" y="933"/>
                      <a:pt x="1794" y="913"/>
                      <a:pt x="1794" y="893"/>
                    </a:cubicBezTo>
                    <a:cubicBezTo>
                      <a:pt x="1794" y="866"/>
                      <a:pt x="1814" y="846"/>
                      <a:pt x="1841" y="846"/>
                    </a:cubicBezTo>
                    <a:close/>
                    <a:moveTo>
                      <a:pt x="1576" y="98"/>
                    </a:moveTo>
                    <a:lnTo>
                      <a:pt x="1576" y="98"/>
                    </a:lnTo>
                    <a:cubicBezTo>
                      <a:pt x="1609" y="98"/>
                      <a:pt x="1635" y="125"/>
                      <a:pt x="1635" y="158"/>
                    </a:cubicBezTo>
                    <a:cubicBezTo>
                      <a:pt x="1635" y="191"/>
                      <a:pt x="1609" y="218"/>
                      <a:pt x="1576" y="218"/>
                    </a:cubicBezTo>
                    <a:cubicBezTo>
                      <a:pt x="1543" y="218"/>
                      <a:pt x="1516" y="191"/>
                      <a:pt x="1516" y="158"/>
                    </a:cubicBezTo>
                    <a:cubicBezTo>
                      <a:pt x="1516" y="125"/>
                      <a:pt x="1543" y="98"/>
                      <a:pt x="1576" y="98"/>
                    </a:cubicBezTo>
                    <a:close/>
                    <a:moveTo>
                      <a:pt x="1410" y="98"/>
                    </a:moveTo>
                    <a:lnTo>
                      <a:pt x="1410" y="98"/>
                    </a:lnTo>
                    <a:cubicBezTo>
                      <a:pt x="1443" y="98"/>
                      <a:pt x="1470" y="125"/>
                      <a:pt x="1470" y="158"/>
                    </a:cubicBezTo>
                    <a:cubicBezTo>
                      <a:pt x="1470" y="191"/>
                      <a:pt x="1443" y="218"/>
                      <a:pt x="1410" y="218"/>
                    </a:cubicBezTo>
                    <a:cubicBezTo>
                      <a:pt x="1377" y="218"/>
                      <a:pt x="1351" y="191"/>
                      <a:pt x="1351" y="158"/>
                    </a:cubicBezTo>
                    <a:cubicBezTo>
                      <a:pt x="1351" y="125"/>
                      <a:pt x="1377" y="98"/>
                      <a:pt x="1410" y="98"/>
                    </a:cubicBezTo>
                    <a:close/>
                    <a:moveTo>
                      <a:pt x="721" y="919"/>
                    </a:moveTo>
                    <a:lnTo>
                      <a:pt x="721" y="919"/>
                    </a:lnTo>
                    <a:cubicBezTo>
                      <a:pt x="721" y="893"/>
                      <a:pt x="741" y="873"/>
                      <a:pt x="761" y="873"/>
                    </a:cubicBezTo>
                    <a:cubicBezTo>
                      <a:pt x="788" y="873"/>
                      <a:pt x="807" y="893"/>
                      <a:pt x="807" y="919"/>
                    </a:cubicBezTo>
                    <a:cubicBezTo>
                      <a:pt x="807" y="946"/>
                      <a:pt x="788" y="966"/>
                      <a:pt x="761" y="966"/>
                    </a:cubicBezTo>
                    <a:cubicBezTo>
                      <a:pt x="741" y="966"/>
                      <a:pt x="721" y="946"/>
                      <a:pt x="721" y="919"/>
                    </a:cubicBezTo>
                    <a:close/>
                    <a:moveTo>
                      <a:pt x="847" y="919"/>
                    </a:moveTo>
                    <a:lnTo>
                      <a:pt x="847" y="919"/>
                    </a:lnTo>
                    <a:cubicBezTo>
                      <a:pt x="847" y="893"/>
                      <a:pt x="867" y="873"/>
                      <a:pt x="887" y="873"/>
                    </a:cubicBezTo>
                    <a:cubicBezTo>
                      <a:pt x="913" y="873"/>
                      <a:pt x="933" y="893"/>
                      <a:pt x="933" y="919"/>
                    </a:cubicBezTo>
                    <a:cubicBezTo>
                      <a:pt x="933" y="946"/>
                      <a:pt x="913" y="966"/>
                      <a:pt x="887" y="966"/>
                    </a:cubicBezTo>
                    <a:cubicBezTo>
                      <a:pt x="867" y="966"/>
                      <a:pt x="847" y="946"/>
                      <a:pt x="847" y="919"/>
                    </a:cubicBezTo>
                    <a:close/>
                    <a:moveTo>
                      <a:pt x="940" y="1820"/>
                    </a:moveTo>
                    <a:lnTo>
                      <a:pt x="940" y="1820"/>
                    </a:lnTo>
                    <a:cubicBezTo>
                      <a:pt x="503" y="1820"/>
                      <a:pt x="503" y="1820"/>
                      <a:pt x="503" y="1820"/>
                    </a:cubicBezTo>
                    <a:cubicBezTo>
                      <a:pt x="503" y="1045"/>
                      <a:pt x="503" y="1045"/>
                      <a:pt x="503" y="1045"/>
                    </a:cubicBezTo>
                    <a:cubicBezTo>
                      <a:pt x="940" y="1045"/>
                      <a:pt x="940" y="1045"/>
                      <a:pt x="940" y="1045"/>
                    </a:cubicBezTo>
                    <a:lnTo>
                      <a:pt x="940" y="1820"/>
                    </a:lnTo>
                    <a:close/>
                    <a:moveTo>
                      <a:pt x="1066" y="1058"/>
                    </a:moveTo>
                    <a:lnTo>
                      <a:pt x="1066" y="1058"/>
                    </a:lnTo>
                    <a:cubicBezTo>
                      <a:pt x="1066" y="952"/>
                      <a:pt x="1066" y="952"/>
                      <a:pt x="1066" y="952"/>
                    </a:cubicBezTo>
                    <a:cubicBezTo>
                      <a:pt x="1066" y="860"/>
                      <a:pt x="993" y="787"/>
                      <a:pt x="900" y="787"/>
                    </a:cubicBezTo>
                    <a:cubicBezTo>
                      <a:pt x="543" y="787"/>
                      <a:pt x="543" y="787"/>
                      <a:pt x="543" y="787"/>
                    </a:cubicBezTo>
                    <a:cubicBezTo>
                      <a:pt x="450" y="787"/>
                      <a:pt x="377" y="860"/>
                      <a:pt x="377" y="952"/>
                    </a:cubicBezTo>
                    <a:cubicBezTo>
                      <a:pt x="377" y="1058"/>
                      <a:pt x="377" y="1058"/>
                      <a:pt x="377" y="1058"/>
                    </a:cubicBezTo>
                    <a:cubicBezTo>
                      <a:pt x="152" y="1058"/>
                      <a:pt x="152" y="1058"/>
                      <a:pt x="152" y="1058"/>
                    </a:cubicBezTo>
                    <a:cubicBezTo>
                      <a:pt x="152" y="310"/>
                      <a:pt x="152" y="310"/>
                      <a:pt x="152" y="310"/>
                    </a:cubicBezTo>
                    <a:cubicBezTo>
                      <a:pt x="1669" y="310"/>
                      <a:pt x="1669" y="310"/>
                      <a:pt x="1669" y="310"/>
                    </a:cubicBezTo>
                    <a:cubicBezTo>
                      <a:pt x="1669" y="767"/>
                      <a:pt x="1669" y="767"/>
                      <a:pt x="1669" y="767"/>
                    </a:cubicBezTo>
                    <a:cubicBezTo>
                      <a:pt x="1337" y="767"/>
                      <a:pt x="1337" y="767"/>
                      <a:pt x="1337" y="767"/>
                    </a:cubicBezTo>
                    <a:cubicBezTo>
                      <a:pt x="1258" y="767"/>
                      <a:pt x="1192" y="833"/>
                      <a:pt x="1192" y="913"/>
                    </a:cubicBezTo>
                    <a:cubicBezTo>
                      <a:pt x="1192" y="1058"/>
                      <a:pt x="1192" y="1058"/>
                      <a:pt x="1192" y="1058"/>
                    </a:cubicBezTo>
                    <a:lnTo>
                      <a:pt x="1066" y="1058"/>
                    </a:lnTo>
                    <a:close/>
                    <a:moveTo>
                      <a:pt x="1066" y="1058"/>
                    </a:moveTo>
                    <a:lnTo>
                      <a:pt x="1066" y="1058"/>
                    </a:ln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99" name="Group 7"/>
            <p:cNvGrpSpPr/>
            <p:nvPr/>
          </p:nvGrpSpPr>
          <p:grpSpPr>
            <a:xfrm>
              <a:off x="18347275" y="3778604"/>
              <a:ext cx="770320" cy="771782"/>
              <a:chOff x="15766849" y="3508425"/>
              <a:chExt cx="821736" cy="823295"/>
            </a:xfrm>
          </p:grpSpPr>
          <p:sp>
            <p:nvSpPr>
              <p:cNvPr id="127" name="Freeform 19"/>
              <p:cNvSpPr>
                <a:spLocks noChangeArrowheads="1"/>
              </p:cNvSpPr>
              <p:nvPr/>
            </p:nvSpPr>
            <p:spPr bwMode="auto">
              <a:xfrm>
                <a:off x="15766849" y="3508425"/>
                <a:ext cx="821736" cy="823295"/>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rgbClr val="DF7A60">
                  <a:lumMod val="50000"/>
                </a:srgb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8" name="Freeform 20"/>
              <p:cNvSpPr>
                <a:spLocks noChangeArrowheads="1"/>
              </p:cNvSpPr>
              <p:nvPr/>
            </p:nvSpPr>
            <p:spPr bwMode="auto">
              <a:xfrm>
                <a:off x="16019691" y="3632656"/>
                <a:ext cx="313945" cy="581149"/>
              </a:xfrm>
              <a:custGeom>
                <a:avLst/>
                <a:gdLst>
                  <a:gd name="T0" fmla="*/ 636 w 663"/>
                  <a:gd name="T1" fmla="*/ 0 h 1220"/>
                  <a:gd name="T2" fmla="*/ 636 w 663"/>
                  <a:gd name="T3" fmla="*/ 0 h 1220"/>
                  <a:gd name="T4" fmla="*/ 477 w 663"/>
                  <a:gd name="T5" fmla="*/ 0 h 1220"/>
                  <a:gd name="T6" fmla="*/ 185 w 663"/>
                  <a:gd name="T7" fmla="*/ 298 h 1220"/>
                  <a:gd name="T8" fmla="*/ 185 w 663"/>
                  <a:gd name="T9" fmla="*/ 437 h 1220"/>
                  <a:gd name="T10" fmla="*/ 27 w 663"/>
                  <a:gd name="T11" fmla="*/ 437 h 1220"/>
                  <a:gd name="T12" fmla="*/ 0 w 663"/>
                  <a:gd name="T13" fmla="*/ 464 h 1220"/>
                  <a:gd name="T14" fmla="*/ 0 w 663"/>
                  <a:gd name="T15" fmla="*/ 662 h 1220"/>
                  <a:gd name="T16" fmla="*/ 27 w 663"/>
                  <a:gd name="T17" fmla="*/ 689 h 1220"/>
                  <a:gd name="T18" fmla="*/ 185 w 663"/>
                  <a:gd name="T19" fmla="*/ 689 h 1220"/>
                  <a:gd name="T20" fmla="*/ 185 w 663"/>
                  <a:gd name="T21" fmla="*/ 1192 h 1220"/>
                  <a:gd name="T22" fmla="*/ 212 w 663"/>
                  <a:gd name="T23" fmla="*/ 1219 h 1220"/>
                  <a:gd name="T24" fmla="*/ 417 w 663"/>
                  <a:gd name="T25" fmla="*/ 1219 h 1220"/>
                  <a:gd name="T26" fmla="*/ 444 w 663"/>
                  <a:gd name="T27" fmla="*/ 1192 h 1220"/>
                  <a:gd name="T28" fmla="*/ 444 w 663"/>
                  <a:gd name="T29" fmla="*/ 689 h 1220"/>
                  <a:gd name="T30" fmla="*/ 629 w 663"/>
                  <a:gd name="T31" fmla="*/ 689 h 1220"/>
                  <a:gd name="T32" fmla="*/ 656 w 663"/>
                  <a:gd name="T33" fmla="*/ 662 h 1220"/>
                  <a:gd name="T34" fmla="*/ 656 w 663"/>
                  <a:gd name="T35" fmla="*/ 464 h 1220"/>
                  <a:gd name="T36" fmla="*/ 649 w 663"/>
                  <a:gd name="T37" fmla="*/ 444 h 1220"/>
                  <a:gd name="T38" fmla="*/ 629 w 663"/>
                  <a:gd name="T39" fmla="*/ 437 h 1220"/>
                  <a:gd name="T40" fmla="*/ 444 w 663"/>
                  <a:gd name="T41" fmla="*/ 437 h 1220"/>
                  <a:gd name="T42" fmla="*/ 444 w 663"/>
                  <a:gd name="T43" fmla="*/ 318 h 1220"/>
                  <a:gd name="T44" fmla="*/ 530 w 663"/>
                  <a:gd name="T45" fmla="*/ 232 h 1220"/>
                  <a:gd name="T46" fmla="*/ 636 w 663"/>
                  <a:gd name="T47" fmla="*/ 232 h 1220"/>
                  <a:gd name="T48" fmla="*/ 662 w 663"/>
                  <a:gd name="T49" fmla="*/ 205 h 1220"/>
                  <a:gd name="T50" fmla="*/ 662 w 663"/>
                  <a:gd name="T51" fmla="*/ 20 h 1220"/>
                  <a:gd name="T52" fmla="*/ 636 w 663"/>
                  <a:gd name="T53" fmla="*/ 0 h 1220"/>
                  <a:gd name="T54" fmla="*/ 636 w 663"/>
                  <a:gd name="T55" fmla="*/ 0 h 1220"/>
                  <a:gd name="T56" fmla="*/ 636 w 663"/>
                  <a:gd name="T57" fmla="*/ 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3" h="1220">
                    <a:moveTo>
                      <a:pt x="636" y="0"/>
                    </a:moveTo>
                    <a:lnTo>
                      <a:pt x="636" y="0"/>
                    </a:lnTo>
                    <a:cubicBezTo>
                      <a:pt x="477" y="0"/>
                      <a:pt x="477" y="0"/>
                      <a:pt x="477" y="0"/>
                    </a:cubicBezTo>
                    <a:cubicBezTo>
                      <a:pt x="298" y="0"/>
                      <a:pt x="185" y="113"/>
                      <a:pt x="185" y="298"/>
                    </a:cubicBezTo>
                    <a:cubicBezTo>
                      <a:pt x="185" y="437"/>
                      <a:pt x="185" y="437"/>
                      <a:pt x="185" y="437"/>
                    </a:cubicBezTo>
                    <a:cubicBezTo>
                      <a:pt x="27" y="437"/>
                      <a:pt x="27" y="437"/>
                      <a:pt x="27" y="437"/>
                    </a:cubicBezTo>
                    <a:cubicBezTo>
                      <a:pt x="13" y="437"/>
                      <a:pt x="0" y="444"/>
                      <a:pt x="0" y="464"/>
                    </a:cubicBezTo>
                    <a:cubicBezTo>
                      <a:pt x="0" y="662"/>
                      <a:pt x="0" y="662"/>
                      <a:pt x="0" y="662"/>
                    </a:cubicBezTo>
                    <a:cubicBezTo>
                      <a:pt x="0" y="676"/>
                      <a:pt x="13" y="689"/>
                      <a:pt x="27" y="689"/>
                    </a:cubicBezTo>
                    <a:cubicBezTo>
                      <a:pt x="185" y="689"/>
                      <a:pt x="185" y="689"/>
                      <a:pt x="185" y="689"/>
                    </a:cubicBezTo>
                    <a:cubicBezTo>
                      <a:pt x="185" y="1192"/>
                      <a:pt x="185" y="1192"/>
                      <a:pt x="185" y="1192"/>
                    </a:cubicBezTo>
                    <a:cubicBezTo>
                      <a:pt x="185" y="1205"/>
                      <a:pt x="199" y="1219"/>
                      <a:pt x="212" y="1219"/>
                    </a:cubicBezTo>
                    <a:cubicBezTo>
                      <a:pt x="417" y="1219"/>
                      <a:pt x="417" y="1219"/>
                      <a:pt x="417" y="1219"/>
                    </a:cubicBezTo>
                    <a:cubicBezTo>
                      <a:pt x="430" y="1219"/>
                      <a:pt x="444" y="1205"/>
                      <a:pt x="444" y="1192"/>
                    </a:cubicBezTo>
                    <a:cubicBezTo>
                      <a:pt x="444" y="689"/>
                      <a:pt x="444" y="689"/>
                      <a:pt x="444" y="689"/>
                    </a:cubicBezTo>
                    <a:cubicBezTo>
                      <a:pt x="629" y="689"/>
                      <a:pt x="629" y="689"/>
                      <a:pt x="629" y="689"/>
                    </a:cubicBezTo>
                    <a:cubicBezTo>
                      <a:pt x="642" y="689"/>
                      <a:pt x="656" y="676"/>
                      <a:pt x="656" y="662"/>
                    </a:cubicBezTo>
                    <a:cubicBezTo>
                      <a:pt x="656" y="464"/>
                      <a:pt x="656" y="464"/>
                      <a:pt x="656" y="464"/>
                    </a:cubicBezTo>
                    <a:cubicBezTo>
                      <a:pt x="656" y="457"/>
                      <a:pt x="649" y="450"/>
                      <a:pt x="649" y="444"/>
                    </a:cubicBezTo>
                    <a:cubicBezTo>
                      <a:pt x="642" y="437"/>
                      <a:pt x="636" y="437"/>
                      <a:pt x="629" y="437"/>
                    </a:cubicBezTo>
                    <a:cubicBezTo>
                      <a:pt x="444" y="437"/>
                      <a:pt x="444" y="437"/>
                      <a:pt x="444" y="437"/>
                    </a:cubicBezTo>
                    <a:cubicBezTo>
                      <a:pt x="444" y="318"/>
                      <a:pt x="444" y="318"/>
                      <a:pt x="444" y="318"/>
                    </a:cubicBezTo>
                    <a:cubicBezTo>
                      <a:pt x="444" y="265"/>
                      <a:pt x="457" y="232"/>
                      <a:pt x="530" y="232"/>
                    </a:cubicBezTo>
                    <a:cubicBezTo>
                      <a:pt x="636" y="232"/>
                      <a:pt x="636" y="232"/>
                      <a:pt x="636" y="232"/>
                    </a:cubicBezTo>
                    <a:cubicBezTo>
                      <a:pt x="649" y="232"/>
                      <a:pt x="662" y="225"/>
                      <a:pt x="662" y="205"/>
                    </a:cubicBezTo>
                    <a:cubicBezTo>
                      <a:pt x="662" y="20"/>
                      <a:pt x="662" y="20"/>
                      <a:pt x="662" y="20"/>
                    </a:cubicBezTo>
                    <a:cubicBezTo>
                      <a:pt x="662" y="7"/>
                      <a:pt x="649" y="0"/>
                      <a:pt x="636" y="0"/>
                    </a:cubicBezTo>
                    <a:close/>
                    <a:moveTo>
                      <a:pt x="636" y="0"/>
                    </a:moveTo>
                    <a:lnTo>
                      <a:pt x="636" y="0"/>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00" name="Group 4"/>
            <p:cNvGrpSpPr/>
            <p:nvPr/>
          </p:nvGrpSpPr>
          <p:grpSpPr>
            <a:xfrm>
              <a:off x="15848673" y="6307127"/>
              <a:ext cx="790072" cy="789546"/>
              <a:chOff x="13101476" y="6205716"/>
              <a:chExt cx="842806" cy="842245"/>
            </a:xfrm>
          </p:grpSpPr>
          <p:sp>
            <p:nvSpPr>
              <p:cNvPr id="125" name="Freeform 40"/>
              <p:cNvSpPr>
                <a:spLocks noChangeArrowheads="1"/>
              </p:cNvSpPr>
              <p:nvPr/>
            </p:nvSpPr>
            <p:spPr bwMode="auto">
              <a:xfrm>
                <a:off x="13101476" y="6205716"/>
                <a:ext cx="842806" cy="842245"/>
              </a:xfrm>
              <a:custGeom>
                <a:avLst/>
                <a:gdLst>
                  <a:gd name="T0" fmla="*/ 1768 w 1769"/>
                  <a:gd name="T1" fmla="*/ 881 h 1769"/>
                  <a:gd name="T2" fmla="*/ 1768 w 1769"/>
                  <a:gd name="T3" fmla="*/ 881 h 1769"/>
                  <a:gd name="T4" fmla="*/ 881 w 1769"/>
                  <a:gd name="T5" fmla="*/ 1768 h 1769"/>
                  <a:gd name="T6" fmla="*/ 0 w 1769"/>
                  <a:gd name="T7" fmla="*/ 881 h 1769"/>
                  <a:gd name="T8" fmla="*/ 881 w 1769"/>
                  <a:gd name="T9" fmla="*/ 0 h 1769"/>
                  <a:gd name="T10" fmla="*/ 1768 w 1769"/>
                  <a:gd name="T11" fmla="*/ 881 h 1769"/>
                </a:gdLst>
                <a:ahLst/>
                <a:cxnLst>
                  <a:cxn ang="0">
                    <a:pos x="T0" y="T1"/>
                  </a:cxn>
                  <a:cxn ang="0">
                    <a:pos x="T2" y="T3"/>
                  </a:cxn>
                  <a:cxn ang="0">
                    <a:pos x="T4" y="T5"/>
                  </a:cxn>
                  <a:cxn ang="0">
                    <a:pos x="T6" y="T7"/>
                  </a:cxn>
                  <a:cxn ang="0">
                    <a:pos x="T8" y="T9"/>
                  </a:cxn>
                  <a:cxn ang="0">
                    <a:pos x="T10" y="T11"/>
                  </a:cxn>
                </a:cxnLst>
                <a:rect l="0" t="0" r="r" b="b"/>
                <a:pathLst>
                  <a:path w="1769" h="1769">
                    <a:moveTo>
                      <a:pt x="1768" y="881"/>
                    </a:moveTo>
                    <a:lnTo>
                      <a:pt x="1768" y="881"/>
                    </a:lnTo>
                    <a:cubicBezTo>
                      <a:pt x="1768" y="1371"/>
                      <a:pt x="1371" y="1768"/>
                      <a:pt x="881" y="1768"/>
                    </a:cubicBezTo>
                    <a:cubicBezTo>
                      <a:pt x="397" y="1768"/>
                      <a:pt x="0" y="1371"/>
                      <a:pt x="0" y="881"/>
                    </a:cubicBezTo>
                    <a:cubicBezTo>
                      <a:pt x="0" y="397"/>
                      <a:pt x="397" y="0"/>
                      <a:pt x="881" y="0"/>
                    </a:cubicBezTo>
                    <a:cubicBezTo>
                      <a:pt x="1371" y="0"/>
                      <a:pt x="1768" y="397"/>
                      <a:pt x="1768" y="881"/>
                    </a:cubicBezTo>
                  </a:path>
                </a:pathLst>
              </a:custGeom>
              <a:solidFill>
                <a:srgbClr val="EECE52">
                  <a:lumMod val="60000"/>
                  <a:lumOff val="40000"/>
                </a:srgb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6" name="Freeform 41"/>
              <p:cNvSpPr>
                <a:spLocks noChangeArrowheads="1"/>
              </p:cNvSpPr>
              <p:nvPr/>
            </p:nvSpPr>
            <p:spPr bwMode="auto">
              <a:xfrm>
                <a:off x="13274251" y="6376270"/>
                <a:ext cx="501469" cy="501136"/>
              </a:xfrm>
              <a:custGeom>
                <a:avLst/>
                <a:gdLst>
                  <a:gd name="T0" fmla="*/ 1046 w 1054"/>
                  <a:gd name="T1" fmla="*/ 464 h 1054"/>
                  <a:gd name="T2" fmla="*/ 914 w 1054"/>
                  <a:gd name="T3" fmla="*/ 265 h 1054"/>
                  <a:gd name="T4" fmla="*/ 940 w 1054"/>
                  <a:gd name="T5" fmla="*/ 193 h 1054"/>
                  <a:gd name="T6" fmla="*/ 861 w 1054"/>
                  <a:gd name="T7" fmla="*/ 113 h 1054"/>
                  <a:gd name="T8" fmla="*/ 794 w 1054"/>
                  <a:gd name="T9" fmla="*/ 140 h 1054"/>
                  <a:gd name="T10" fmla="*/ 589 w 1054"/>
                  <a:gd name="T11" fmla="*/ 0 h 1054"/>
                  <a:gd name="T12" fmla="*/ 529 w 1054"/>
                  <a:gd name="T13" fmla="*/ 0 h 1054"/>
                  <a:gd name="T14" fmla="*/ 463 w 1054"/>
                  <a:gd name="T15" fmla="*/ 0 h 1054"/>
                  <a:gd name="T16" fmla="*/ 264 w 1054"/>
                  <a:gd name="T17" fmla="*/ 140 h 1054"/>
                  <a:gd name="T18" fmla="*/ 192 w 1054"/>
                  <a:gd name="T19" fmla="*/ 113 h 1054"/>
                  <a:gd name="T20" fmla="*/ 112 w 1054"/>
                  <a:gd name="T21" fmla="*/ 193 h 1054"/>
                  <a:gd name="T22" fmla="*/ 139 w 1054"/>
                  <a:gd name="T23" fmla="*/ 259 h 1054"/>
                  <a:gd name="T24" fmla="*/ 0 w 1054"/>
                  <a:gd name="T25" fmla="*/ 464 h 1054"/>
                  <a:gd name="T26" fmla="*/ 0 w 1054"/>
                  <a:gd name="T27" fmla="*/ 524 h 1054"/>
                  <a:gd name="T28" fmla="*/ 0 w 1054"/>
                  <a:gd name="T29" fmla="*/ 583 h 1054"/>
                  <a:gd name="T30" fmla="*/ 139 w 1054"/>
                  <a:gd name="T31" fmla="*/ 788 h 1054"/>
                  <a:gd name="T32" fmla="*/ 112 w 1054"/>
                  <a:gd name="T33" fmla="*/ 861 h 1054"/>
                  <a:gd name="T34" fmla="*/ 192 w 1054"/>
                  <a:gd name="T35" fmla="*/ 941 h 1054"/>
                  <a:gd name="T36" fmla="*/ 258 w 1054"/>
                  <a:gd name="T37" fmla="*/ 914 h 1054"/>
                  <a:gd name="T38" fmla="*/ 463 w 1054"/>
                  <a:gd name="T39" fmla="*/ 1047 h 1054"/>
                  <a:gd name="T40" fmla="*/ 523 w 1054"/>
                  <a:gd name="T41" fmla="*/ 1053 h 1054"/>
                  <a:gd name="T42" fmla="*/ 582 w 1054"/>
                  <a:gd name="T43" fmla="*/ 1047 h 1054"/>
                  <a:gd name="T44" fmla="*/ 788 w 1054"/>
                  <a:gd name="T45" fmla="*/ 914 h 1054"/>
                  <a:gd name="T46" fmla="*/ 854 w 1054"/>
                  <a:gd name="T47" fmla="*/ 941 h 1054"/>
                  <a:gd name="T48" fmla="*/ 933 w 1054"/>
                  <a:gd name="T49" fmla="*/ 861 h 1054"/>
                  <a:gd name="T50" fmla="*/ 914 w 1054"/>
                  <a:gd name="T51" fmla="*/ 795 h 1054"/>
                  <a:gd name="T52" fmla="*/ 1046 w 1054"/>
                  <a:gd name="T53" fmla="*/ 590 h 1054"/>
                  <a:gd name="T54" fmla="*/ 1053 w 1054"/>
                  <a:gd name="T55" fmla="*/ 530 h 1054"/>
                  <a:gd name="T56" fmla="*/ 1046 w 1054"/>
                  <a:gd name="T57" fmla="*/ 464 h 1054"/>
                  <a:gd name="T58" fmla="*/ 523 w 1054"/>
                  <a:gd name="T59" fmla="*/ 815 h 1054"/>
                  <a:gd name="T60" fmla="*/ 523 w 1054"/>
                  <a:gd name="T61" fmla="*/ 239 h 1054"/>
                  <a:gd name="T62" fmla="*/ 523 w 1054"/>
                  <a:gd name="T63" fmla="*/ 8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4" h="1054">
                    <a:moveTo>
                      <a:pt x="1046" y="464"/>
                    </a:moveTo>
                    <a:lnTo>
                      <a:pt x="1046" y="464"/>
                    </a:lnTo>
                    <a:cubicBezTo>
                      <a:pt x="986" y="444"/>
                      <a:pt x="986" y="444"/>
                      <a:pt x="986" y="444"/>
                    </a:cubicBezTo>
                    <a:cubicBezTo>
                      <a:pt x="973" y="378"/>
                      <a:pt x="953" y="318"/>
                      <a:pt x="914" y="265"/>
                    </a:cubicBezTo>
                    <a:cubicBezTo>
                      <a:pt x="940" y="199"/>
                      <a:pt x="940" y="199"/>
                      <a:pt x="940" y="199"/>
                    </a:cubicBezTo>
                    <a:cubicBezTo>
                      <a:pt x="940" y="199"/>
                      <a:pt x="940" y="199"/>
                      <a:pt x="940" y="193"/>
                    </a:cubicBezTo>
                    <a:cubicBezTo>
                      <a:pt x="900" y="153"/>
                      <a:pt x="900" y="153"/>
                      <a:pt x="900" y="153"/>
                    </a:cubicBezTo>
                    <a:cubicBezTo>
                      <a:pt x="861" y="113"/>
                      <a:pt x="861" y="113"/>
                      <a:pt x="861" y="113"/>
                    </a:cubicBezTo>
                    <a:lnTo>
                      <a:pt x="854" y="113"/>
                    </a:lnTo>
                    <a:cubicBezTo>
                      <a:pt x="794" y="140"/>
                      <a:pt x="794" y="140"/>
                      <a:pt x="794" y="140"/>
                    </a:cubicBezTo>
                    <a:cubicBezTo>
                      <a:pt x="741" y="106"/>
                      <a:pt x="682" y="80"/>
                      <a:pt x="615" y="67"/>
                    </a:cubicBezTo>
                    <a:cubicBezTo>
                      <a:pt x="589" y="0"/>
                      <a:pt x="589" y="0"/>
                      <a:pt x="589" y="0"/>
                    </a:cubicBezTo>
                    <a:lnTo>
                      <a:pt x="582" y="0"/>
                    </a:lnTo>
                    <a:cubicBezTo>
                      <a:pt x="529" y="0"/>
                      <a:pt x="529" y="0"/>
                      <a:pt x="529" y="0"/>
                    </a:cubicBezTo>
                    <a:cubicBezTo>
                      <a:pt x="470" y="0"/>
                      <a:pt x="470" y="0"/>
                      <a:pt x="470" y="0"/>
                    </a:cubicBezTo>
                    <a:lnTo>
                      <a:pt x="463" y="0"/>
                    </a:lnTo>
                    <a:cubicBezTo>
                      <a:pt x="443" y="67"/>
                      <a:pt x="443" y="67"/>
                      <a:pt x="443" y="67"/>
                    </a:cubicBezTo>
                    <a:cubicBezTo>
                      <a:pt x="377" y="73"/>
                      <a:pt x="317" y="100"/>
                      <a:pt x="264" y="140"/>
                    </a:cubicBezTo>
                    <a:cubicBezTo>
                      <a:pt x="198" y="113"/>
                      <a:pt x="198" y="113"/>
                      <a:pt x="198" y="113"/>
                    </a:cubicBezTo>
                    <a:lnTo>
                      <a:pt x="192" y="113"/>
                    </a:lnTo>
                    <a:cubicBezTo>
                      <a:pt x="152" y="153"/>
                      <a:pt x="152" y="153"/>
                      <a:pt x="152" y="153"/>
                    </a:cubicBezTo>
                    <a:cubicBezTo>
                      <a:pt x="112" y="193"/>
                      <a:pt x="112" y="193"/>
                      <a:pt x="112" y="193"/>
                    </a:cubicBezTo>
                    <a:lnTo>
                      <a:pt x="112" y="199"/>
                    </a:lnTo>
                    <a:cubicBezTo>
                      <a:pt x="139" y="259"/>
                      <a:pt x="139" y="259"/>
                      <a:pt x="139" y="259"/>
                    </a:cubicBezTo>
                    <a:cubicBezTo>
                      <a:pt x="99" y="312"/>
                      <a:pt x="79" y="371"/>
                      <a:pt x="66" y="438"/>
                    </a:cubicBezTo>
                    <a:cubicBezTo>
                      <a:pt x="0" y="464"/>
                      <a:pt x="0" y="464"/>
                      <a:pt x="0" y="464"/>
                    </a:cubicBezTo>
                    <a:cubicBezTo>
                      <a:pt x="0" y="464"/>
                      <a:pt x="0" y="464"/>
                      <a:pt x="0" y="471"/>
                    </a:cubicBezTo>
                    <a:cubicBezTo>
                      <a:pt x="0" y="524"/>
                      <a:pt x="0" y="524"/>
                      <a:pt x="0" y="524"/>
                    </a:cubicBezTo>
                    <a:cubicBezTo>
                      <a:pt x="0" y="583"/>
                      <a:pt x="0" y="583"/>
                      <a:pt x="0" y="583"/>
                    </a:cubicBezTo>
                    <a:lnTo>
                      <a:pt x="0" y="583"/>
                    </a:lnTo>
                    <a:cubicBezTo>
                      <a:pt x="66" y="610"/>
                      <a:pt x="66" y="610"/>
                      <a:pt x="66" y="610"/>
                    </a:cubicBezTo>
                    <a:cubicBezTo>
                      <a:pt x="72" y="676"/>
                      <a:pt x="99" y="735"/>
                      <a:pt x="139" y="788"/>
                    </a:cubicBezTo>
                    <a:cubicBezTo>
                      <a:pt x="112" y="855"/>
                      <a:pt x="112" y="855"/>
                      <a:pt x="112" y="855"/>
                    </a:cubicBezTo>
                    <a:cubicBezTo>
                      <a:pt x="106" y="855"/>
                      <a:pt x="112" y="855"/>
                      <a:pt x="112" y="861"/>
                    </a:cubicBezTo>
                    <a:cubicBezTo>
                      <a:pt x="152" y="901"/>
                      <a:pt x="152" y="901"/>
                      <a:pt x="152" y="901"/>
                    </a:cubicBezTo>
                    <a:cubicBezTo>
                      <a:pt x="192" y="941"/>
                      <a:pt x="192" y="941"/>
                      <a:pt x="192" y="941"/>
                    </a:cubicBezTo>
                    <a:cubicBezTo>
                      <a:pt x="192" y="941"/>
                      <a:pt x="192" y="941"/>
                      <a:pt x="198" y="941"/>
                    </a:cubicBezTo>
                    <a:cubicBezTo>
                      <a:pt x="258" y="914"/>
                      <a:pt x="258" y="914"/>
                      <a:pt x="258" y="914"/>
                    </a:cubicBezTo>
                    <a:cubicBezTo>
                      <a:pt x="311" y="947"/>
                      <a:pt x="370" y="974"/>
                      <a:pt x="437" y="987"/>
                    </a:cubicBezTo>
                    <a:cubicBezTo>
                      <a:pt x="463" y="1047"/>
                      <a:pt x="463" y="1047"/>
                      <a:pt x="463" y="1047"/>
                    </a:cubicBezTo>
                    <a:cubicBezTo>
                      <a:pt x="463" y="1053"/>
                      <a:pt x="463" y="1053"/>
                      <a:pt x="470" y="1053"/>
                    </a:cubicBezTo>
                    <a:cubicBezTo>
                      <a:pt x="523" y="1053"/>
                      <a:pt x="523" y="1053"/>
                      <a:pt x="523" y="1053"/>
                    </a:cubicBezTo>
                    <a:cubicBezTo>
                      <a:pt x="582" y="1053"/>
                      <a:pt x="582" y="1053"/>
                      <a:pt x="582" y="1053"/>
                    </a:cubicBezTo>
                    <a:cubicBezTo>
                      <a:pt x="582" y="1053"/>
                      <a:pt x="582" y="1053"/>
                      <a:pt x="582" y="1047"/>
                    </a:cubicBezTo>
                    <a:cubicBezTo>
                      <a:pt x="609" y="987"/>
                      <a:pt x="609" y="987"/>
                      <a:pt x="609" y="987"/>
                    </a:cubicBezTo>
                    <a:cubicBezTo>
                      <a:pt x="675" y="974"/>
                      <a:pt x="735" y="954"/>
                      <a:pt x="788" y="914"/>
                    </a:cubicBezTo>
                    <a:cubicBezTo>
                      <a:pt x="847" y="941"/>
                      <a:pt x="847" y="941"/>
                      <a:pt x="847" y="941"/>
                    </a:cubicBezTo>
                    <a:cubicBezTo>
                      <a:pt x="854" y="941"/>
                      <a:pt x="854" y="941"/>
                      <a:pt x="854" y="941"/>
                    </a:cubicBezTo>
                    <a:cubicBezTo>
                      <a:pt x="894" y="901"/>
                      <a:pt x="894" y="901"/>
                      <a:pt x="894" y="901"/>
                    </a:cubicBezTo>
                    <a:cubicBezTo>
                      <a:pt x="933" y="861"/>
                      <a:pt x="933" y="861"/>
                      <a:pt x="933" y="861"/>
                    </a:cubicBezTo>
                    <a:cubicBezTo>
                      <a:pt x="940" y="861"/>
                      <a:pt x="940" y="855"/>
                      <a:pt x="940" y="855"/>
                    </a:cubicBezTo>
                    <a:cubicBezTo>
                      <a:pt x="914" y="795"/>
                      <a:pt x="914" y="795"/>
                      <a:pt x="914" y="795"/>
                    </a:cubicBezTo>
                    <a:cubicBezTo>
                      <a:pt x="947" y="742"/>
                      <a:pt x="973" y="683"/>
                      <a:pt x="986" y="616"/>
                    </a:cubicBezTo>
                    <a:cubicBezTo>
                      <a:pt x="1046" y="590"/>
                      <a:pt x="1046" y="590"/>
                      <a:pt x="1046" y="590"/>
                    </a:cubicBezTo>
                    <a:cubicBezTo>
                      <a:pt x="1053" y="590"/>
                      <a:pt x="1053" y="590"/>
                      <a:pt x="1053" y="583"/>
                    </a:cubicBezTo>
                    <a:cubicBezTo>
                      <a:pt x="1053" y="530"/>
                      <a:pt x="1053" y="530"/>
                      <a:pt x="1053" y="530"/>
                    </a:cubicBezTo>
                    <a:cubicBezTo>
                      <a:pt x="1053" y="471"/>
                      <a:pt x="1053" y="471"/>
                      <a:pt x="1053" y="471"/>
                    </a:cubicBezTo>
                    <a:cubicBezTo>
                      <a:pt x="1053" y="471"/>
                      <a:pt x="1053" y="471"/>
                      <a:pt x="1046" y="464"/>
                    </a:cubicBezTo>
                    <a:close/>
                    <a:moveTo>
                      <a:pt x="523" y="815"/>
                    </a:moveTo>
                    <a:lnTo>
                      <a:pt x="523" y="815"/>
                    </a:lnTo>
                    <a:cubicBezTo>
                      <a:pt x="370" y="815"/>
                      <a:pt x="238" y="683"/>
                      <a:pt x="238" y="524"/>
                    </a:cubicBezTo>
                    <a:cubicBezTo>
                      <a:pt x="238" y="371"/>
                      <a:pt x="370" y="239"/>
                      <a:pt x="523" y="239"/>
                    </a:cubicBezTo>
                    <a:cubicBezTo>
                      <a:pt x="682" y="239"/>
                      <a:pt x="808" y="371"/>
                      <a:pt x="808" y="524"/>
                    </a:cubicBezTo>
                    <a:cubicBezTo>
                      <a:pt x="808" y="683"/>
                      <a:pt x="682" y="815"/>
                      <a:pt x="523" y="815"/>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01" name="Group 11"/>
            <p:cNvGrpSpPr/>
            <p:nvPr/>
          </p:nvGrpSpPr>
          <p:grpSpPr>
            <a:xfrm>
              <a:off x="14493987" y="7249294"/>
              <a:ext cx="1645325" cy="1644231"/>
              <a:chOff x="19502585" y="4333825"/>
              <a:chExt cx="1755143" cy="1753976"/>
            </a:xfrm>
          </p:grpSpPr>
          <p:sp>
            <p:nvSpPr>
              <p:cNvPr id="123" name="Freeform 44"/>
              <p:cNvSpPr>
                <a:spLocks noChangeArrowheads="1"/>
              </p:cNvSpPr>
              <p:nvPr/>
            </p:nvSpPr>
            <p:spPr bwMode="auto">
              <a:xfrm>
                <a:off x="19502585" y="4333825"/>
                <a:ext cx="1755143" cy="1753976"/>
              </a:xfrm>
              <a:custGeom>
                <a:avLst/>
                <a:gdLst>
                  <a:gd name="T0" fmla="*/ 3675 w 3676"/>
                  <a:gd name="T1" fmla="*/ 1841 h 3677"/>
                  <a:gd name="T2" fmla="*/ 3675 w 3676"/>
                  <a:gd name="T3" fmla="*/ 1841 h 3677"/>
                  <a:gd name="T4" fmla="*/ 1841 w 3676"/>
                  <a:gd name="T5" fmla="*/ 3676 h 3677"/>
                  <a:gd name="T6" fmla="*/ 0 w 3676"/>
                  <a:gd name="T7" fmla="*/ 1841 h 3677"/>
                  <a:gd name="T8" fmla="*/ 1841 w 3676"/>
                  <a:gd name="T9" fmla="*/ 0 h 3677"/>
                  <a:gd name="T10" fmla="*/ 3675 w 3676"/>
                  <a:gd name="T11" fmla="*/ 1841 h 3677"/>
                </a:gdLst>
                <a:ahLst/>
                <a:cxnLst>
                  <a:cxn ang="0">
                    <a:pos x="T0" y="T1"/>
                  </a:cxn>
                  <a:cxn ang="0">
                    <a:pos x="T2" y="T3"/>
                  </a:cxn>
                  <a:cxn ang="0">
                    <a:pos x="T4" y="T5"/>
                  </a:cxn>
                  <a:cxn ang="0">
                    <a:pos x="T6" y="T7"/>
                  </a:cxn>
                  <a:cxn ang="0">
                    <a:pos x="T8" y="T9"/>
                  </a:cxn>
                  <a:cxn ang="0">
                    <a:pos x="T10" y="T11"/>
                  </a:cxn>
                </a:cxnLst>
                <a:rect l="0" t="0" r="r" b="b"/>
                <a:pathLst>
                  <a:path w="3676" h="3677">
                    <a:moveTo>
                      <a:pt x="3675" y="1841"/>
                    </a:moveTo>
                    <a:lnTo>
                      <a:pt x="3675" y="1841"/>
                    </a:lnTo>
                    <a:cubicBezTo>
                      <a:pt x="3675" y="2855"/>
                      <a:pt x="2854" y="3676"/>
                      <a:pt x="1841" y="3676"/>
                    </a:cubicBezTo>
                    <a:cubicBezTo>
                      <a:pt x="821" y="3676"/>
                      <a:pt x="0" y="2855"/>
                      <a:pt x="0" y="1841"/>
                    </a:cubicBezTo>
                    <a:cubicBezTo>
                      <a:pt x="0" y="822"/>
                      <a:pt x="821" y="0"/>
                      <a:pt x="1841" y="0"/>
                    </a:cubicBezTo>
                    <a:cubicBezTo>
                      <a:pt x="2854" y="0"/>
                      <a:pt x="3675" y="822"/>
                      <a:pt x="3675" y="1841"/>
                    </a:cubicBezTo>
                  </a:path>
                </a:pathLst>
              </a:custGeom>
              <a:solidFill>
                <a:srgbClr val="EECE52"/>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4" name="Freeform 45"/>
              <p:cNvSpPr>
                <a:spLocks noChangeArrowheads="1"/>
              </p:cNvSpPr>
              <p:nvPr/>
            </p:nvSpPr>
            <p:spPr bwMode="auto">
              <a:xfrm>
                <a:off x="19886062" y="4717047"/>
                <a:ext cx="988190" cy="987533"/>
              </a:xfrm>
              <a:custGeom>
                <a:avLst/>
                <a:gdLst>
                  <a:gd name="T0" fmla="*/ 1040 w 2074"/>
                  <a:gd name="T1" fmla="*/ 0 h 2073"/>
                  <a:gd name="T2" fmla="*/ 1040 w 2074"/>
                  <a:gd name="T3" fmla="*/ 2072 h 2073"/>
                  <a:gd name="T4" fmla="*/ 1040 w 2074"/>
                  <a:gd name="T5" fmla="*/ 0 h 2073"/>
                  <a:gd name="T6" fmla="*/ 1643 w 2074"/>
                  <a:gd name="T7" fmla="*/ 967 h 2073"/>
                  <a:gd name="T8" fmla="*/ 1775 w 2074"/>
                  <a:gd name="T9" fmla="*/ 529 h 2073"/>
                  <a:gd name="T10" fmla="*/ 1643 w 2074"/>
                  <a:gd name="T11" fmla="*/ 967 h 2073"/>
                  <a:gd name="T12" fmla="*/ 1497 w 2074"/>
                  <a:gd name="T13" fmla="*/ 967 h 2073"/>
                  <a:gd name="T14" fmla="*/ 1113 w 2074"/>
                  <a:gd name="T15" fmla="*/ 695 h 2073"/>
                  <a:gd name="T16" fmla="*/ 1497 w 2074"/>
                  <a:gd name="T17" fmla="*/ 967 h 2073"/>
                  <a:gd name="T18" fmla="*/ 1113 w 2074"/>
                  <a:gd name="T19" fmla="*/ 549 h 2073"/>
                  <a:gd name="T20" fmla="*/ 1212 w 2074"/>
                  <a:gd name="T21" fmla="*/ 159 h 2073"/>
                  <a:gd name="T22" fmla="*/ 1113 w 2074"/>
                  <a:gd name="T23" fmla="*/ 549 h 2073"/>
                  <a:gd name="T24" fmla="*/ 973 w 2074"/>
                  <a:gd name="T25" fmla="*/ 556 h 2073"/>
                  <a:gd name="T26" fmla="*/ 887 w 2074"/>
                  <a:gd name="T27" fmla="*/ 152 h 2073"/>
                  <a:gd name="T28" fmla="*/ 973 w 2074"/>
                  <a:gd name="T29" fmla="*/ 556 h 2073"/>
                  <a:gd name="T30" fmla="*/ 973 w 2074"/>
                  <a:gd name="T31" fmla="*/ 695 h 2073"/>
                  <a:gd name="T32" fmla="*/ 589 w 2074"/>
                  <a:gd name="T33" fmla="*/ 967 h 2073"/>
                  <a:gd name="T34" fmla="*/ 973 w 2074"/>
                  <a:gd name="T35" fmla="*/ 695 h 2073"/>
                  <a:gd name="T36" fmla="*/ 450 w 2074"/>
                  <a:gd name="T37" fmla="*/ 967 h 2073"/>
                  <a:gd name="T38" fmla="*/ 298 w 2074"/>
                  <a:gd name="T39" fmla="*/ 536 h 2073"/>
                  <a:gd name="T40" fmla="*/ 450 w 2074"/>
                  <a:gd name="T41" fmla="*/ 967 h 2073"/>
                  <a:gd name="T42" fmla="*/ 450 w 2074"/>
                  <a:gd name="T43" fmla="*/ 1106 h 2073"/>
                  <a:gd name="T44" fmla="*/ 291 w 2074"/>
                  <a:gd name="T45" fmla="*/ 1529 h 2073"/>
                  <a:gd name="T46" fmla="*/ 450 w 2074"/>
                  <a:gd name="T47" fmla="*/ 1106 h 2073"/>
                  <a:gd name="T48" fmla="*/ 589 w 2074"/>
                  <a:gd name="T49" fmla="*/ 1106 h 2073"/>
                  <a:gd name="T50" fmla="*/ 973 w 2074"/>
                  <a:gd name="T51" fmla="*/ 1364 h 2073"/>
                  <a:gd name="T52" fmla="*/ 589 w 2074"/>
                  <a:gd name="T53" fmla="*/ 1106 h 2073"/>
                  <a:gd name="T54" fmla="*/ 973 w 2074"/>
                  <a:gd name="T55" fmla="*/ 1503 h 2073"/>
                  <a:gd name="T56" fmla="*/ 887 w 2074"/>
                  <a:gd name="T57" fmla="*/ 1920 h 2073"/>
                  <a:gd name="T58" fmla="*/ 973 w 2074"/>
                  <a:gd name="T59" fmla="*/ 1503 h 2073"/>
                  <a:gd name="T60" fmla="*/ 1113 w 2074"/>
                  <a:gd name="T61" fmla="*/ 1503 h 2073"/>
                  <a:gd name="T62" fmla="*/ 1212 w 2074"/>
                  <a:gd name="T63" fmla="*/ 1913 h 2073"/>
                  <a:gd name="T64" fmla="*/ 1113 w 2074"/>
                  <a:gd name="T65" fmla="*/ 1503 h 2073"/>
                  <a:gd name="T66" fmla="*/ 1113 w 2074"/>
                  <a:gd name="T67" fmla="*/ 1364 h 2073"/>
                  <a:gd name="T68" fmla="*/ 1497 w 2074"/>
                  <a:gd name="T69" fmla="*/ 1106 h 2073"/>
                  <a:gd name="T70" fmla="*/ 1113 w 2074"/>
                  <a:gd name="T71" fmla="*/ 1364 h 2073"/>
                  <a:gd name="T72" fmla="*/ 1643 w 2074"/>
                  <a:gd name="T73" fmla="*/ 1106 h 2073"/>
                  <a:gd name="T74" fmla="*/ 1782 w 2074"/>
                  <a:gd name="T75" fmla="*/ 1536 h 2073"/>
                  <a:gd name="T76" fmla="*/ 1643 w 2074"/>
                  <a:gd name="T77" fmla="*/ 1106 h 2073"/>
                  <a:gd name="T78" fmla="*/ 1682 w 2074"/>
                  <a:gd name="T79" fmla="*/ 417 h 2073"/>
                  <a:gd name="T80" fmla="*/ 1431 w 2074"/>
                  <a:gd name="T81" fmla="*/ 231 h 2073"/>
                  <a:gd name="T82" fmla="*/ 662 w 2074"/>
                  <a:gd name="T83" fmla="*/ 225 h 2073"/>
                  <a:gd name="T84" fmla="*/ 543 w 2074"/>
                  <a:gd name="T85" fmla="*/ 483 h 2073"/>
                  <a:gd name="T86" fmla="*/ 662 w 2074"/>
                  <a:gd name="T87" fmla="*/ 225 h 2073"/>
                  <a:gd name="T88" fmla="*/ 378 w 2074"/>
                  <a:gd name="T89" fmla="*/ 1642 h 2073"/>
                  <a:gd name="T90" fmla="*/ 662 w 2074"/>
                  <a:gd name="T91" fmla="*/ 1854 h 2073"/>
                  <a:gd name="T92" fmla="*/ 1431 w 2074"/>
                  <a:gd name="T93" fmla="*/ 1841 h 2073"/>
                  <a:gd name="T94" fmla="*/ 1550 w 2074"/>
                  <a:gd name="T95" fmla="*/ 1589 h 2073"/>
                  <a:gd name="T96" fmla="*/ 1431 w 2074"/>
                  <a:gd name="T97" fmla="*/ 1841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4" h="2073">
                    <a:moveTo>
                      <a:pt x="1040" y="0"/>
                    </a:moveTo>
                    <a:lnTo>
                      <a:pt x="1040" y="0"/>
                    </a:lnTo>
                    <a:cubicBezTo>
                      <a:pt x="464" y="0"/>
                      <a:pt x="0" y="463"/>
                      <a:pt x="0" y="1039"/>
                    </a:cubicBezTo>
                    <a:cubicBezTo>
                      <a:pt x="0" y="1609"/>
                      <a:pt x="464" y="2072"/>
                      <a:pt x="1040" y="2072"/>
                    </a:cubicBezTo>
                    <a:cubicBezTo>
                      <a:pt x="1609" y="2072"/>
                      <a:pt x="2073" y="1609"/>
                      <a:pt x="2073" y="1039"/>
                    </a:cubicBezTo>
                    <a:cubicBezTo>
                      <a:pt x="2073" y="463"/>
                      <a:pt x="1609" y="0"/>
                      <a:pt x="1040" y="0"/>
                    </a:cubicBezTo>
                    <a:close/>
                    <a:moveTo>
                      <a:pt x="1643" y="967"/>
                    </a:moveTo>
                    <a:lnTo>
                      <a:pt x="1643" y="967"/>
                    </a:lnTo>
                    <a:cubicBezTo>
                      <a:pt x="1636" y="841"/>
                      <a:pt x="1616" y="721"/>
                      <a:pt x="1583" y="602"/>
                    </a:cubicBezTo>
                    <a:cubicBezTo>
                      <a:pt x="1649" y="582"/>
                      <a:pt x="1715" y="556"/>
                      <a:pt x="1775" y="529"/>
                    </a:cubicBezTo>
                    <a:cubicBezTo>
                      <a:pt x="1861" y="655"/>
                      <a:pt x="1921" y="801"/>
                      <a:pt x="1934" y="967"/>
                    </a:cubicBezTo>
                    <a:lnTo>
                      <a:pt x="1643" y="967"/>
                    </a:lnTo>
                    <a:close/>
                    <a:moveTo>
                      <a:pt x="1497" y="967"/>
                    </a:moveTo>
                    <a:lnTo>
                      <a:pt x="1497" y="967"/>
                    </a:lnTo>
                    <a:cubicBezTo>
                      <a:pt x="1113" y="967"/>
                      <a:pt x="1113" y="967"/>
                      <a:pt x="1113" y="967"/>
                    </a:cubicBezTo>
                    <a:cubicBezTo>
                      <a:pt x="1113" y="695"/>
                      <a:pt x="1113" y="695"/>
                      <a:pt x="1113" y="695"/>
                    </a:cubicBezTo>
                    <a:cubicBezTo>
                      <a:pt x="1232" y="688"/>
                      <a:pt x="1344" y="668"/>
                      <a:pt x="1450" y="642"/>
                    </a:cubicBezTo>
                    <a:cubicBezTo>
                      <a:pt x="1477" y="748"/>
                      <a:pt x="1497" y="854"/>
                      <a:pt x="1497" y="967"/>
                    </a:cubicBezTo>
                    <a:close/>
                    <a:moveTo>
                      <a:pt x="1113" y="549"/>
                    </a:moveTo>
                    <a:lnTo>
                      <a:pt x="1113" y="549"/>
                    </a:lnTo>
                    <a:cubicBezTo>
                      <a:pt x="1113" y="145"/>
                      <a:pt x="1113" y="145"/>
                      <a:pt x="1113" y="145"/>
                    </a:cubicBezTo>
                    <a:cubicBezTo>
                      <a:pt x="1146" y="145"/>
                      <a:pt x="1179" y="152"/>
                      <a:pt x="1212" y="159"/>
                    </a:cubicBezTo>
                    <a:cubicBezTo>
                      <a:pt x="1291" y="258"/>
                      <a:pt x="1358" y="377"/>
                      <a:pt x="1411" y="510"/>
                    </a:cubicBezTo>
                    <a:cubicBezTo>
                      <a:pt x="1311" y="529"/>
                      <a:pt x="1219" y="549"/>
                      <a:pt x="1113" y="549"/>
                    </a:cubicBezTo>
                    <a:close/>
                    <a:moveTo>
                      <a:pt x="973" y="556"/>
                    </a:moveTo>
                    <a:lnTo>
                      <a:pt x="973" y="556"/>
                    </a:lnTo>
                    <a:cubicBezTo>
                      <a:pt x="874" y="549"/>
                      <a:pt x="775" y="536"/>
                      <a:pt x="682" y="516"/>
                    </a:cubicBezTo>
                    <a:cubicBezTo>
                      <a:pt x="728" y="377"/>
                      <a:pt x="801" y="258"/>
                      <a:pt x="887" y="152"/>
                    </a:cubicBezTo>
                    <a:cubicBezTo>
                      <a:pt x="914" y="152"/>
                      <a:pt x="940" y="145"/>
                      <a:pt x="973" y="145"/>
                    </a:cubicBezTo>
                    <a:lnTo>
                      <a:pt x="973" y="556"/>
                    </a:lnTo>
                    <a:close/>
                    <a:moveTo>
                      <a:pt x="973" y="695"/>
                    </a:moveTo>
                    <a:lnTo>
                      <a:pt x="973" y="695"/>
                    </a:lnTo>
                    <a:cubicBezTo>
                      <a:pt x="973" y="967"/>
                      <a:pt x="973" y="967"/>
                      <a:pt x="973" y="967"/>
                    </a:cubicBezTo>
                    <a:cubicBezTo>
                      <a:pt x="589" y="967"/>
                      <a:pt x="589" y="967"/>
                      <a:pt x="589" y="967"/>
                    </a:cubicBezTo>
                    <a:cubicBezTo>
                      <a:pt x="596" y="854"/>
                      <a:pt x="609" y="748"/>
                      <a:pt x="636" y="649"/>
                    </a:cubicBezTo>
                    <a:cubicBezTo>
                      <a:pt x="742" y="675"/>
                      <a:pt x="854" y="688"/>
                      <a:pt x="973" y="695"/>
                    </a:cubicBezTo>
                    <a:close/>
                    <a:moveTo>
                      <a:pt x="450" y="967"/>
                    </a:moveTo>
                    <a:lnTo>
                      <a:pt x="450" y="967"/>
                    </a:lnTo>
                    <a:cubicBezTo>
                      <a:pt x="146" y="967"/>
                      <a:pt x="146" y="967"/>
                      <a:pt x="146" y="967"/>
                    </a:cubicBezTo>
                    <a:cubicBezTo>
                      <a:pt x="159" y="808"/>
                      <a:pt x="212" y="662"/>
                      <a:pt x="298" y="536"/>
                    </a:cubicBezTo>
                    <a:cubicBezTo>
                      <a:pt x="364" y="562"/>
                      <a:pt x="430" y="596"/>
                      <a:pt x="503" y="615"/>
                    </a:cubicBezTo>
                    <a:cubicBezTo>
                      <a:pt x="470" y="728"/>
                      <a:pt x="457" y="841"/>
                      <a:pt x="450" y="967"/>
                    </a:cubicBezTo>
                    <a:close/>
                    <a:moveTo>
                      <a:pt x="450" y="1106"/>
                    </a:moveTo>
                    <a:lnTo>
                      <a:pt x="450" y="1106"/>
                    </a:lnTo>
                    <a:cubicBezTo>
                      <a:pt x="457" y="1225"/>
                      <a:pt x="470" y="1337"/>
                      <a:pt x="497" y="1443"/>
                    </a:cubicBezTo>
                    <a:cubicBezTo>
                      <a:pt x="424" y="1470"/>
                      <a:pt x="358" y="1496"/>
                      <a:pt x="291" y="1529"/>
                    </a:cubicBezTo>
                    <a:cubicBezTo>
                      <a:pt x="205" y="1404"/>
                      <a:pt x="159" y="1258"/>
                      <a:pt x="146" y="1106"/>
                    </a:cubicBezTo>
                    <a:lnTo>
                      <a:pt x="450" y="1106"/>
                    </a:lnTo>
                    <a:close/>
                    <a:moveTo>
                      <a:pt x="589" y="1106"/>
                    </a:moveTo>
                    <a:lnTo>
                      <a:pt x="589" y="1106"/>
                    </a:lnTo>
                    <a:cubicBezTo>
                      <a:pt x="973" y="1106"/>
                      <a:pt x="973" y="1106"/>
                      <a:pt x="973" y="1106"/>
                    </a:cubicBezTo>
                    <a:cubicBezTo>
                      <a:pt x="973" y="1364"/>
                      <a:pt x="973" y="1364"/>
                      <a:pt x="973" y="1364"/>
                    </a:cubicBezTo>
                    <a:cubicBezTo>
                      <a:pt x="854" y="1364"/>
                      <a:pt x="742" y="1377"/>
                      <a:pt x="636" y="1404"/>
                    </a:cubicBezTo>
                    <a:cubicBezTo>
                      <a:pt x="609" y="1311"/>
                      <a:pt x="596" y="1212"/>
                      <a:pt x="589" y="1106"/>
                    </a:cubicBezTo>
                    <a:close/>
                    <a:moveTo>
                      <a:pt x="973" y="1503"/>
                    </a:moveTo>
                    <a:lnTo>
                      <a:pt x="973" y="1503"/>
                    </a:lnTo>
                    <a:cubicBezTo>
                      <a:pt x="973" y="1933"/>
                      <a:pt x="973" y="1933"/>
                      <a:pt x="973" y="1933"/>
                    </a:cubicBezTo>
                    <a:cubicBezTo>
                      <a:pt x="940" y="1927"/>
                      <a:pt x="914" y="1927"/>
                      <a:pt x="887" y="1920"/>
                    </a:cubicBezTo>
                    <a:cubicBezTo>
                      <a:pt x="795" y="1814"/>
                      <a:pt x="722" y="1682"/>
                      <a:pt x="675" y="1543"/>
                    </a:cubicBezTo>
                    <a:cubicBezTo>
                      <a:pt x="768" y="1516"/>
                      <a:pt x="867" y="1503"/>
                      <a:pt x="973" y="1503"/>
                    </a:cubicBezTo>
                    <a:close/>
                    <a:moveTo>
                      <a:pt x="1113" y="1503"/>
                    </a:moveTo>
                    <a:lnTo>
                      <a:pt x="1113" y="1503"/>
                    </a:lnTo>
                    <a:cubicBezTo>
                      <a:pt x="1219" y="1510"/>
                      <a:pt x="1318" y="1523"/>
                      <a:pt x="1417" y="1549"/>
                    </a:cubicBezTo>
                    <a:cubicBezTo>
                      <a:pt x="1364" y="1688"/>
                      <a:pt x="1298" y="1814"/>
                      <a:pt x="1212" y="1913"/>
                    </a:cubicBezTo>
                    <a:cubicBezTo>
                      <a:pt x="1179" y="1920"/>
                      <a:pt x="1146" y="1927"/>
                      <a:pt x="1113" y="1933"/>
                    </a:cubicBezTo>
                    <a:lnTo>
                      <a:pt x="1113" y="1503"/>
                    </a:lnTo>
                    <a:close/>
                    <a:moveTo>
                      <a:pt x="1113" y="1364"/>
                    </a:moveTo>
                    <a:lnTo>
                      <a:pt x="1113" y="1364"/>
                    </a:lnTo>
                    <a:cubicBezTo>
                      <a:pt x="1113" y="1106"/>
                      <a:pt x="1113" y="1106"/>
                      <a:pt x="1113" y="1106"/>
                    </a:cubicBezTo>
                    <a:cubicBezTo>
                      <a:pt x="1497" y="1106"/>
                      <a:pt x="1497" y="1106"/>
                      <a:pt x="1497" y="1106"/>
                    </a:cubicBezTo>
                    <a:cubicBezTo>
                      <a:pt x="1497" y="1212"/>
                      <a:pt x="1477" y="1318"/>
                      <a:pt x="1457" y="1410"/>
                    </a:cubicBezTo>
                    <a:cubicBezTo>
                      <a:pt x="1344" y="1384"/>
                      <a:pt x="1232" y="1371"/>
                      <a:pt x="1113" y="1364"/>
                    </a:cubicBezTo>
                    <a:close/>
                    <a:moveTo>
                      <a:pt x="1643" y="1106"/>
                    </a:moveTo>
                    <a:lnTo>
                      <a:pt x="1643" y="1106"/>
                    </a:lnTo>
                    <a:cubicBezTo>
                      <a:pt x="1934" y="1106"/>
                      <a:pt x="1934" y="1106"/>
                      <a:pt x="1934" y="1106"/>
                    </a:cubicBezTo>
                    <a:cubicBezTo>
                      <a:pt x="1921" y="1265"/>
                      <a:pt x="1868" y="1410"/>
                      <a:pt x="1782" y="1536"/>
                    </a:cubicBezTo>
                    <a:cubicBezTo>
                      <a:pt x="1722" y="1503"/>
                      <a:pt x="1656" y="1476"/>
                      <a:pt x="1590" y="1457"/>
                    </a:cubicBezTo>
                    <a:cubicBezTo>
                      <a:pt x="1616" y="1344"/>
                      <a:pt x="1636" y="1225"/>
                      <a:pt x="1643" y="1106"/>
                    </a:cubicBezTo>
                    <a:close/>
                    <a:moveTo>
                      <a:pt x="1682" y="417"/>
                    </a:moveTo>
                    <a:lnTo>
                      <a:pt x="1682" y="417"/>
                    </a:lnTo>
                    <a:cubicBezTo>
                      <a:pt x="1636" y="437"/>
                      <a:pt x="1590" y="457"/>
                      <a:pt x="1543" y="470"/>
                    </a:cubicBezTo>
                    <a:cubicBezTo>
                      <a:pt x="1510" y="384"/>
                      <a:pt x="1477" y="304"/>
                      <a:pt x="1431" y="231"/>
                    </a:cubicBezTo>
                    <a:cubicBezTo>
                      <a:pt x="1530" y="278"/>
                      <a:pt x="1609" y="337"/>
                      <a:pt x="1682" y="417"/>
                    </a:cubicBezTo>
                    <a:close/>
                    <a:moveTo>
                      <a:pt x="662" y="225"/>
                    </a:moveTo>
                    <a:lnTo>
                      <a:pt x="662" y="225"/>
                    </a:lnTo>
                    <a:cubicBezTo>
                      <a:pt x="616" y="304"/>
                      <a:pt x="576" y="390"/>
                      <a:pt x="543" y="483"/>
                    </a:cubicBezTo>
                    <a:cubicBezTo>
                      <a:pt x="490" y="463"/>
                      <a:pt x="437" y="443"/>
                      <a:pt x="391" y="423"/>
                    </a:cubicBezTo>
                    <a:cubicBezTo>
                      <a:pt x="464" y="337"/>
                      <a:pt x="563" y="271"/>
                      <a:pt x="662" y="225"/>
                    </a:cubicBezTo>
                    <a:close/>
                    <a:moveTo>
                      <a:pt x="378" y="1642"/>
                    </a:moveTo>
                    <a:lnTo>
                      <a:pt x="378" y="1642"/>
                    </a:lnTo>
                    <a:cubicBezTo>
                      <a:pt x="430" y="1616"/>
                      <a:pt x="483" y="1596"/>
                      <a:pt x="536" y="1576"/>
                    </a:cubicBezTo>
                    <a:cubicBezTo>
                      <a:pt x="570" y="1675"/>
                      <a:pt x="616" y="1768"/>
                      <a:pt x="662" y="1854"/>
                    </a:cubicBezTo>
                    <a:cubicBezTo>
                      <a:pt x="556" y="1801"/>
                      <a:pt x="457" y="1728"/>
                      <a:pt x="378" y="1642"/>
                    </a:cubicBezTo>
                    <a:close/>
                    <a:moveTo>
                      <a:pt x="1431" y="1841"/>
                    </a:moveTo>
                    <a:lnTo>
                      <a:pt x="1431" y="1841"/>
                    </a:lnTo>
                    <a:cubicBezTo>
                      <a:pt x="1477" y="1761"/>
                      <a:pt x="1517" y="1682"/>
                      <a:pt x="1550" y="1589"/>
                    </a:cubicBezTo>
                    <a:cubicBezTo>
                      <a:pt x="1603" y="1609"/>
                      <a:pt x="1649" y="1629"/>
                      <a:pt x="1695" y="1649"/>
                    </a:cubicBezTo>
                    <a:cubicBezTo>
                      <a:pt x="1623" y="1728"/>
                      <a:pt x="1530" y="1794"/>
                      <a:pt x="1431" y="1841"/>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02" name="Group 15"/>
            <p:cNvGrpSpPr/>
            <p:nvPr/>
          </p:nvGrpSpPr>
          <p:grpSpPr>
            <a:xfrm>
              <a:off x="19352642" y="7299628"/>
              <a:ext cx="770320" cy="771782"/>
              <a:chOff x="19352642" y="7299628"/>
              <a:chExt cx="770320" cy="771782"/>
            </a:xfrm>
          </p:grpSpPr>
          <p:sp>
            <p:nvSpPr>
              <p:cNvPr id="121" name="Freeform 19"/>
              <p:cNvSpPr>
                <a:spLocks noChangeArrowheads="1"/>
              </p:cNvSpPr>
              <p:nvPr/>
            </p:nvSpPr>
            <p:spPr bwMode="auto">
              <a:xfrm>
                <a:off x="19352642" y="7299628"/>
                <a:ext cx="770320" cy="771782"/>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rgbClr val="65C4CA"/>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2" name="Freeform 152"/>
              <p:cNvSpPr>
                <a:spLocks noChangeArrowheads="1"/>
              </p:cNvSpPr>
              <p:nvPr/>
            </p:nvSpPr>
            <p:spPr bwMode="auto">
              <a:xfrm>
                <a:off x="19520871" y="7547768"/>
                <a:ext cx="426498" cy="214099"/>
              </a:xfrm>
              <a:custGeom>
                <a:avLst/>
                <a:gdLst>
                  <a:gd name="T0" fmla="*/ 29 w 954"/>
                  <a:gd name="T1" fmla="*/ 474 h 481"/>
                  <a:gd name="T2" fmla="*/ 29 w 954"/>
                  <a:gd name="T3" fmla="*/ 474 h 481"/>
                  <a:gd name="T4" fmla="*/ 70 w 954"/>
                  <a:gd name="T5" fmla="*/ 474 h 481"/>
                  <a:gd name="T6" fmla="*/ 304 w 954"/>
                  <a:gd name="T7" fmla="*/ 404 h 481"/>
                  <a:gd name="T8" fmla="*/ 339 w 954"/>
                  <a:gd name="T9" fmla="*/ 381 h 481"/>
                  <a:gd name="T10" fmla="*/ 339 w 954"/>
                  <a:gd name="T11" fmla="*/ 334 h 481"/>
                  <a:gd name="T12" fmla="*/ 339 w 954"/>
                  <a:gd name="T13" fmla="*/ 328 h 481"/>
                  <a:gd name="T14" fmla="*/ 287 w 954"/>
                  <a:gd name="T15" fmla="*/ 252 h 481"/>
                  <a:gd name="T16" fmla="*/ 638 w 954"/>
                  <a:gd name="T17" fmla="*/ 211 h 481"/>
                  <a:gd name="T18" fmla="*/ 608 w 954"/>
                  <a:gd name="T19" fmla="*/ 299 h 481"/>
                  <a:gd name="T20" fmla="*/ 602 w 954"/>
                  <a:gd name="T21" fmla="*/ 304 h 481"/>
                  <a:gd name="T22" fmla="*/ 620 w 954"/>
                  <a:gd name="T23" fmla="*/ 345 h 481"/>
                  <a:gd name="T24" fmla="*/ 655 w 954"/>
                  <a:gd name="T25" fmla="*/ 363 h 481"/>
                  <a:gd name="T26" fmla="*/ 901 w 954"/>
                  <a:gd name="T27" fmla="*/ 375 h 481"/>
                  <a:gd name="T28" fmla="*/ 936 w 954"/>
                  <a:gd name="T29" fmla="*/ 363 h 481"/>
                  <a:gd name="T30" fmla="*/ 953 w 954"/>
                  <a:gd name="T31" fmla="*/ 328 h 481"/>
                  <a:gd name="T32" fmla="*/ 953 w 954"/>
                  <a:gd name="T33" fmla="*/ 322 h 481"/>
                  <a:gd name="T34" fmla="*/ 913 w 954"/>
                  <a:gd name="T35" fmla="*/ 111 h 481"/>
                  <a:gd name="T36" fmla="*/ 907 w 954"/>
                  <a:gd name="T37" fmla="*/ 106 h 481"/>
                  <a:gd name="T38" fmla="*/ 895 w 954"/>
                  <a:gd name="T39" fmla="*/ 100 h 481"/>
                  <a:gd name="T40" fmla="*/ 6 w 954"/>
                  <a:gd name="T41" fmla="*/ 205 h 481"/>
                  <a:gd name="T42" fmla="*/ 0 w 954"/>
                  <a:gd name="T43" fmla="*/ 205 h 481"/>
                  <a:gd name="T44" fmla="*/ 0 w 954"/>
                  <a:gd name="T45" fmla="*/ 217 h 481"/>
                  <a:gd name="T46" fmla="*/ 6 w 954"/>
                  <a:gd name="T47" fmla="*/ 433 h 481"/>
                  <a:gd name="T48" fmla="*/ 6 w 954"/>
                  <a:gd name="T49" fmla="*/ 439 h 481"/>
                  <a:gd name="T50" fmla="*/ 29 w 954"/>
                  <a:gd name="T51" fmla="*/ 474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481">
                    <a:moveTo>
                      <a:pt x="29" y="474"/>
                    </a:moveTo>
                    <a:lnTo>
                      <a:pt x="29" y="474"/>
                    </a:lnTo>
                    <a:cubicBezTo>
                      <a:pt x="41" y="480"/>
                      <a:pt x="53" y="480"/>
                      <a:pt x="70" y="474"/>
                    </a:cubicBezTo>
                    <a:cubicBezTo>
                      <a:pt x="158" y="474"/>
                      <a:pt x="234" y="451"/>
                      <a:pt x="304" y="404"/>
                    </a:cubicBezTo>
                    <a:cubicBezTo>
                      <a:pt x="322" y="398"/>
                      <a:pt x="333" y="392"/>
                      <a:pt x="339" y="381"/>
                    </a:cubicBezTo>
                    <a:cubicBezTo>
                      <a:pt x="345" y="369"/>
                      <a:pt x="345" y="351"/>
                      <a:pt x="339" y="334"/>
                    </a:cubicBezTo>
                    <a:cubicBezTo>
                      <a:pt x="339" y="334"/>
                      <a:pt x="339" y="334"/>
                      <a:pt x="339" y="328"/>
                    </a:cubicBezTo>
                    <a:cubicBezTo>
                      <a:pt x="287" y="252"/>
                      <a:pt x="287" y="252"/>
                      <a:pt x="287" y="252"/>
                    </a:cubicBezTo>
                    <a:cubicBezTo>
                      <a:pt x="404" y="217"/>
                      <a:pt x="515" y="205"/>
                      <a:pt x="638" y="211"/>
                    </a:cubicBezTo>
                    <a:cubicBezTo>
                      <a:pt x="608" y="299"/>
                      <a:pt x="608" y="299"/>
                      <a:pt x="608" y="299"/>
                    </a:cubicBezTo>
                    <a:cubicBezTo>
                      <a:pt x="608" y="304"/>
                      <a:pt x="602" y="304"/>
                      <a:pt x="602" y="304"/>
                    </a:cubicBezTo>
                    <a:cubicBezTo>
                      <a:pt x="602" y="322"/>
                      <a:pt x="608" y="340"/>
                      <a:pt x="620" y="345"/>
                    </a:cubicBezTo>
                    <a:cubicBezTo>
                      <a:pt x="626" y="357"/>
                      <a:pt x="638" y="363"/>
                      <a:pt x="655" y="363"/>
                    </a:cubicBezTo>
                    <a:cubicBezTo>
                      <a:pt x="731" y="392"/>
                      <a:pt x="819" y="398"/>
                      <a:pt x="901" y="375"/>
                    </a:cubicBezTo>
                    <a:cubicBezTo>
                      <a:pt x="918" y="381"/>
                      <a:pt x="930" y="375"/>
                      <a:pt x="936" y="363"/>
                    </a:cubicBezTo>
                    <a:cubicBezTo>
                      <a:pt x="948" y="357"/>
                      <a:pt x="953" y="345"/>
                      <a:pt x="953" y="328"/>
                    </a:cubicBezTo>
                    <a:lnTo>
                      <a:pt x="953" y="322"/>
                    </a:lnTo>
                    <a:cubicBezTo>
                      <a:pt x="913" y="111"/>
                      <a:pt x="913" y="111"/>
                      <a:pt x="913" y="111"/>
                    </a:cubicBezTo>
                    <a:cubicBezTo>
                      <a:pt x="907" y="111"/>
                      <a:pt x="907" y="106"/>
                      <a:pt x="907" y="106"/>
                    </a:cubicBezTo>
                    <a:cubicBezTo>
                      <a:pt x="907" y="100"/>
                      <a:pt x="901" y="100"/>
                      <a:pt x="895" y="100"/>
                    </a:cubicBezTo>
                    <a:cubicBezTo>
                      <a:pt x="585" y="0"/>
                      <a:pt x="287" y="41"/>
                      <a:pt x="6" y="205"/>
                    </a:cubicBezTo>
                    <a:cubicBezTo>
                      <a:pt x="6" y="205"/>
                      <a:pt x="6" y="205"/>
                      <a:pt x="0" y="205"/>
                    </a:cubicBezTo>
                    <a:cubicBezTo>
                      <a:pt x="0" y="211"/>
                      <a:pt x="0" y="217"/>
                      <a:pt x="0" y="217"/>
                    </a:cubicBezTo>
                    <a:cubicBezTo>
                      <a:pt x="6" y="433"/>
                      <a:pt x="6" y="433"/>
                      <a:pt x="6" y="433"/>
                    </a:cubicBezTo>
                    <a:cubicBezTo>
                      <a:pt x="6" y="433"/>
                      <a:pt x="6" y="433"/>
                      <a:pt x="6" y="439"/>
                    </a:cubicBezTo>
                    <a:cubicBezTo>
                      <a:pt x="11" y="457"/>
                      <a:pt x="17" y="468"/>
                      <a:pt x="29" y="474"/>
                    </a:cubicBezTo>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03" name="Group 16"/>
            <p:cNvGrpSpPr/>
            <p:nvPr/>
          </p:nvGrpSpPr>
          <p:grpSpPr>
            <a:xfrm>
              <a:off x="18567508" y="8327743"/>
              <a:ext cx="1289792" cy="1286961"/>
              <a:chOff x="18567508" y="8327743"/>
              <a:chExt cx="1289792" cy="1286961"/>
            </a:xfrm>
          </p:grpSpPr>
          <p:sp>
            <p:nvSpPr>
              <p:cNvPr id="119" name="Freeform 8"/>
              <p:cNvSpPr>
                <a:spLocks noChangeArrowheads="1"/>
              </p:cNvSpPr>
              <p:nvPr/>
            </p:nvSpPr>
            <p:spPr bwMode="auto">
              <a:xfrm>
                <a:off x="18567508" y="8327743"/>
                <a:ext cx="1289792" cy="1286961"/>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rgbClr val="EECE52"/>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0" name="Freeform 250"/>
              <p:cNvSpPr>
                <a:spLocks noChangeArrowheads="1"/>
              </p:cNvSpPr>
              <p:nvPr/>
            </p:nvSpPr>
            <p:spPr bwMode="auto">
              <a:xfrm>
                <a:off x="18903937" y="8646372"/>
                <a:ext cx="616934" cy="578859"/>
              </a:xfrm>
              <a:custGeom>
                <a:avLst/>
                <a:gdLst>
                  <a:gd name="T0" fmla="*/ 1130 w 1376"/>
                  <a:gd name="T1" fmla="*/ 848 h 1293"/>
                  <a:gd name="T2" fmla="*/ 1130 w 1376"/>
                  <a:gd name="T3" fmla="*/ 848 h 1293"/>
                  <a:gd name="T4" fmla="*/ 1194 w 1376"/>
                  <a:gd name="T5" fmla="*/ 555 h 1293"/>
                  <a:gd name="T6" fmla="*/ 907 w 1376"/>
                  <a:gd name="T7" fmla="*/ 0 h 1293"/>
                  <a:gd name="T8" fmla="*/ 907 w 1376"/>
                  <a:gd name="T9" fmla="*/ 47 h 1293"/>
                  <a:gd name="T10" fmla="*/ 702 w 1376"/>
                  <a:gd name="T11" fmla="*/ 532 h 1293"/>
                  <a:gd name="T12" fmla="*/ 428 w 1376"/>
                  <a:gd name="T13" fmla="*/ 404 h 1293"/>
                  <a:gd name="T14" fmla="*/ 123 w 1376"/>
                  <a:gd name="T15" fmla="*/ 590 h 1293"/>
                  <a:gd name="T16" fmla="*/ 0 w 1376"/>
                  <a:gd name="T17" fmla="*/ 590 h 1293"/>
                  <a:gd name="T18" fmla="*/ 88 w 1376"/>
                  <a:gd name="T19" fmla="*/ 701 h 1293"/>
                  <a:gd name="T20" fmla="*/ 82 w 1376"/>
                  <a:gd name="T21" fmla="*/ 713 h 1293"/>
                  <a:gd name="T22" fmla="*/ 0 w 1376"/>
                  <a:gd name="T23" fmla="*/ 801 h 1293"/>
                  <a:gd name="T24" fmla="*/ 88 w 1376"/>
                  <a:gd name="T25" fmla="*/ 801 h 1293"/>
                  <a:gd name="T26" fmla="*/ 147 w 1376"/>
                  <a:gd name="T27" fmla="*/ 953 h 1293"/>
                  <a:gd name="T28" fmla="*/ 738 w 1376"/>
                  <a:gd name="T29" fmla="*/ 1292 h 1293"/>
                  <a:gd name="T30" fmla="*/ 1375 w 1376"/>
                  <a:gd name="T31" fmla="*/ 848 h 1293"/>
                  <a:gd name="T32" fmla="*/ 1130 w 1376"/>
                  <a:gd name="T33" fmla="*/ 848 h 1293"/>
                  <a:gd name="T34" fmla="*/ 334 w 1376"/>
                  <a:gd name="T35" fmla="*/ 684 h 1293"/>
                  <a:gd name="T36" fmla="*/ 334 w 1376"/>
                  <a:gd name="T37" fmla="*/ 684 h 1293"/>
                  <a:gd name="T38" fmla="*/ 287 w 1376"/>
                  <a:gd name="T39" fmla="*/ 637 h 1293"/>
                  <a:gd name="T40" fmla="*/ 334 w 1376"/>
                  <a:gd name="T41" fmla="*/ 590 h 1293"/>
                  <a:gd name="T42" fmla="*/ 381 w 1376"/>
                  <a:gd name="T43" fmla="*/ 637 h 1293"/>
                  <a:gd name="T44" fmla="*/ 334 w 1376"/>
                  <a:gd name="T45" fmla="*/ 68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6" h="1293">
                    <a:moveTo>
                      <a:pt x="1130" y="848"/>
                    </a:moveTo>
                    <a:lnTo>
                      <a:pt x="1130" y="848"/>
                    </a:lnTo>
                    <a:cubicBezTo>
                      <a:pt x="1171" y="760"/>
                      <a:pt x="1194" y="655"/>
                      <a:pt x="1194" y="555"/>
                    </a:cubicBezTo>
                    <a:cubicBezTo>
                      <a:pt x="1194" y="328"/>
                      <a:pt x="1083" y="123"/>
                      <a:pt x="907" y="0"/>
                    </a:cubicBezTo>
                    <a:cubicBezTo>
                      <a:pt x="907" y="12"/>
                      <a:pt x="907" y="30"/>
                      <a:pt x="907" y="47"/>
                    </a:cubicBezTo>
                    <a:cubicBezTo>
                      <a:pt x="907" y="234"/>
                      <a:pt x="831" y="410"/>
                      <a:pt x="702" y="532"/>
                    </a:cubicBezTo>
                    <a:cubicBezTo>
                      <a:pt x="638" y="457"/>
                      <a:pt x="539" y="404"/>
                      <a:pt x="428" y="404"/>
                    </a:cubicBezTo>
                    <a:cubicBezTo>
                      <a:pt x="299" y="404"/>
                      <a:pt x="182" y="480"/>
                      <a:pt x="123" y="590"/>
                    </a:cubicBezTo>
                    <a:cubicBezTo>
                      <a:pt x="0" y="590"/>
                      <a:pt x="0" y="590"/>
                      <a:pt x="0" y="590"/>
                    </a:cubicBezTo>
                    <a:cubicBezTo>
                      <a:pt x="88" y="701"/>
                      <a:pt x="88" y="701"/>
                      <a:pt x="88" y="701"/>
                    </a:cubicBezTo>
                    <a:cubicBezTo>
                      <a:pt x="82" y="707"/>
                      <a:pt x="82" y="707"/>
                      <a:pt x="82" y="713"/>
                    </a:cubicBezTo>
                    <a:cubicBezTo>
                      <a:pt x="0" y="801"/>
                      <a:pt x="0" y="801"/>
                      <a:pt x="0" y="801"/>
                    </a:cubicBezTo>
                    <a:cubicBezTo>
                      <a:pt x="88" y="801"/>
                      <a:pt x="88" y="801"/>
                      <a:pt x="88" y="801"/>
                    </a:cubicBezTo>
                    <a:cubicBezTo>
                      <a:pt x="100" y="865"/>
                      <a:pt x="141" y="941"/>
                      <a:pt x="147" y="953"/>
                    </a:cubicBezTo>
                    <a:cubicBezTo>
                      <a:pt x="264" y="1158"/>
                      <a:pt x="486" y="1292"/>
                      <a:pt x="738" y="1292"/>
                    </a:cubicBezTo>
                    <a:cubicBezTo>
                      <a:pt x="1030" y="1292"/>
                      <a:pt x="1282" y="1111"/>
                      <a:pt x="1375" y="848"/>
                    </a:cubicBezTo>
                    <a:lnTo>
                      <a:pt x="1130" y="848"/>
                    </a:lnTo>
                    <a:close/>
                    <a:moveTo>
                      <a:pt x="334" y="684"/>
                    </a:moveTo>
                    <a:lnTo>
                      <a:pt x="334" y="684"/>
                    </a:lnTo>
                    <a:cubicBezTo>
                      <a:pt x="311" y="684"/>
                      <a:pt x="287" y="661"/>
                      <a:pt x="287" y="637"/>
                    </a:cubicBezTo>
                    <a:cubicBezTo>
                      <a:pt x="287" y="608"/>
                      <a:pt x="311" y="590"/>
                      <a:pt x="334" y="590"/>
                    </a:cubicBezTo>
                    <a:cubicBezTo>
                      <a:pt x="363" y="590"/>
                      <a:pt x="381" y="608"/>
                      <a:pt x="381" y="637"/>
                    </a:cubicBezTo>
                    <a:cubicBezTo>
                      <a:pt x="381" y="661"/>
                      <a:pt x="363" y="684"/>
                      <a:pt x="334" y="684"/>
                    </a:cubicBezTo>
                    <a:close/>
                  </a:path>
                </a:pathLst>
              </a:custGeom>
              <a:solidFill>
                <a:sysClr val="window" lastClr="FFFFFF"/>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sp>
          <p:nvSpPr>
            <p:cNvPr id="104" name="Freeform 31"/>
            <p:cNvSpPr>
              <a:spLocks noEditPoints="1"/>
            </p:cNvSpPr>
            <p:nvPr/>
          </p:nvSpPr>
          <p:spPr bwMode="auto">
            <a:xfrm>
              <a:off x="19662860" y="6008221"/>
              <a:ext cx="809183" cy="81099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rgbClr val="EECE52"/>
            </a:solidFill>
            <a:ln>
              <a:noFill/>
            </a:ln>
          </p:spPr>
          <p:txBody>
            <a:bodyPr vert="horz" wrap="square" lIns="91423" tIns="45711" rIns="91423" bIns="45711"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id-ID" sz="1200" b="0" i="0" u="none" strike="noStrike" kern="0" cap="none" spc="0" normalizeH="0" baseline="0" noProof="0">
                <a:ln>
                  <a:noFill/>
                </a:ln>
                <a:solidFill>
                  <a:prstClr val="white">
                    <a:lumMod val="50000"/>
                  </a:prstClr>
                </a:solidFill>
                <a:effectLst/>
                <a:uLnTx/>
                <a:uFillTx/>
                <a:latin typeface="Raleway Black"/>
                <a:ea typeface="微软雅黑" panose="020B0503020204020204" pitchFamily="34" charset="-122"/>
                <a:cs typeface="Raleway Black"/>
              </a:endParaRPr>
            </a:p>
          </p:txBody>
        </p:sp>
        <p:sp>
          <p:nvSpPr>
            <p:cNvPr id="105" name="Freeform 38"/>
            <p:cNvSpPr>
              <a:spLocks noEditPoints="1"/>
            </p:cNvSpPr>
            <p:nvPr/>
          </p:nvSpPr>
          <p:spPr bwMode="auto">
            <a:xfrm>
              <a:off x="15566710" y="8945894"/>
              <a:ext cx="807447" cy="820202"/>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rgbClr val="DF7A60"/>
            </a:solidFill>
            <a:ln>
              <a:noFill/>
            </a:ln>
          </p:spPr>
          <p:txBody>
            <a:bodyPr vert="horz" wrap="square" lIns="91423" tIns="45711" rIns="91423" bIns="45711"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id-ID"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6" name="Freeform 21"/>
            <p:cNvSpPr>
              <a:spLocks/>
            </p:cNvSpPr>
            <p:nvPr/>
          </p:nvSpPr>
          <p:spPr bwMode="auto">
            <a:xfrm>
              <a:off x="13970835" y="6413716"/>
              <a:ext cx="918608" cy="914274"/>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rgbClr val="65C4CA"/>
            </a:solidFill>
            <a:ln>
              <a:noFill/>
            </a:ln>
          </p:spPr>
          <p:txBody>
            <a:bodyPr vert="horz" wrap="square" lIns="91423" tIns="45711" rIns="91423" bIns="45711" numCol="1" anchor="t" anchorCtr="0" compatLnSpc="1">
              <a:prstTxWarp prst="textNoShape">
                <a:avLst/>
              </a:prstTxWarp>
            </a:bodyPr>
            <a:lstStyle/>
            <a:p>
              <a:pPr marL="0" marR="0" lvl="0" indent="0" defTabSz="914400" eaLnBrk="1" fontAlgn="auto" latinLnBrk="0" hangingPunct="1">
                <a:lnSpc>
                  <a:spcPts val="1500"/>
                </a:lnSpc>
                <a:spcBef>
                  <a:spcPts val="0"/>
                </a:spcBef>
                <a:spcAft>
                  <a:spcPts val="0"/>
                </a:spcAft>
                <a:buClrTx/>
                <a:buSzTx/>
                <a:buFontTx/>
                <a:buNone/>
                <a:tabLst/>
                <a:defRPr/>
              </a:pPr>
              <a:endParaRPr kumimoji="0" lang="id-ID"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nvGrpSpPr>
            <p:cNvPr id="107" name="Group 20"/>
            <p:cNvGrpSpPr/>
            <p:nvPr/>
          </p:nvGrpSpPr>
          <p:grpSpPr>
            <a:xfrm>
              <a:off x="15267971" y="9715995"/>
              <a:ext cx="3620504" cy="2723936"/>
              <a:chOff x="15267971" y="9715995"/>
              <a:chExt cx="3620504" cy="2723936"/>
            </a:xfrm>
          </p:grpSpPr>
          <p:sp>
            <p:nvSpPr>
              <p:cNvPr id="111" name="Freeform 21"/>
              <p:cNvSpPr>
                <a:spLocks noChangeArrowheads="1"/>
              </p:cNvSpPr>
              <p:nvPr/>
            </p:nvSpPr>
            <p:spPr bwMode="auto">
              <a:xfrm>
                <a:off x="15431911" y="11790529"/>
                <a:ext cx="2832407" cy="564525"/>
              </a:xfrm>
              <a:custGeom>
                <a:avLst/>
                <a:gdLst>
                  <a:gd name="T0" fmla="*/ 3166 w 6326"/>
                  <a:gd name="T1" fmla="*/ 0 h 1266"/>
                  <a:gd name="T2" fmla="*/ 0 w 6326"/>
                  <a:gd name="T3" fmla="*/ 629 h 1266"/>
                  <a:gd name="T4" fmla="*/ 3166 w 6326"/>
                  <a:gd name="T5" fmla="*/ 1265 h 1266"/>
                  <a:gd name="T6" fmla="*/ 6325 w 6326"/>
                  <a:gd name="T7" fmla="*/ 629 h 1266"/>
                  <a:gd name="T8" fmla="*/ 3166 w 6326"/>
                  <a:gd name="T9" fmla="*/ 0 h 1266"/>
                </a:gdLst>
                <a:ahLst/>
                <a:cxnLst>
                  <a:cxn ang="0">
                    <a:pos x="T0" y="T1"/>
                  </a:cxn>
                  <a:cxn ang="0">
                    <a:pos x="T2" y="T3"/>
                  </a:cxn>
                  <a:cxn ang="0">
                    <a:pos x="T4" y="T5"/>
                  </a:cxn>
                  <a:cxn ang="0">
                    <a:pos x="T6" y="T7"/>
                  </a:cxn>
                  <a:cxn ang="0">
                    <a:pos x="T8" y="T9"/>
                  </a:cxn>
                </a:cxnLst>
                <a:rect l="0" t="0" r="r" b="b"/>
                <a:pathLst>
                  <a:path w="6326" h="1266">
                    <a:moveTo>
                      <a:pt x="3166" y="0"/>
                    </a:moveTo>
                    <a:lnTo>
                      <a:pt x="0" y="629"/>
                    </a:lnTo>
                    <a:lnTo>
                      <a:pt x="3166" y="1265"/>
                    </a:lnTo>
                    <a:lnTo>
                      <a:pt x="6325" y="629"/>
                    </a:lnTo>
                    <a:lnTo>
                      <a:pt x="3166" y="0"/>
                    </a:lnTo>
                  </a:path>
                </a:pathLst>
              </a:custGeom>
              <a:solidFill>
                <a:srgbClr val="A68C5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2" name="Freeform 23"/>
              <p:cNvSpPr>
                <a:spLocks noChangeArrowheads="1"/>
              </p:cNvSpPr>
              <p:nvPr/>
            </p:nvSpPr>
            <p:spPr bwMode="auto">
              <a:xfrm>
                <a:off x="16850089" y="9915356"/>
                <a:ext cx="1414228" cy="2524575"/>
              </a:xfrm>
              <a:custGeom>
                <a:avLst/>
                <a:gdLst>
                  <a:gd name="T0" fmla="*/ 3159 w 3160"/>
                  <a:gd name="T1" fmla="*/ 0 h 5644"/>
                  <a:gd name="T2" fmla="*/ 3159 w 3160"/>
                  <a:gd name="T3" fmla="*/ 4821 h 5644"/>
                  <a:gd name="T4" fmla="*/ 0 w 3160"/>
                  <a:gd name="T5" fmla="*/ 5643 h 5644"/>
                  <a:gd name="T6" fmla="*/ 0 w 3160"/>
                  <a:gd name="T7" fmla="*/ 444 h 5644"/>
                  <a:gd name="T8" fmla="*/ 3159 w 3160"/>
                  <a:gd name="T9" fmla="*/ 0 h 5644"/>
                </a:gdLst>
                <a:ahLst/>
                <a:cxnLst>
                  <a:cxn ang="0">
                    <a:pos x="T0" y="T1"/>
                  </a:cxn>
                  <a:cxn ang="0">
                    <a:pos x="T2" y="T3"/>
                  </a:cxn>
                  <a:cxn ang="0">
                    <a:pos x="T4" y="T5"/>
                  </a:cxn>
                  <a:cxn ang="0">
                    <a:pos x="T6" y="T7"/>
                  </a:cxn>
                  <a:cxn ang="0">
                    <a:pos x="T8" y="T9"/>
                  </a:cxn>
                </a:cxnLst>
                <a:rect l="0" t="0" r="r" b="b"/>
                <a:pathLst>
                  <a:path w="3160" h="5644">
                    <a:moveTo>
                      <a:pt x="3159" y="0"/>
                    </a:moveTo>
                    <a:lnTo>
                      <a:pt x="3159" y="4821"/>
                    </a:lnTo>
                    <a:lnTo>
                      <a:pt x="0" y="5643"/>
                    </a:lnTo>
                    <a:lnTo>
                      <a:pt x="0" y="444"/>
                    </a:lnTo>
                    <a:lnTo>
                      <a:pt x="3159" y="0"/>
                    </a:lnTo>
                  </a:path>
                </a:pathLst>
              </a:custGeom>
              <a:solidFill>
                <a:srgbClr val="AF93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3" name="Freeform 24"/>
              <p:cNvSpPr>
                <a:spLocks noChangeArrowheads="1"/>
              </p:cNvSpPr>
              <p:nvPr/>
            </p:nvSpPr>
            <p:spPr bwMode="auto">
              <a:xfrm>
                <a:off x="16850089" y="9715995"/>
                <a:ext cx="1414228" cy="396747"/>
              </a:xfrm>
              <a:custGeom>
                <a:avLst/>
                <a:gdLst>
                  <a:gd name="T0" fmla="*/ 0 w 3160"/>
                  <a:gd name="T1" fmla="*/ 0 h 889"/>
                  <a:gd name="T2" fmla="*/ 3159 w 3160"/>
                  <a:gd name="T3" fmla="*/ 444 h 889"/>
                  <a:gd name="T4" fmla="*/ 0 w 3160"/>
                  <a:gd name="T5" fmla="*/ 888 h 889"/>
                  <a:gd name="T6" fmla="*/ 0 w 3160"/>
                  <a:gd name="T7" fmla="*/ 0 h 889"/>
                </a:gdLst>
                <a:ahLst/>
                <a:cxnLst>
                  <a:cxn ang="0">
                    <a:pos x="T0" y="T1"/>
                  </a:cxn>
                  <a:cxn ang="0">
                    <a:pos x="T2" y="T3"/>
                  </a:cxn>
                  <a:cxn ang="0">
                    <a:pos x="T4" y="T5"/>
                  </a:cxn>
                  <a:cxn ang="0">
                    <a:pos x="T6" y="T7"/>
                  </a:cxn>
                </a:cxnLst>
                <a:rect l="0" t="0" r="r" b="b"/>
                <a:pathLst>
                  <a:path w="3160" h="889">
                    <a:moveTo>
                      <a:pt x="0" y="0"/>
                    </a:moveTo>
                    <a:lnTo>
                      <a:pt x="3159" y="444"/>
                    </a:lnTo>
                    <a:lnTo>
                      <a:pt x="0" y="888"/>
                    </a:lnTo>
                    <a:lnTo>
                      <a:pt x="0" y="0"/>
                    </a:lnTo>
                  </a:path>
                </a:pathLst>
              </a:custGeom>
              <a:solidFill>
                <a:srgbClr val="6C543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4" name="Freeform 25"/>
              <p:cNvSpPr>
                <a:spLocks noChangeArrowheads="1"/>
              </p:cNvSpPr>
              <p:nvPr/>
            </p:nvSpPr>
            <p:spPr bwMode="auto">
              <a:xfrm>
                <a:off x="15431911" y="9715995"/>
                <a:ext cx="1416204" cy="396747"/>
              </a:xfrm>
              <a:custGeom>
                <a:avLst/>
                <a:gdLst>
                  <a:gd name="T0" fmla="*/ 0 w 3167"/>
                  <a:gd name="T1" fmla="*/ 444 h 889"/>
                  <a:gd name="T2" fmla="*/ 3166 w 3167"/>
                  <a:gd name="T3" fmla="*/ 0 h 889"/>
                  <a:gd name="T4" fmla="*/ 3166 w 3167"/>
                  <a:gd name="T5" fmla="*/ 888 h 889"/>
                  <a:gd name="T6" fmla="*/ 0 w 3167"/>
                  <a:gd name="T7" fmla="*/ 444 h 889"/>
                </a:gdLst>
                <a:ahLst/>
                <a:cxnLst>
                  <a:cxn ang="0">
                    <a:pos x="T0" y="T1"/>
                  </a:cxn>
                  <a:cxn ang="0">
                    <a:pos x="T2" y="T3"/>
                  </a:cxn>
                  <a:cxn ang="0">
                    <a:pos x="T4" y="T5"/>
                  </a:cxn>
                  <a:cxn ang="0">
                    <a:pos x="T6" y="T7"/>
                  </a:cxn>
                </a:cxnLst>
                <a:rect l="0" t="0" r="r" b="b"/>
                <a:pathLst>
                  <a:path w="3167" h="889">
                    <a:moveTo>
                      <a:pt x="0" y="444"/>
                    </a:moveTo>
                    <a:lnTo>
                      <a:pt x="3166" y="0"/>
                    </a:lnTo>
                    <a:lnTo>
                      <a:pt x="3166" y="888"/>
                    </a:lnTo>
                    <a:lnTo>
                      <a:pt x="0" y="444"/>
                    </a:lnTo>
                  </a:path>
                </a:pathLst>
              </a:custGeom>
              <a:solidFill>
                <a:srgbClr val="A68C5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5" name="Freeform 26"/>
              <p:cNvSpPr>
                <a:spLocks noChangeArrowheads="1"/>
              </p:cNvSpPr>
              <p:nvPr/>
            </p:nvSpPr>
            <p:spPr bwMode="auto">
              <a:xfrm>
                <a:off x="16850089" y="10041683"/>
                <a:ext cx="1414228" cy="982985"/>
              </a:xfrm>
              <a:custGeom>
                <a:avLst/>
                <a:gdLst>
                  <a:gd name="T0" fmla="*/ 3159 w 3160"/>
                  <a:gd name="T1" fmla="*/ 0 h 2200"/>
                  <a:gd name="T2" fmla="*/ 0 w 3160"/>
                  <a:gd name="T3" fmla="*/ 159 h 2200"/>
                  <a:gd name="T4" fmla="*/ 1377 w 3160"/>
                  <a:gd name="T5" fmla="*/ 2199 h 2200"/>
                  <a:gd name="T6" fmla="*/ 3159 w 3160"/>
                  <a:gd name="T7" fmla="*/ 1768 h 2200"/>
                  <a:gd name="T8" fmla="*/ 3159 w 3160"/>
                  <a:gd name="T9" fmla="*/ 0 h 2200"/>
                </a:gdLst>
                <a:ahLst/>
                <a:cxnLst>
                  <a:cxn ang="0">
                    <a:pos x="T0" y="T1"/>
                  </a:cxn>
                  <a:cxn ang="0">
                    <a:pos x="T2" y="T3"/>
                  </a:cxn>
                  <a:cxn ang="0">
                    <a:pos x="T4" y="T5"/>
                  </a:cxn>
                  <a:cxn ang="0">
                    <a:pos x="T6" y="T7"/>
                  </a:cxn>
                  <a:cxn ang="0">
                    <a:pos x="T8" y="T9"/>
                  </a:cxn>
                </a:cxnLst>
                <a:rect l="0" t="0" r="r" b="b"/>
                <a:pathLst>
                  <a:path w="3160" h="2200">
                    <a:moveTo>
                      <a:pt x="3159" y="0"/>
                    </a:moveTo>
                    <a:lnTo>
                      <a:pt x="0" y="159"/>
                    </a:lnTo>
                    <a:lnTo>
                      <a:pt x="1377" y="2199"/>
                    </a:lnTo>
                    <a:lnTo>
                      <a:pt x="3159" y="1768"/>
                    </a:lnTo>
                    <a:lnTo>
                      <a:pt x="3159" y="0"/>
                    </a:lnTo>
                  </a:path>
                </a:pathLst>
              </a:custGeom>
              <a:solidFill>
                <a:srgbClr val="6C543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6" name="Freeform 27"/>
              <p:cNvSpPr>
                <a:spLocks noChangeArrowheads="1"/>
              </p:cNvSpPr>
              <p:nvPr/>
            </p:nvSpPr>
            <p:spPr bwMode="auto">
              <a:xfrm>
                <a:off x="16850089" y="9915356"/>
                <a:ext cx="2038386" cy="961273"/>
              </a:xfrm>
              <a:custGeom>
                <a:avLst/>
                <a:gdLst>
                  <a:gd name="T0" fmla="*/ 0 w 4557"/>
                  <a:gd name="T1" fmla="*/ 444 h 2153"/>
                  <a:gd name="T2" fmla="*/ 1708 w 4557"/>
                  <a:gd name="T3" fmla="*/ 2152 h 2153"/>
                  <a:gd name="T4" fmla="*/ 4556 w 4557"/>
                  <a:gd name="T5" fmla="*/ 1398 h 2153"/>
                  <a:gd name="T6" fmla="*/ 3159 w 4557"/>
                  <a:gd name="T7" fmla="*/ 0 h 2153"/>
                  <a:gd name="T8" fmla="*/ 0 w 4557"/>
                  <a:gd name="T9" fmla="*/ 444 h 2153"/>
                </a:gdLst>
                <a:ahLst/>
                <a:cxnLst>
                  <a:cxn ang="0">
                    <a:pos x="T0" y="T1"/>
                  </a:cxn>
                  <a:cxn ang="0">
                    <a:pos x="T2" y="T3"/>
                  </a:cxn>
                  <a:cxn ang="0">
                    <a:pos x="T4" y="T5"/>
                  </a:cxn>
                  <a:cxn ang="0">
                    <a:pos x="T6" y="T7"/>
                  </a:cxn>
                  <a:cxn ang="0">
                    <a:pos x="T8" y="T9"/>
                  </a:cxn>
                </a:cxnLst>
                <a:rect l="0" t="0" r="r" b="b"/>
                <a:pathLst>
                  <a:path w="4557" h="2153">
                    <a:moveTo>
                      <a:pt x="0" y="444"/>
                    </a:moveTo>
                    <a:lnTo>
                      <a:pt x="1708" y="2152"/>
                    </a:lnTo>
                    <a:lnTo>
                      <a:pt x="4556" y="1398"/>
                    </a:lnTo>
                    <a:lnTo>
                      <a:pt x="3159" y="0"/>
                    </a:lnTo>
                    <a:lnTo>
                      <a:pt x="0" y="444"/>
                    </a:lnTo>
                  </a:path>
                </a:pathLst>
              </a:custGeom>
              <a:solidFill>
                <a:srgbClr val="BFA27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7" name="Freeform 28"/>
              <p:cNvSpPr>
                <a:spLocks noChangeArrowheads="1"/>
              </p:cNvSpPr>
              <p:nvPr/>
            </p:nvSpPr>
            <p:spPr bwMode="auto">
              <a:xfrm>
                <a:off x="15267971" y="9915356"/>
                <a:ext cx="161965" cy="805337"/>
              </a:xfrm>
              <a:custGeom>
                <a:avLst/>
                <a:gdLst>
                  <a:gd name="T0" fmla="*/ 364 w 365"/>
                  <a:gd name="T1" fmla="*/ 0 h 1803"/>
                  <a:gd name="T2" fmla="*/ 364 w 365"/>
                  <a:gd name="T3" fmla="*/ 0 h 1803"/>
                  <a:gd name="T4" fmla="*/ 0 w 365"/>
                  <a:gd name="T5" fmla="*/ 1802 h 1803"/>
                  <a:gd name="T6" fmla="*/ 364 w 365"/>
                  <a:gd name="T7" fmla="*/ 1802 h 1803"/>
                  <a:gd name="T8" fmla="*/ 364 w 365"/>
                  <a:gd name="T9" fmla="*/ 0 h 1803"/>
                </a:gdLst>
                <a:ahLst/>
                <a:cxnLst>
                  <a:cxn ang="0">
                    <a:pos x="T0" y="T1"/>
                  </a:cxn>
                  <a:cxn ang="0">
                    <a:pos x="T2" y="T3"/>
                  </a:cxn>
                  <a:cxn ang="0">
                    <a:pos x="T4" y="T5"/>
                  </a:cxn>
                  <a:cxn ang="0">
                    <a:pos x="T6" y="T7"/>
                  </a:cxn>
                  <a:cxn ang="0">
                    <a:pos x="T8" y="T9"/>
                  </a:cxn>
                </a:cxnLst>
                <a:rect l="0" t="0" r="r" b="b"/>
                <a:pathLst>
                  <a:path w="365" h="1803">
                    <a:moveTo>
                      <a:pt x="364" y="0"/>
                    </a:moveTo>
                    <a:lnTo>
                      <a:pt x="364" y="0"/>
                    </a:lnTo>
                    <a:cubicBezTo>
                      <a:pt x="305" y="7"/>
                      <a:pt x="0" y="1802"/>
                      <a:pt x="0" y="1802"/>
                    </a:cubicBezTo>
                    <a:cubicBezTo>
                      <a:pt x="364" y="1802"/>
                      <a:pt x="364" y="1802"/>
                      <a:pt x="364" y="1802"/>
                    </a:cubicBezTo>
                    <a:lnTo>
                      <a:pt x="364" y="0"/>
                    </a:lnTo>
                  </a:path>
                </a:pathLst>
              </a:custGeom>
              <a:solidFill>
                <a:srgbClr val="A68C5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8" name="Freeform 22"/>
              <p:cNvSpPr>
                <a:spLocks noChangeArrowheads="1"/>
              </p:cNvSpPr>
              <p:nvPr/>
            </p:nvSpPr>
            <p:spPr bwMode="auto">
              <a:xfrm>
                <a:off x="15431911" y="9915356"/>
                <a:ext cx="1416204" cy="2524575"/>
              </a:xfrm>
              <a:custGeom>
                <a:avLst/>
                <a:gdLst>
                  <a:gd name="T0" fmla="*/ 3166 w 3167"/>
                  <a:gd name="T1" fmla="*/ 444 h 5644"/>
                  <a:gd name="T2" fmla="*/ 3166 w 3167"/>
                  <a:gd name="T3" fmla="*/ 5643 h 5644"/>
                  <a:gd name="T4" fmla="*/ 0 w 3167"/>
                  <a:gd name="T5" fmla="*/ 4821 h 5644"/>
                  <a:gd name="T6" fmla="*/ 0 w 3167"/>
                  <a:gd name="T7" fmla="*/ 0 h 5644"/>
                  <a:gd name="T8" fmla="*/ 3166 w 3167"/>
                  <a:gd name="T9" fmla="*/ 444 h 5644"/>
                </a:gdLst>
                <a:ahLst/>
                <a:cxnLst>
                  <a:cxn ang="0">
                    <a:pos x="T0" y="T1"/>
                  </a:cxn>
                  <a:cxn ang="0">
                    <a:pos x="T2" y="T3"/>
                  </a:cxn>
                  <a:cxn ang="0">
                    <a:pos x="T4" y="T5"/>
                  </a:cxn>
                  <a:cxn ang="0">
                    <a:pos x="T6" y="T7"/>
                  </a:cxn>
                  <a:cxn ang="0">
                    <a:pos x="T8" y="T9"/>
                  </a:cxn>
                </a:cxnLst>
                <a:rect l="0" t="0" r="r" b="b"/>
                <a:pathLst>
                  <a:path w="3167" h="5644">
                    <a:moveTo>
                      <a:pt x="3166" y="444"/>
                    </a:moveTo>
                    <a:lnTo>
                      <a:pt x="3166" y="5643"/>
                    </a:lnTo>
                    <a:lnTo>
                      <a:pt x="0" y="4821"/>
                    </a:lnTo>
                    <a:lnTo>
                      <a:pt x="0" y="0"/>
                    </a:lnTo>
                    <a:lnTo>
                      <a:pt x="3166" y="444"/>
                    </a:lnTo>
                  </a:path>
                </a:pathLst>
              </a:custGeom>
              <a:solidFill>
                <a:srgbClr val="745B3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08" name="Group 1"/>
            <p:cNvGrpSpPr/>
            <p:nvPr/>
          </p:nvGrpSpPr>
          <p:grpSpPr>
            <a:xfrm>
              <a:off x="17545352" y="9514661"/>
              <a:ext cx="689338" cy="497415"/>
              <a:chOff x="14911401" y="9627338"/>
              <a:chExt cx="735348" cy="530615"/>
            </a:xfrm>
          </p:grpSpPr>
          <p:sp>
            <p:nvSpPr>
              <p:cNvPr id="109" name="Freeform 42"/>
              <p:cNvSpPr>
                <a:spLocks noChangeArrowheads="1"/>
              </p:cNvSpPr>
              <p:nvPr/>
            </p:nvSpPr>
            <p:spPr bwMode="auto">
              <a:xfrm>
                <a:off x="14911401" y="9627338"/>
                <a:ext cx="735348" cy="530615"/>
              </a:xfrm>
              <a:custGeom>
                <a:avLst/>
                <a:gdLst>
                  <a:gd name="T0" fmla="*/ 1530 w 1544"/>
                  <a:gd name="T1" fmla="*/ 908 h 1114"/>
                  <a:gd name="T2" fmla="*/ 1530 w 1544"/>
                  <a:gd name="T3" fmla="*/ 908 h 1114"/>
                  <a:gd name="T4" fmla="*/ 1543 w 1544"/>
                  <a:gd name="T5" fmla="*/ 775 h 1114"/>
                  <a:gd name="T6" fmla="*/ 768 w 1544"/>
                  <a:gd name="T7" fmla="*/ 0 h 1114"/>
                  <a:gd name="T8" fmla="*/ 0 w 1544"/>
                  <a:gd name="T9" fmla="*/ 775 h 1114"/>
                  <a:gd name="T10" fmla="*/ 73 w 1544"/>
                  <a:gd name="T11" fmla="*/ 1113 h 1114"/>
                  <a:gd name="T12" fmla="*/ 1530 w 1544"/>
                  <a:gd name="T13" fmla="*/ 908 h 1114"/>
                </a:gdLst>
                <a:ahLst/>
                <a:cxnLst>
                  <a:cxn ang="0">
                    <a:pos x="T0" y="T1"/>
                  </a:cxn>
                  <a:cxn ang="0">
                    <a:pos x="T2" y="T3"/>
                  </a:cxn>
                  <a:cxn ang="0">
                    <a:pos x="T4" y="T5"/>
                  </a:cxn>
                  <a:cxn ang="0">
                    <a:pos x="T6" y="T7"/>
                  </a:cxn>
                  <a:cxn ang="0">
                    <a:pos x="T8" y="T9"/>
                  </a:cxn>
                  <a:cxn ang="0">
                    <a:pos x="T10" y="T11"/>
                  </a:cxn>
                  <a:cxn ang="0">
                    <a:pos x="T12" y="T13"/>
                  </a:cxn>
                </a:cxnLst>
                <a:rect l="0" t="0" r="r" b="b"/>
                <a:pathLst>
                  <a:path w="1544" h="1114">
                    <a:moveTo>
                      <a:pt x="1530" y="908"/>
                    </a:moveTo>
                    <a:lnTo>
                      <a:pt x="1530" y="908"/>
                    </a:lnTo>
                    <a:cubicBezTo>
                      <a:pt x="1543" y="861"/>
                      <a:pt x="1543" y="815"/>
                      <a:pt x="1543" y="775"/>
                    </a:cubicBezTo>
                    <a:cubicBezTo>
                      <a:pt x="1543" y="345"/>
                      <a:pt x="1199" y="0"/>
                      <a:pt x="768" y="0"/>
                    </a:cubicBezTo>
                    <a:cubicBezTo>
                      <a:pt x="345" y="0"/>
                      <a:pt x="0" y="345"/>
                      <a:pt x="0" y="775"/>
                    </a:cubicBezTo>
                    <a:cubicBezTo>
                      <a:pt x="0" y="894"/>
                      <a:pt x="27" y="1007"/>
                      <a:pt x="73" y="1113"/>
                    </a:cubicBezTo>
                    <a:lnTo>
                      <a:pt x="1530" y="908"/>
                    </a:lnTo>
                  </a:path>
                </a:pathLst>
              </a:custGeom>
              <a:solidFill>
                <a:srgbClr val="65C4CA">
                  <a:lumMod val="75000"/>
                </a:srgb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0" name="Freeform 43"/>
              <p:cNvSpPr>
                <a:spLocks noChangeArrowheads="1"/>
              </p:cNvSpPr>
              <p:nvPr/>
            </p:nvSpPr>
            <p:spPr bwMode="auto">
              <a:xfrm>
                <a:off x="15090498" y="9808420"/>
                <a:ext cx="379263" cy="307420"/>
              </a:xfrm>
              <a:custGeom>
                <a:avLst/>
                <a:gdLst>
                  <a:gd name="T0" fmla="*/ 795 w 796"/>
                  <a:gd name="T1" fmla="*/ 79 h 650"/>
                  <a:gd name="T2" fmla="*/ 795 w 796"/>
                  <a:gd name="T3" fmla="*/ 79 h 650"/>
                  <a:gd name="T4" fmla="*/ 702 w 796"/>
                  <a:gd name="T5" fmla="*/ 106 h 650"/>
                  <a:gd name="T6" fmla="*/ 775 w 796"/>
                  <a:gd name="T7" fmla="*/ 13 h 650"/>
                  <a:gd name="T8" fmla="*/ 669 w 796"/>
                  <a:gd name="T9" fmla="*/ 53 h 650"/>
                  <a:gd name="T10" fmla="*/ 550 w 796"/>
                  <a:gd name="T11" fmla="*/ 0 h 650"/>
                  <a:gd name="T12" fmla="*/ 391 w 796"/>
                  <a:gd name="T13" fmla="*/ 165 h 650"/>
                  <a:gd name="T14" fmla="*/ 391 w 796"/>
                  <a:gd name="T15" fmla="*/ 205 h 650"/>
                  <a:gd name="T16" fmla="*/ 60 w 796"/>
                  <a:gd name="T17" fmla="*/ 33 h 650"/>
                  <a:gd name="T18" fmla="*/ 33 w 796"/>
                  <a:gd name="T19" fmla="*/ 112 h 650"/>
                  <a:gd name="T20" fmla="*/ 106 w 796"/>
                  <a:gd name="T21" fmla="*/ 251 h 650"/>
                  <a:gd name="T22" fmla="*/ 33 w 796"/>
                  <a:gd name="T23" fmla="*/ 231 h 650"/>
                  <a:gd name="T24" fmla="*/ 33 w 796"/>
                  <a:gd name="T25" fmla="*/ 231 h 650"/>
                  <a:gd name="T26" fmla="*/ 166 w 796"/>
                  <a:gd name="T27" fmla="*/ 390 h 650"/>
                  <a:gd name="T28" fmla="*/ 119 w 796"/>
                  <a:gd name="T29" fmla="*/ 397 h 650"/>
                  <a:gd name="T30" fmla="*/ 93 w 796"/>
                  <a:gd name="T31" fmla="*/ 397 h 650"/>
                  <a:gd name="T32" fmla="*/ 245 w 796"/>
                  <a:gd name="T33" fmla="*/ 510 h 650"/>
                  <a:gd name="T34" fmla="*/ 40 w 796"/>
                  <a:gd name="T35" fmla="*/ 576 h 650"/>
                  <a:gd name="T36" fmla="*/ 0 w 796"/>
                  <a:gd name="T37" fmla="*/ 576 h 650"/>
                  <a:gd name="T38" fmla="*/ 252 w 796"/>
                  <a:gd name="T39" fmla="*/ 649 h 650"/>
                  <a:gd name="T40" fmla="*/ 715 w 796"/>
                  <a:gd name="T41" fmla="*/ 185 h 650"/>
                  <a:gd name="T42" fmla="*/ 715 w 796"/>
                  <a:gd name="T43" fmla="*/ 165 h 650"/>
                  <a:gd name="T44" fmla="*/ 795 w 796"/>
                  <a:gd name="T45" fmla="*/ 79 h 650"/>
                  <a:gd name="T46" fmla="*/ 795 w 796"/>
                  <a:gd name="T47" fmla="*/ 79 h 650"/>
                  <a:gd name="T48" fmla="*/ 795 w 796"/>
                  <a:gd name="T49" fmla="*/ 7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6" h="650">
                    <a:moveTo>
                      <a:pt x="795" y="79"/>
                    </a:moveTo>
                    <a:lnTo>
                      <a:pt x="795" y="79"/>
                    </a:lnTo>
                    <a:cubicBezTo>
                      <a:pt x="768" y="92"/>
                      <a:pt x="735" y="99"/>
                      <a:pt x="702" y="106"/>
                    </a:cubicBezTo>
                    <a:cubicBezTo>
                      <a:pt x="735" y="86"/>
                      <a:pt x="762" y="53"/>
                      <a:pt x="775" y="13"/>
                    </a:cubicBezTo>
                    <a:cubicBezTo>
                      <a:pt x="742" y="33"/>
                      <a:pt x="709" y="46"/>
                      <a:pt x="669" y="53"/>
                    </a:cubicBezTo>
                    <a:cubicBezTo>
                      <a:pt x="642" y="20"/>
                      <a:pt x="603" y="0"/>
                      <a:pt x="550" y="0"/>
                    </a:cubicBezTo>
                    <a:cubicBezTo>
                      <a:pt x="464" y="0"/>
                      <a:pt x="391" y="79"/>
                      <a:pt x="391" y="165"/>
                    </a:cubicBezTo>
                    <a:cubicBezTo>
                      <a:pt x="391" y="178"/>
                      <a:pt x="391" y="192"/>
                      <a:pt x="391" y="205"/>
                    </a:cubicBezTo>
                    <a:cubicBezTo>
                      <a:pt x="258" y="198"/>
                      <a:pt x="139" y="132"/>
                      <a:pt x="60" y="33"/>
                    </a:cubicBezTo>
                    <a:cubicBezTo>
                      <a:pt x="46" y="59"/>
                      <a:pt x="33" y="86"/>
                      <a:pt x="33" y="112"/>
                    </a:cubicBezTo>
                    <a:cubicBezTo>
                      <a:pt x="33" y="172"/>
                      <a:pt x="66" y="218"/>
                      <a:pt x="106" y="251"/>
                    </a:cubicBezTo>
                    <a:cubicBezTo>
                      <a:pt x="80" y="251"/>
                      <a:pt x="53" y="245"/>
                      <a:pt x="33" y="231"/>
                    </a:cubicBezTo>
                    <a:lnTo>
                      <a:pt x="33" y="231"/>
                    </a:lnTo>
                    <a:cubicBezTo>
                      <a:pt x="33" y="311"/>
                      <a:pt x="93" y="377"/>
                      <a:pt x="166" y="390"/>
                    </a:cubicBezTo>
                    <a:cubicBezTo>
                      <a:pt x="152" y="397"/>
                      <a:pt x="139" y="397"/>
                      <a:pt x="119" y="397"/>
                    </a:cubicBezTo>
                    <a:cubicBezTo>
                      <a:pt x="113" y="397"/>
                      <a:pt x="99" y="397"/>
                      <a:pt x="93" y="397"/>
                    </a:cubicBezTo>
                    <a:cubicBezTo>
                      <a:pt x="113" y="457"/>
                      <a:pt x="172" y="510"/>
                      <a:pt x="245" y="510"/>
                    </a:cubicBezTo>
                    <a:cubicBezTo>
                      <a:pt x="186" y="549"/>
                      <a:pt x="119" y="576"/>
                      <a:pt x="40" y="576"/>
                    </a:cubicBezTo>
                    <a:cubicBezTo>
                      <a:pt x="27" y="576"/>
                      <a:pt x="13" y="576"/>
                      <a:pt x="0" y="576"/>
                    </a:cubicBezTo>
                    <a:cubicBezTo>
                      <a:pt x="73" y="622"/>
                      <a:pt x="159" y="649"/>
                      <a:pt x="252" y="649"/>
                    </a:cubicBezTo>
                    <a:cubicBezTo>
                      <a:pt x="550" y="649"/>
                      <a:pt x="715" y="404"/>
                      <a:pt x="715" y="185"/>
                    </a:cubicBezTo>
                    <a:cubicBezTo>
                      <a:pt x="715" y="165"/>
                      <a:pt x="715" y="165"/>
                      <a:pt x="715" y="165"/>
                    </a:cubicBezTo>
                    <a:cubicBezTo>
                      <a:pt x="748" y="139"/>
                      <a:pt x="775" y="112"/>
                      <a:pt x="795" y="79"/>
                    </a:cubicBezTo>
                    <a:close/>
                    <a:moveTo>
                      <a:pt x="795" y="79"/>
                    </a:moveTo>
                    <a:lnTo>
                      <a:pt x="795" y="79"/>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sp>
        <p:nvSpPr>
          <p:cNvPr id="142" name="矩形 141"/>
          <p:cNvSpPr/>
          <p:nvPr/>
        </p:nvSpPr>
        <p:spPr>
          <a:xfrm>
            <a:off x="1138399" y="3559959"/>
            <a:ext cx="1308441"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43" name="矩形 142"/>
          <p:cNvSpPr/>
          <p:nvPr/>
        </p:nvSpPr>
        <p:spPr>
          <a:xfrm>
            <a:off x="2642908" y="3591291"/>
            <a:ext cx="1308441"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44" name="矩形 143"/>
          <p:cNvSpPr/>
          <p:nvPr/>
        </p:nvSpPr>
        <p:spPr>
          <a:xfrm>
            <a:off x="4065432" y="3603291"/>
            <a:ext cx="1308441" cy="47705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a:t>
            </a:r>
          </a:p>
        </p:txBody>
      </p:sp>
      <p:sp>
        <p:nvSpPr>
          <p:cNvPr id="145" name="矩形 144"/>
          <p:cNvSpPr/>
          <p:nvPr/>
        </p:nvSpPr>
        <p:spPr>
          <a:xfrm>
            <a:off x="1056273" y="2135715"/>
            <a:ext cx="5606501"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a:t>
            </a:r>
          </a:p>
        </p:txBody>
      </p:sp>
    </p:spTree>
    <p:extLst>
      <p:ext uri="{BB962C8B-B14F-4D97-AF65-F5344CB8AC3E}">
        <p14:creationId xmlns:p14="http://schemas.microsoft.com/office/powerpoint/2010/main" val="150153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53" presetClass="entr" presetSubtype="16"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p:cTn id="18" dur="500" fill="hold"/>
                                        <p:tgtEl>
                                          <p:spTgt spid="89"/>
                                        </p:tgtEl>
                                        <p:attrNameLst>
                                          <p:attrName>ppt_w</p:attrName>
                                        </p:attrNameLst>
                                      </p:cBhvr>
                                      <p:tavLst>
                                        <p:tav tm="0">
                                          <p:val>
                                            <p:fltVal val="0"/>
                                          </p:val>
                                        </p:tav>
                                        <p:tav tm="100000">
                                          <p:val>
                                            <p:strVal val="#ppt_w"/>
                                          </p:val>
                                        </p:tav>
                                      </p:tavLst>
                                    </p:anim>
                                    <p:anim calcmode="lin" valueType="num">
                                      <p:cBhvr>
                                        <p:cTn id="19" dur="500" fill="hold"/>
                                        <p:tgtEl>
                                          <p:spTgt spid="89"/>
                                        </p:tgtEl>
                                        <p:attrNameLst>
                                          <p:attrName>ppt_h</p:attrName>
                                        </p:attrNameLst>
                                      </p:cBhvr>
                                      <p:tavLst>
                                        <p:tav tm="0">
                                          <p:val>
                                            <p:fltVal val="0"/>
                                          </p:val>
                                        </p:tav>
                                        <p:tav tm="100000">
                                          <p:val>
                                            <p:strVal val="#ppt_h"/>
                                          </p:val>
                                        </p:tav>
                                      </p:tavLst>
                                    </p:anim>
                                    <p:animEffect transition="in" filter="fade">
                                      <p:cBhvr>
                                        <p:cTn id="20" dur="500"/>
                                        <p:tgtEl>
                                          <p:spTgt spid="8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fade">
                                      <p:cBhvr>
                                        <p:cTn id="24" dur="500"/>
                                        <p:tgtEl>
                                          <p:spTgt spid="14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fade">
                                      <p:cBhvr>
                                        <p:cTn id="28" dur="500"/>
                                        <p:tgtEl>
                                          <p:spTgt spid="143"/>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45"/>
                                        </p:tgtEl>
                                        <p:attrNameLst>
                                          <p:attrName>style.visibility</p:attrName>
                                        </p:attrNameLst>
                                      </p:cBhvr>
                                      <p:to>
                                        <p:strVal val="visible"/>
                                      </p:to>
                                    </p:set>
                                    <p:animEffect transition="in" filter="fade">
                                      <p:cBhvr>
                                        <p:cTn id="3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3" grpId="0"/>
      <p:bldP spid="144" grpId="0"/>
      <p:bldP spid="1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256"/>
          <p:cNvGrpSpPr/>
          <p:nvPr/>
        </p:nvGrpSpPr>
        <p:grpSpPr>
          <a:xfrm rot="900000">
            <a:off x="1868314" y="2582943"/>
            <a:ext cx="2163111" cy="2163957"/>
            <a:chOff x="2328110" y="2786149"/>
            <a:chExt cx="6516601" cy="6516602"/>
          </a:xfrm>
        </p:grpSpPr>
        <p:sp>
          <p:nvSpPr>
            <p:cNvPr id="103" name="Freeform 1"/>
            <p:cNvSpPr>
              <a:spLocks noChangeArrowheads="1"/>
            </p:cNvSpPr>
            <p:nvPr/>
          </p:nvSpPr>
          <p:spPr bwMode="auto">
            <a:xfrm>
              <a:off x="2328110" y="4367620"/>
              <a:ext cx="4466256" cy="4935131"/>
            </a:xfrm>
            <a:custGeom>
              <a:avLst/>
              <a:gdLst>
                <a:gd name="T0" fmla="*/ 1472 w 2478"/>
                <a:gd name="T1" fmla="*/ 0 h 2738"/>
                <a:gd name="T2" fmla="*/ 1472 w 2478"/>
                <a:gd name="T3" fmla="*/ 0 h 2738"/>
                <a:gd name="T4" fmla="*/ 1453 w 2478"/>
                <a:gd name="T5" fmla="*/ 0 h 2738"/>
                <a:gd name="T6" fmla="*/ 1342 w 2478"/>
                <a:gd name="T7" fmla="*/ 75 h 2738"/>
                <a:gd name="T8" fmla="*/ 1342 w 2478"/>
                <a:gd name="T9" fmla="*/ 112 h 2738"/>
                <a:gd name="T10" fmla="*/ 1379 w 2478"/>
                <a:gd name="T11" fmla="*/ 186 h 2738"/>
                <a:gd name="T12" fmla="*/ 1360 w 2478"/>
                <a:gd name="T13" fmla="*/ 205 h 2738"/>
                <a:gd name="T14" fmla="*/ 615 w 2478"/>
                <a:gd name="T15" fmla="*/ 1192 h 2738"/>
                <a:gd name="T16" fmla="*/ 615 w 2478"/>
                <a:gd name="T17" fmla="*/ 1229 h 2738"/>
                <a:gd name="T18" fmla="*/ 578 w 2478"/>
                <a:gd name="T19" fmla="*/ 1210 h 2738"/>
                <a:gd name="T20" fmla="*/ 559 w 2478"/>
                <a:gd name="T21" fmla="*/ 1229 h 2738"/>
                <a:gd name="T22" fmla="*/ 19 w 2478"/>
                <a:gd name="T23" fmla="*/ 1527 h 2738"/>
                <a:gd name="T24" fmla="*/ 0 w 2478"/>
                <a:gd name="T25" fmla="*/ 1583 h 2738"/>
                <a:gd name="T26" fmla="*/ 354 w 2478"/>
                <a:gd name="T27" fmla="*/ 2216 h 2738"/>
                <a:gd name="T28" fmla="*/ 392 w 2478"/>
                <a:gd name="T29" fmla="*/ 2235 h 2738"/>
                <a:gd name="T30" fmla="*/ 410 w 2478"/>
                <a:gd name="T31" fmla="*/ 2235 h 2738"/>
                <a:gd name="T32" fmla="*/ 541 w 2478"/>
                <a:gd name="T33" fmla="*/ 2160 h 2738"/>
                <a:gd name="T34" fmla="*/ 839 w 2478"/>
                <a:gd name="T35" fmla="*/ 2718 h 2738"/>
                <a:gd name="T36" fmla="*/ 876 w 2478"/>
                <a:gd name="T37" fmla="*/ 2737 h 2738"/>
                <a:gd name="T38" fmla="*/ 895 w 2478"/>
                <a:gd name="T39" fmla="*/ 2737 h 2738"/>
                <a:gd name="T40" fmla="*/ 1118 w 2478"/>
                <a:gd name="T41" fmla="*/ 2606 h 2738"/>
                <a:gd name="T42" fmla="*/ 1137 w 2478"/>
                <a:gd name="T43" fmla="*/ 2551 h 2738"/>
                <a:gd name="T44" fmla="*/ 988 w 2478"/>
                <a:gd name="T45" fmla="*/ 2290 h 2738"/>
                <a:gd name="T46" fmla="*/ 1062 w 2478"/>
                <a:gd name="T47" fmla="*/ 2197 h 2738"/>
                <a:gd name="T48" fmla="*/ 1062 w 2478"/>
                <a:gd name="T49" fmla="*/ 2141 h 2738"/>
                <a:gd name="T50" fmla="*/ 895 w 2478"/>
                <a:gd name="T51" fmla="*/ 1974 h 2738"/>
                <a:gd name="T52" fmla="*/ 950 w 2478"/>
                <a:gd name="T53" fmla="*/ 1937 h 2738"/>
                <a:gd name="T54" fmla="*/ 969 w 2478"/>
                <a:gd name="T55" fmla="*/ 1881 h 2738"/>
                <a:gd name="T56" fmla="*/ 1006 w 2478"/>
                <a:gd name="T57" fmla="*/ 1899 h 2738"/>
                <a:gd name="T58" fmla="*/ 1025 w 2478"/>
                <a:gd name="T59" fmla="*/ 1899 h 2738"/>
                <a:gd name="T60" fmla="*/ 2236 w 2478"/>
                <a:gd name="T61" fmla="*/ 1788 h 2738"/>
                <a:gd name="T62" fmla="*/ 2254 w 2478"/>
                <a:gd name="T63" fmla="*/ 1788 h 2738"/>
                <a:gd name="T64" fmla="*/ 2272 w 2478"/>
                <a:gd name="T65" fmla="*/ 1788 h 2738"/>
                <a:gd name="T66" fmla="*/ 2310 w 2478"/>
                <a:gd name="T67" fmla="*/ 1843 h 2738"/>
                <a:gd name="T68" fmla="*/ 2328 w 2478"/>
                <a:gd name="T69" fmla="*/ 1862 h 2738"/>
                <a:gd name="T70" fmla="*/ 2347 w 2478"/>
                <a:gd name="T71" fmla="*/ 1862 h 2738"/>
                <a:gd name="T72" fmla="*/ 2459 w 2478"/>
                <a:gd name="T73" fmla="*/ 1806 h 2738"/>
                <a:gd name="T74" fmla="*/ 2477 w 2478"/>
                <a:gd name="T75" fmla="*/ 1750 h 2738"/>
                <a:gd name="T76" fmla="*/ 1509 w 2478"/>
                <a:gd name="T77" fmla="*/ 19 h 2738"/>
                <a:gd name="T78" fmla="*/ 1472 w 2478"/>
                <a:gd name="T79" fmla="*/ 0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8" h="2738">
                  <a:moveTo>
                    <a:pt x="1472" y="0"/>
                  </a:moveTo>
                  <a:lnTo>
                    <a:pt x="1472" y="0"/>
                  </a:lnTo>
                  <a:lnTo>
                    <a:pt x="1453" y="0"/>
                  </a:lnTo>
                  <a:cubicBezTo>
                    <a:pt x="1342" y="75"/>
                    <a:pt x="1342" y="75"/>
                    <a:pt x="1342" y="75"/>
                  </a:cubicBezTo>
                  <a:cubicBezTo>
                    <a:pt x="1323" y="75"/>
                    <a:pt x="1323" y="93"/>
                    <a:pt x="1342" y="112"/>
                  </a:cubicBezTo>
                  <a:cubicBezTo>
                    <a:pt x="1379" y="186"/>
                    <a:pt x="1379" y="186"/>
                    <a:pt x="1379" y="186"/>
                  </a:cubicBezTo>
                  <a:cubicBezTo>
                    <a:pt x="1360" y="186"/>
                    <a:pt x="1360" y="186"/>
                    <a:pt x="1360" y="205"/>
                  </a:cubicBezTo>
                  <a:cubicBezTo>
                    <a:pt x="615" y="1192"/>
                    <a:pt x="615" y="1192"/>
                    <a:pt x="615" y="1192"/>
                  </a:cubicBezTo>
                  <a:cubicBezTo>
                    <a:pt x="597" y="1192"/>
                    <a:pt x="597" y="1210"/>
                    <a:pt x="615" y="1229"/>
                  </a:cubicBezTo>
                  <a:cubicBezTo>
                    <a:pt x="597" y="1229"/>
                    <a:pt x="597" y="1210"/>
                    <a:pt x="578" y="1210"/>
                  </a:cubicBezTo>
                  <a:cubicBezTo>
                    <a:pt x="578" y="1210"/>
                    <a:pt x="559" y="1210"/>
                    <a:pt x="559" y="1229"/>
                  </a:cubicBezTo>
                  <a:cubicBezTo>
                    <a:pt x="19" y="1527"/>
                    <a:pt x="19" y="1527"/>
                    <a:pt x="19" y="1527"/>
                  </a:cubicBezTo>
                  <a:cubicBezTo>
                    <a:pt x="0" y="1527"/>
                    <a:pt x="0" y="1564"/>
                    <a:pt x="0" y="1583"/>
                  </a:cubicBezTo>
                  <a:cubicBezTo>
                    <a:pt x="354" y="2216"/>
                    <a:pt x="354" y="2216"/>
                    <a:pt x="354" y="2216"/>
                  </a:cubicBezTo>
                  <a:cubicBezTo>
                    <a:pt x="373" y="2235"/>
                    <a:pt x="373" y="2235"/>
                    <a:pt x="392" y="2235"/>
                  </a:cubicBezTo>
                  <a:lnTo>
                    <a:pt x="410" y="2235"/>
                  </a:lnTo>
                  <a:cubicBezTo>
                    <a:pt x="541" y="2160"/>
                    <a:pt x="541" y="2160"/>
                    <a:pt x="541" y="2160"/>
                  </a:cubicBezTo>
                  <a:cubicBezTo>
                    <a:pt x="839" y="2718"/>
                    <a:pt x="839" y="2718"/>
                    <a:pt x="839" y="2718"/>
                  </a:cubicBezTo>
                  <a:cubicBezTo>
                    <a:pt x="857" y="2737"/>
                    <a:pt x="857" y="2737"/>
                    <a:pt x="876" y="2737"/>
                  </a:cubicBezTo>
                  <a:lnTo>
                    <a:pt x="895" y="2737"/>
                  </a:lnTo>
                  <a:cubicBezTo>
                    <a:pt x="1118" y="2606"/>
                    <a:pt x="1118" y="2606"/>
                    <a:pt x="1118" y="2606"/>
                  </a:cubicBezTo>
                  <a:cubicBezTo>
                    <a:pt x="1137" y="2588"/>
                    <a:pt x="1137" y="2570"/>
                    <a:pt x="1137" y="2551"/>
                  </a:cubicBezTo>
                  <a:cubicBezTo>
                    <a:pt x="988" y="2290"/>
                    <a:pt x="988" y="2290"/>
                    <a:pt x="988" y="2290"/>
                  </a:cubicBezTo>
                  <a:cubicBezTo>
                    <a:pt x="1062" y="2197"/>
                    <a:pt x="1062" y="2197"/>
                    <a:pt x="1062" y="2197"/>
                  </a:cubicBezTo>
                  <a:cubicBezTo>
                    <a:pt x="1081" y="2179"/>
                    <a:pt x="1081" y="2160"/>
                    <a:pt x="1062" y="2141"/>
                  </a:cubicBezTo>
                  <a:cubicBezTo>
                    <a:pt x="895" y="1974"/>
                    <a:pt x="895" y="1974"/>
                    <a:pt x="895" y="1974"/>
                  </a:cubicBezTo>
                  <a:cubicBezTo>
                    <a:pt x="950" y="1937"/>
                    <a:pt x="950" y="1937"/>
                    <a:pt x="950" y="1937"/>
                  </a:cubicBezTo>
                  <a:cubicBezTo>
                    <a:pt x="969" y="1918"/>
                    <a:pt x="969" y="1899"/>
                    <a:pt x="969" y="1881"/>
                  </a:cubicBezTo>
                  <a:cubicBezTo>
                    <a:pt x="969" y="1899"/>
                    <a:pt x="988" y="1899"/>
                    <a:pt x="1006" y="1899"/>
                  </a:cubicBezTo>
                  <a:cubicBezTo>
                    <a:pt x="1006" y="1899"/>
                    <a:pt x="1006" y="1899"/>
                    <a:pt x="1025" y="1899"/>
                  </a:cubicBezTo>
                  <a:cubicBezTo>
                    <a:pt x="2236" y="1788"/>
                    <a:pt x="2236" y="1788"/>
                    <a:pt x="2236" y="1788"/>
                  </a:cubicBezTo>
                  <a:lnTo>
                    <a:pt x="2254" y="1788"/>
                  </a:lnTo>
                  <a:lnTo>
                    <a:pt x="2272" y="1788"/>
                  </a:lnTo>
                  <a:cubicBezTo>
                    <a:pt x="2310" y="1843"/>
                    <a:pt x="2310" y="1843"/>
                    <a:pt x="2310" y="1843"/>
                  </a:cubicBezTo>
                  <a:cubicBezTo>
                    <a:pt x="2310" y="1862"/>
                    <a:pt x="2328" y="1862"/>
                    <a:pt x="2328" y="1862"/>
                  </a:cubicBezTo>
                  <a:cubicBezTo>
                    <a:pt x="2347" y="1862"/>
                    <a:pt x="2347" y="1862"/>
                    <a:pt x="2347" y="1862"/>
                  </a:cubicBezTo>
                  <a:cubicBezTo>
                    <a:pt x="2459" y="1806"/>
                    <a:pt x="2459" y="1806"/>
                    <a:pt x="2459" y="1806"/>
                  </a:cubicBezTo>
                  <a:cubicBezTo>
                    <a:pt x="2477" y="1788"/>
                    <a:pt x="2477" y="1769"/>
                    <a:pt x="2477" y="1750"/>
                  </a:cubicBezTo>
                  <a:cubicBezTo>
                    <a:pt x="1509" y="19"/>
                    <a:pt x="1509" y="19"/>
                    <a:pt x="1509" y="19"/>
                  </a:cubicBezTo>
                  <a:cubicBezTo>
                    <a:pt x="1491" y="19"/>
                    <a:pt x="1491" y="0"/>
                    <a:pt x="1472" y="0"/>
                  </a:cubicBezTo>
                </a:path>
              </a:pathLst>
            </a:custGeom>
            <a:solidFill>
              <a:sysClr val="window" lastClr="FFFFFF">
                <a:lumMod val="85000"/>
              </a:sys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4" name="Freeform 3"/>
            <p:cNvSpPr>
              <a:spLocks noChangeArrowheads="1"/>
            </p:cNvSpPr>
            <p:nvPr/>
          </p:nvSpPr>
          <p:spPr bwMode="auto">
            <a:xfrm>
              <a:off x="6261915" y="3255029"/>
              <a:ext cx="1176167" cy="1748357"/>
            </a:xfrm>
            <a:custGeom>
              <a:avLst/>
              <a:gdLst>
                <a:gd name="T0" fmla="*/ 595 w 652"/>
                <a:gd name="T1" fmla="*/ 0 h 970"/>
                <a:gd name="T2" fmla="*/ 595 w 652"/>
                <a:gd name="T3" fmla="*/ 0 h 970"/>
                <a:gd name="T4" fmla="*/ 0 w 652"/>
                <a:gd name="T5" fmla="*/ 932 h 970"/>
                <a:gd name="T6" fmla="*/ 56 w 652"/>
                <a:gd name="T7" fmla="*/ 969 h 970"/>
                <a:gd name="T8" fmla="*/ 651 w 652"/>
                <a:gd name="T9" fmla="*/ 38 h 970"/>
                <a:gd name="T10" fmla="*/ 595 w 652"/>
                <a:gd name="T11" fmla="*/ 0 h 970"/>
              </a:gdLst>
              <a:ahLst/>
              <a:cxnLst>
                <a:cxn ang="0">
                  <a:pos x="T0" y="T1"/>
                </a:cxn>
                <a:cxn ang="0">
                  <a:pos x="T2" y="T3"/>
                </a:cxn>
                <a:cxn ang="0">
                  <a:pos x="T4" y="T5"/>
                </a:cxn>
                <a:cxn ang="0">
                  <a:pos x="T6" y="T7"/>
                </a:cxn>
                <a:cxn ang="0">
                  <a:pos x="T8" y="T9"/>
                </a:cxn>
                <a:cxn ang="0">
                  <a:pos x="T10" y="T11"/>
                </a:cxn>
              </a:cxnLst>
              <a:rect l="0" t="0" r="r" b="b"/>
              <a:pathLst>
                <a:path w="652" h="970">
                  <a:moveTo>
                    <a:pt x="595" y="0"/>
                  </a:moveTo>
                  <a:lnTo>
                    <a:pt x="595" y="0"/>
                  </a:lnTo>
                  <a:cubicBezTo>
                    <a:pt x="0" y="932"/>
                    <a:pt x="0" y="932"/>
                    <a:pt x="0" y="932"/>
                  </a:cubicBezTo>
                  <a:cubicBezTo>
                    <a:pt x="56" y="969"/>
                    <a:pt x="56" y="969"/>
                    <a:pt x="56" y="969"/>
                  </a:cubicBezTo>
                  <a:cubicBezTo>
                    <a:pt x="651" y="38"/>
                    <a:pt x="651" y="38"/>
                    <a:pt x="651" y="38"/>
                  </a:cubicBezTo>
                  <a:cubicBezTo>
                    <a:pt x="632" y="19"/>
                    <a:pt x="614" y="19"/>
                    <a:pt x="595" y="0"/>
                  </a:cubicBezTo>
                </a:path>
              </a:pathLst>
            </a:custGeom>
            <a:solidFill>
              <a:sysClr val="window" lastClr="FFFFFF">
                <a:lumMod val="65000"/>
              </a:sys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5" name="Freeform 4"/>
            <p:cNvSpPr>
              <a:spLocks noChangeArrowheads="1"/>
            </p:cNvSpPr>
            <p:nvPr/>
          </p:nvSpPr>
          <p:spPr bwMode="auto">
            <a:xfrm>
              <a:off x="6659268" y="4129207"/>
              <a:ext cx="1613254" cy="1239744"/>
            </a:xfrm>
            <a:custGeom>
              <a:avLst/>
              <a:gdLst>
                <a:gd name="T0" fmla="*/ 875 w 895"/>
                <a:gd name="T1" fmla="*/ 0 h 690"/>
                <a:gd name="T2" fmla="*/ 875 w 895"/>
                <a:gd name="T3" fmla="*/ 0 h 690"/>
                <a:gd name="T4" fmla="*/ 0 w 895"/>
                <a:gd name="T5" fmla="*/ 633 h 690"/>
                <a:gd name="T6" fmla="*/ 37 w 895"/>
                <a:gd name="T7" fmla="*/ 689 h 690"/>
                <a:gd name="T8" fmla="*/ 894 w 895"/>
                <a:gd name="T9" fmla="*/ 37 h 690"/>
                <a:gd name="T10" fmla="*/ 875 w 895"/>
                <a:gd name="T11" fmla="*/ 0 h 690"/>
              </a:gdLst>
              <a:ahLst/>
              <a:cxnLst>
                <a:cxn ang="0">
                  <a:pos x="T0" y="T1"/>
                </a:cxn>
                <a:cxn ang="0">
                  <a:pos x="T2" y="T3"/>
                </a:cxn>
                <a:cxn ang="0">
                  <a:pos x="T4" y="T5"/>
                </a:cxn>
                <a:cxn ang="0">
                  <a:pos x="T6" y="T7"/>
                </a:cxn>
                <a:cxn ang="0">
                  <a:pos x="T8" y="T9"/>
                </a:cxn>
                <a:cxn ang="0">
                  <a:pos x="T10" y="T11"/>
                </a:cxn>
              </a:cxnLst>
              <a:rect l="0" t="0" r="r" b="b"/>
              <a:pathLst>
                <a:path w="895" h="690">
                  <a:moveTo>
                    <a:pt x="875" y="0"/>
                  </a:moveTo>
                  <a:lnTo>
                    <a:pt x="875" y="0"/>
                  </a:lnTo>
                  <a:cubicBezTo>
                    <a:pt x="0" y="633"/>
                    <a:pt x="0" y="633"/>
                    <a:pt x="0" y="633"/>
                  </a:cubicBezTo>
                  <a:cubicBezTo>
                    <a:pt x="37" y="689"/>
                    <a:pt x="37" y="689"/>
                    <a:pt x="37" y="689"/>
                  </a:cubicBezTo>
                  <a:cubicBezTo>
                    <a:pt x="894" y="37"/>
                    <a:pt x="894" y="37"/>
                    <a:pt x="894" y="37"/>
                  </a:cubicBezTo>
                  <a:cubicBezTo>
                    <a:pt x="894" y="18"/>
                    <a:pt x="875" y="18"/>
                    <a:pt x="875" y="0"/>
                  </a:cubicBezTo>
                </a:path>
              </a:pathLst>
            </a:custGeom>
            <a:solidFill>
              <a:sysClr val="window" lastClr="FFFFFF">
                <a:lumMod val="65000"/>
              </a:sys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6" name="Freeform 5"/>
            <p:cNvSpPr>
              <a:spLocks noChangeArrowheads="1"/>
            </p:cNvSpPr>
            <p:nvPr/>
          </p:nvSpPr>
          <p:spPr bwMode="auto">
            <a:xfrm>
              <a:off x="7000990" y="6712004"/>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ysClr val="window" lastClr="FFFFFF">
                <a:lumMod val="75000"/>
              </a:sys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7" name="Freeform 6"/>
            <p:cNvSpPr>
              <a:spLocks noChangeArrowheads="1"/>
            </p:cNvSpPr>
            <p:nvPr/>
          </p:nvSpPr>
          <p:spPr bwMode="auto">
            <a:xfrm>
              <a:off x="5824823" y="2786149"/>
              <a:ext cx="675504" cy="1915248"/>
            </a:xfrm>
            <a:custGeom>
              <a:avLst/>
              <a:gdLst>
                <a:gd name="T0" fmla="*/ 316 w 373"/>
                <a:gd name="T1" fmla="*/ 0 h 1062"/>
                <a:gd name="T2" fmla="*/ 316 w 373"/>
                <a:gd name="T3" fmla="*/ 0 h 1062"/>
                <a:gd name="T4" fmla="*/ 0 w 373"/>
                <a:gd name="T5" fmla="*/ 1043 h 1062"/>
                <a:gd name="T6" fmla="*/ 55 w 373"/>
                <a:gd name="T7" fmla="*/ 1061 h 1062"/>
                <a:gd name="T8" fmla="*/ 372 w 373"/>
                <a:gd name="T9" fmla="*/ 18 h 1062"/>
                <a:gd name="T10" fmla="*/ 316 w 373"/>
                <a:gd name="T11" fmla="*/ 0 h 1062"/>
              </a:gdLst>
              <a:ahLst/>
              <a:cxnLst>
                <a:cxn ang="0">
                  <a:pos x="T0" y="T1"/>
                </a:cxn>
                <a:cxn ang="0">
                  <a:pos x="T2" y="T3"/>
                </a:cxn>
                <a:cxn ang="0">
                  <a:pos x="T4" y="T5"/>
                </a:cxn>
                <a:cxn ang="0">
                  <a:pos x="T6" y="T7"/>
                </a:cxn>
                <a:cxn ang="0">
                  <a:pos x="T8" y="T9"/>
                </a:cxn>
                <a:cxn ang="0">
                  <a:pos x="T10" y="T11"/>
                </a:cxn>
              </a:cxnLst>
              <a:rect l="0" t="0" r="r" b="b"/>
              <a:pathLst>
                <a:path w="373" h="1062">
                  <a:moveTo>
                    <a:pt x="316" y="0"/>
                  </a:moveTo>
                  <a:lnTo>
                    <a:pt x="316" y="0"/>
                  </a:lnTo>
                  <a:cubicBezTo>
                    <a:pt x="0" y="1043"/>
                    <a:pt x="0" y="1043"/>
                    <a:pt x="0" y="1043"/>
                  </a:cubicBezTo>
                  <a:cubicBezTo>
                    <a:pt x="55" y="1061"/>
                    <a:pt x="55" y="1061"/>
                    <a:pt x="55" y="1061"/>
                  </a:cubicBezTo>
                  <a:cubicBezTo>
                    <a:pt x="372" y="18"/>
                    <a:pt x="372" y="18"/>
                    <a:pt x="372" y="18"/>
                  </a:cubicBezTo>
                  <a:cubicBezTo>
                    <a:pt x="353" y="0"/>
                    <a:pt x="334" y="0"/>
                    <a:pt x="316" y="0"/>
                  </a:cubicBezTo>
                </a:path>
              </a:pathLst>
            </a:custGeom>
            <a:solidFill>
              <a:sysClr val="window" lastClr="FFFFFF">
                <a:lumMod val="65000"/>
              </a:sys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8" name="Freeform 9"/>
            <p:cNvSpPr>
              <a:spLocks noChangeArrowheads="1"/>
            </p:cNvSpPr>
            <p:nvPr/>
          </p:nvSpPr>
          <p:spPr bwMode="auto">
            <a:xfrm>
              <a:off x="3202288" y="7784862"/>
              <a:ext cx="1176167" cy="1509944"/>
            </a:xfrm>
            <a:custGeom>
              <a:avLst/>
              <a:gdLst>
                <a:gd name="T0" fmla="*/ 652 w 653"/>
                <a:gd name="T1" fmla="*/ 652 h 839"/>
                <a:gd name="T2" fmla="*/ 652 w 653"/>
                <a:gd name="T3" fmla="*/ 652 h 839"/>
                <a:gd name="T4" fmla="*/ 633 w 653"/>
                <a:gd name="T5" fmla="*/ 707 h 839"/>
                <a:gd name="T6" fmla="*/ 410 w 653"/>
                <a:gd name="T7" fmla="*/ 838 h 839"/>
                <a:gd name="T8" fmla="*/ 354 w 653"/>
                <a:gd name="T9" fmla="*/ 819 h 839"/>
                <a:gd name="T10" fmla="*/ 0 w 653"/>
                <a:gd name="T11" fmla="*/ 187 h 839"/>
                <a:gd name="T12" fmla="*/ 18 w 653"/>
                <a:gd name="T13" fmla="*/ 131 h 839"/>
                <a:gd name="T14" fmla="*/ 242 w 653"/>
                <a:gd name="T15" fmla="*/ 0 h 839"/>
                <a:gd name="T16" fmla="*/ 298 w 653"/>
                <a:gd name="T17" fmla="*/ 19 h 839"/>
                <a:gd name="T18" fmla="*/ 652 w 653"/>
                <a:gd name="T19" fmla="*/ 65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839">
                  <a:moveTo>
                    <a:pt x="652" y="652"/>
                  </a:moveTo>
                  <a:lnTo>
                    <a:pt x="652" y="652"/>
                  </a:lnTo>
                  <a:cubicBezTo>
                    <a:pt x="652" y="671"/>
                    <a:pt x="652" y="689"/>
                    <a:pt x="633" y="707"/>
                  </a:cubicBezTo>
                  <a:cubicBezTo>
                    <a:pt x="410" y="838"/>
                    <a:pt x="410" y="838"/>
                    <a:pt x="410" y="838"/>
                  </a:cubicBezTo>
                  <a:cubicBezTo>
                    <a:pt x="391" y="838"/>
                    <a:pt x="372" y="838"/>
                    <a:pt x="354" y="819"/>
                  </a:cubicBezTo>
                  <a:cubicBezTo>
                    <a:pt x="0" y="187"/>
                    <a:pt x="0" y="187"/>
                    <a:pt x="0" y="187"/>
                  </a:cubicBezTo>
                  <a:cubicBezTo>
                    <a:pt x="0" y="168"/>
                    <a:pt x="0" y="149"/>
                    <a:pt x="18" y="131"/>
                  </a:cubicBezTo>
                  <a:cubicBezTo>
                    <a:pt x="242" y="0"/>
                    <a:pt x="242" y="0"/>
                    <a:pt x="242" y="0"/>
                  </a:cubicBezTo>
                  <a:cubicBezTo>
                    <a:pt x="261" y="0"/>
                    <a:pt x="279" y="0"/>
                    <a:pt x="298" y="19"/>
                  </a:cubicBezTo>
                  <a:lnTo>
                    <a:pt x="652" y="652"/>
                  </a:lnTo>
                </a:path>
              </a:pathLst>
            </a:custGeom>
            <a:solidFill>
              <a:srgbClr val="EECE52">
                <a:lumMod val="60000"/>
                <a:lumOff val="4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09" name="Freeform 10"/>
            <p:cNvSpPr>
              <a:spLocks noChangeArrowheads="1"/>
            </p:cNvSpPr>
            <p:nvPr/>
          </p:nvSpPr>
          <p:spPr bwMode="auto">
            <a:xfrm>
              <a:off x="2328110" y="6545119"/>
              <a:ext cx="1748357" cy="1883453"/>
            </a:xfrm>
            <a:custGeom>
              <a:avLst/>
              <a:gdLst>
                <a:gd name="T0" fmla="*/ 969 w 970"/>
                <a:gd name="T1" fmla="*/ 671 h 1044"/>
                <a:gd name="T2" fmla="*/ 969 w 970"/>
                <a:gd name="T3" fmla="*/ 671 h 1044"/>
                <a:gd name="T4" fmla="*/ 950 w 970"/>
                <a:gd name="T5" fmla="*/ 727 h 1044"/>
                <a:gd name="T6" fmla="*/ 410 w 970"/>
                <a:gd name="T7" fmla="*/ 1025 h 1044"/>
                <a:gd name="T8" fmla="*/ 354 w 970"/>
                <a:gd name="T9" fmla="*/ 1006 h 1044"/>
                <a:gd name="T10" fmla="*/ 0 w 970"/>
                <a:gd name="T11" fmla="*/ 373 h 1044"/>
                <a:gd name="T12" fmla="*/ 19 w 970"/>
                <a:gd name="T13" fmla="*/ 317 h 1044"/>
                <a:gd name="T14" fmla="*/ 559 w 970"/>
                <a:gd name="T15" fmla="*/ 19 h 1044"/>
                <a:gd name="T16" fmla="*/ 615 w 970"/>
                <a:gd name="T17" fmla="*/ 19 h 1044"/>
                <a:gd name="T18" fmla="*/ 969 w 970"/>
                <a:gd name="T19" fmla="*/ 67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0" h="1044">
                  <a:moveTo>
                    <a:pt x="969" y="671"/>
                  </a:moveTo>
                  <a:lnTo>
                    <a:pt x="969" y="671"/>
                  </a:lnTo>
                  <a:cubicBezTo>
                    <a:pt x="969" y="689"/>
                    <a:pt x="969" y="708"/>
                    <a:pt x="950" y="727"/>
                  </a:cubicBezTo>
                  <a:cubicBezTo>
                    <a:pt x="410" y="1025"/>
                    <a:pt x="410" y="1025"/>
                    <a:pt x="410" y="1025"/>
                  </a:cubicBezTo>
                  <a:cubicBezTo>
                    <a:pt x="392" y="1043"/>
                    <a:pt x="373" y="1025"/>
                    <a:pt x="354" y="1006"/>
                  </a:cubicBezTo>
                  <a:cubicBezTo>
                    <a:pt x="0" y="373"/>
                    <a:pt x="0" y="373"/>
                    <a:pt x="0" y="373"/>
                  </a:cubicBezTo>
                  <a:cubicBezTo>
                    <a:pt x="0" y="354"/>
                    <a:pt x="0" y="317"/>
                    <a:pt x="19" y="317"/>
                  </a:cubicBezTo>
                  <a:cubicBezTo>
                    <a:pt x="559" y="19"/>
                    <a:pt x="559" y="19"/>
                    <a:pt x="559" y="19"/>
                  </a:cubicBezTo>
                  <a:cubicBezTo>
                    <a:pt x="578" y="0"/>
                    <a:pt x="597" y="0"/>
                    <a:pt x="615" y="19"/>
                  </a:cubicBezTo>
                  <a:lnTo>
                    <a:pt x="969" y="671"/>
                  </a:lnTo>
                </a:path>
              </a:pathLst>
            </a:custGeom>
            <a:solidFill>
              <a:srgbClr val="EECE5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0" name="Freeform 12"/>
            <p:cNvSpPr>
              <a:spLocks noChangeArrowheads="1"/>
            </p:cNvSpPr>
            <p:nvPr/>
          </p:nvSpPr>
          <p:spPr bwMode="auto">
            <a:xfrm>
              <a:off x="4712233" y="4367620"/>
              <a:ext cx="2082134" cy="3393399"/>
            </a:xfrm>
            <a:custGeom>
              <a:avLst/>
              <a:gdLst>
                <a:gd name="T0" fmla="*/ 1154 w 1155"/>
                <a:gd name="T1" fmla="*/ 1750 h 1882"/>
                <a:gd name="T2" fmla="*/ 1154 w 1155"/>
                <a:gd name="T3" fmla="*/ 1750 h 1882"/>
                <a:gd name="T4" fmla="*/ 1136 w 1155"/>
                <a:gd name="T5" fmla="*/ 1806 h 1882"/>
                <a:gd name="T6" fmla="*/ 1024 w 1155"/>
                <a:gd name="T7" fmla="*/ 1862 h 1882"/>
                <a:gd name="T8" fmla="*/ 987 w 1155"/>
                <a:gd name="T9" fmla="*/ 1843 h 1882"/>
                <a:gd name="T10" fmla="*/ 19 w 1155"/>
                <a:gd name="T11" fmla="*/ 112 h 1882"/>
                <a:gd name="T12" fmla="*/ 19 w 1155"/>
                <a:gd name="T13" fmla="*/ 75 h 1882"/>
                <a:gd name="T14" fmla="*/ 130 w 1155"/>
                <a:gd name="T15" fmla="*/ 0 h 1882"/>
                <a:gd name="T16" fmla="*/ 186 w 1155"/>
                <a:gd name="T17" fmla="*/ 19 h 1882"/>
                <a:gd name="T18" fmla="*/ 1154 w 1155"/>
                <a:gd name="T19" fmla="*/ 175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882">
                  <a:moveTo>
                    <a:pt x="1154" y="1750"/>
                  </a:moveTo>
                  <a:lnTo>
                    <a:pt x="1154" y="1750"/>
                  </a:lnTo>
                  <a:cubicBezTo>
                    <a:pt x="1154" y="1769"/>
                    <a:pt x="1154" y="1788"/>
                    <a:pt x="1136" y="1806"/>
                  </a:cubicBezTo>
                  <a:cubicBezTo>
                    <a:pt x="1024" y="1862"/>
                    <a:pt x="1024" y="1862"/>
                    <a:pt x="1024" y="1862"/>
                  </a:cubicBezTo>
                  <a:cubicBezTo>
                    <a:pt x="1005" y="1881"/>
                    <a:pt x="987" y="1862"/>
                    <a:pt x="987" y="1843"/>
                  </a:cubicBezTo>
                  <a:cubicBezTo>
                    <a:pt x="19" y="112"/>
                    <a:pt x="19" y="112"/>
                    <a:pt x="19" y="112"/>
                  </a:cubicBezTo>
                  <a:cubicBezTo>
                    <a:pt x="0" y="93"/>
                    <a:pt x="0" y="75"/>
                    <a:pt x="19" y="75"/>
                  </a:cubicBezTo>
                  <a:cubicBezTo>
                    <a:pt x="130" y="0"/>
                    <a:pt x="130" y="0"/>
                    <a:pt x="130" y="0"/>
                  </a:cubicBezTo>
                  <a:cubicBezTo>
                    <a:pt x="149" y="0"/>
                    <a:pt x="168" y="0"/>
                    <a:pt x="186" y="19"/>
                  </a:cubicBezTo>
                  <a:lnTo>
                    <a:pt x="1154" y="1750"/>
                  </a:lnTo>
                </a:path>
              </a:pathLst>
            </a:custGeom>
            <a:solidFill>
              <a:srgbClr val="EECE5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1" name="Freeform 13"/>
            <p:cNvSpPr>
              <a:spLocks noChangeArrowheads="1"/>
            </p:cNvSpPr>
            <p:nvPr/>
          </p:nvSpPr>
          <p:spPr bwMode="auto">
            <a:xfrm>
              <a:off x="2399636" y="6918628"/>
              <a:ext cx="1104642" cy="1374847"/>
            </a:xfrm>
            <a:custGeom>
              <a:avLst/>
              <a:gdLst>
                <a:gd name="T0" fmla="*/ 242 w 615"/>
                <a:gd name="T1" fmla="*/ 93 h 765"/>
                <a:gd name="T2" fmla="*/ 261 w 615"/>
                <a:gd name="T3" fmla="*/ 0 h 765"/>
                <a:gd name="T4" fmla="*/ 298 w 615"/>
                <a:gd name="T5" fmla="*/ 93 h 765"/>
                <a:gd name="T6" fmla="*/ 354 w 615"/>
                <a:gd name="T7" fmla="*/ 205 h 765"/>
                <a:gd name="T8" fmla="*/ 316 w 615"/>
                <a:gd name="T9" fmla="*/ 112 h 765"/>
                <a:gd name="T10" fmla="*/ 298 w 615"/>
                <a:gd name="T11" fmla="*/ 205 h 765"/>
                <a:gd name="T12" fmla="*/ 428 w 615"/>
                <a:gd name="T13" fmla="*/ 298 h 765"/>
                <a:gd name="T14" fmla="*/ 428 w 615"/>
                <a:gd name="T15" fmla="*/ 242 h 765"/>
                <a:gd name="T16" fmla="*/ 335 w 615"/>
                <a:gd name="T17" fmla="*/ 279 h 765"/>
                <a:gd name="T18" fmla="*/ 428 w 615"/>
                <a:gd name="T19" fmla="*/ 298 h 765"/>
                <a:gd name="T20" fmla="*/ 503 w 615"/>
                <a:gd name="T21" fmla="*/ 373 h 765"/>
                <a:gd name="T22" fmla="*/ 410 w 615"/>
                <a:gd name="T23" fmla="*/ 354 h 765"/>
                <a:gd name="T24" fmla="*/ 447 w 615"/>
                <a:gd name="T25" fmla="*/ 428 h 765"/>
                <a:gd name="T26" fmla="*/ 205 w 615"/>
                <a:gd name="T27" fmla="*/ 149 h 765"/>
                <a:gd name="T28" fmla="*/ 149 w 615"/>
                <a:gd name="T29" fmla="*/ 75 h 765"/>
                <a:gd name="T30" fmla="*/ 130 w 615"/>
                <a:gd name="T31" fmla="*/ 149 h 765"/>
                <a:gd name="T32" fmla="*/ 261 w 615"/>
                <a:gd name="T33" fmla="*/ 261 h 765"/>
                <a:gd name="T34" fmla="*/ 261 w 615"/>
                <a:gd name="T35" fmla="*/ 186 h 765"/>
                <a:gd name="T36" fmla="*/ 167 w 615"/>
                <a:gd name="T37" fmla="*/ 224 h 765"/>
                <a:gd name="T38" fmla="*/ 261 w 615"/>
                <a:gd name="T39" fmla="*/ 261 h 765"/>
                <a:gd name="T40" fmla="*/ 335 w 615"/>
                <a:gd name="T41" fmla="*/ 317 h 765"/>
                <a:gd name="T42" fmla="*/ 242 w 615"/>
                <a:gd name="T43" fmla="*/ 298 h 765"/>
                <a:gd name="T44" fmla="*/ 298 w 615"/>
                <a:gd name="T45" fmla="*/ 373 h 765"/>
                <a:gd name="T46" fmla="*/ 372 w 615"/>
                <a:gd name="T47" fmla="*/ 466 h 765"/>
                <a:gd name="T48" fmla="*/ 335 w 615"/>
                <a:gd name="T49" fmla="*/ 391 h 765"/>
                <a:gd name="T50" fmla="*/ 316 w 615"/>
                <a:gd name="T51" fmla="*/ 466 h 765"/>
                <a:gd name="T52" fmla="*/ 93 w 615"/>
                <a:gd name="T53" fmla="*/ 205 h 765"/>
                <a:gd name="T54" fmla="*/ 93 w 615"/>
                <a:gd name="T55" fmla="*/ 130 h 765"/>
                <a:gd name="T56" fmla="*/ 0 w 615"/>
                <a:gd name="T57" fmla="*/ 186 h 765"/>
                <a:gd name="T58" fmla="*/ 93 w 615"/>
                <a:gd name="T59" fmla="*/ 205 h 765"/>
                <a:gd name="T60" fmla="*/ 167 w 615"/>
                <a:gd name="T61" fmla="*/ 279 h 765"/>
                <a:gd name="T62" fmla="*/ 74 w 615"/>
                <a:gd name="T63" fmla="*/ 242 h 765"/>
                <a:gd name="T64" fmla="*/ 130 w 615"/>
                <a:gd name="T65" fmla="*/ 335 h 765"/>
                <a:gd name="T66" fmla="*/ 205 w 615"/>
                <a:gd name="T67" fmla="*/ 428 h 765"/>
                <a:gd name="T68" fmla="*/ 167 w 615"/>
                <a:gd name="T69" fmla="*/ 335 h 765"/>
                <a:gd name="T70" fmla="*/ 149 w 615"/>
                <a:gd name="T71" fmla="*/ 428 h 765"/>
                <a:gd name="T72" fmla="*/ 279 w 615"/>
                <a:gd name="T73" fmla="*/ 522 h 765"/>
                <a:gd name="T74" fmla="*/ 279 w 615"/>
                <a:gd name="T75" fmla="*/ 466 h 765"/>
                <a:gd name="T76" fmla="*/ 186 w 615"/>
                <a:gd name="T77" fmla="*/ 503 h 765"/>
                <a:gd name="T78" fmla="*/ 279 w 615"/>
                <a:gd name="T79" fmla="*/ 522 h 765"/>
                <a:gd name="T80" fmla="*/ 559 w 615"/>
                <a:gd name="T81" fmla="*/ 484 h 765"/>
                <a:gd name="T82" fmla="*/ 465 w 615"/>
                <a:gd name="T83" fmla="*/ 447 h 765"/>
                <a:gd name="T84" fmla="*/ 521 w 615"/>
                <a:gd name="T85" fmla="*/ 540 h 765"/>
                <a:gd name="T86" fmla="*/ 596 w 615"/>
                <a:gd name="T87" fmla="*/ 633 h 765"/>
                <a:gd name="T88" fmla="*/ 559 w 615"/>
                <a:gd name="T89" fmla="*/ 540 h 765"/>
                <a:gd name="T90" fmla="*/ 540 w 615"/>
                <a:gd name="T91" fmla="*/ 633 h 765"/>
                <a:gd name="T92" fmla="*/ 428 w 615"/>
                <a:gd name="T93" fmla="*/ 577 h 765"/>
                <a:gd name="T94" fmla="*/ 428 w 615"/>
                <a:gd name="T95" fmla="*/ 503 h 765"/>
                <a:gd name="T96" fmla="*/ 354 w 615"/>
                <a:gd name="T97" fmla="*/ 559 h 765"/>
                <a:gd name="T98" fmla="*/ 428 w 615"/>
                <a:gd name="T99" fmla="*/ 577 h 765"/>
                <a:gd name="T100" fmla="*/ 503 w 615"/>
                <a:gd name="T101" fmla="*/ 652 h 765"/>
                <a:gd name="T102" fmla="*/ 428 w 615"/>
                <a:gd name="T103" fmla="*/ 615 h 765"/>
                <a:gd name="T104" fmla="*/ 465 w 615"/>
                <a:gd name="T105" fmla="*/ 708 h 765"/>
                <a:gd name="T106" fmla="*/ 335 w 615"/>
                <a:gd name="T107" fmla="*/ 633 h 765"/>
                <a:gd name="T108" fmla="*/ 279 w 615"/>
                <a:gd name="T109" fmla="*/ 559 h 765"/>
                <a:gd name="T110" fmla="*/ 261 w 615"/>
                <a:gd name="T111" fmla="*/ 633 h 765"/>
                <a:gd name="T112" fmla="*/ 391 w 615"/>
                <a:gd name="T113" fmla="*/ 745 h 765"/>
                <a:gd name="T114" fmla="*/ 391 w 615"/>
                <a:gd name="T115" fmla="*/ 671 h 765"/>
                <a:gd name="T116" fmla="*/ 298 w 615"/>
                <a:gd name="T117" fmla="*/ 726 h 765"/>
                <a:gd name="T118" fmla="*/ 391 w 615"/>
                <a:gd name="T119" fmla="*/ 74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765">
                  <a:moveTo>
                    <a:pt x="279" y="112"/>
                  </a:moveTo>
                  <a:lnTo>
                    <a:pt x="279" y="112"/>
                  </a:lnTo>
                  <a:cubicBezTo>
                    <a:pt x="261" y="112"/>
                    <a:pt x="242" y="112"/>
                    <a:pt x="242" y="93"/>
                  </a:cubicBezTo>
                  <a:cubicBezTo>
                    <a:pt x="223" y="56"/>
                    <a:pt x="223" y="56"/>
                    <a:pt x="223" y="56"/>
                  </a:cubicBezTo>
                  <a:cubicBezTo>
                    <a:pt x="205" y="56"/>
                    <a:pt x="223" y="37"/>
                    <a:pt x="223" y="19"/>
                  </a:cubicBezTo>
                  <a:cubicBezTo>
                    <a:pt x="261" y="0"/>
                    <a:pt x="261" y="0"/>
                    <a:pt x="261" y="0"/>
                  </a:cubicBezTo>
                  <a:cubicBezTo>
                    <a:pt x="279" y="0"/>
                    <a:pt x="298" y="0"/>
                    <a:pt x="298" y="19"/>
                  </a:cubicBezTo>
                  <a:cubicBezTo>
                    <a:pt x="316" y="56"/>
                    <a:pt x="316" y="56"/>
                    <a:pt x="316" y="56"/>
                  </a:cubicBezTo>
                  <a:cubicBezTo>
                    <a:pt x="316" y="56"/>
                    <a:pt x="316" y="75"/>
                    <a:pt x="298" y="93"/>
                  </a:cubicBezTo>
                  <a:lnTo>
                    <a:pt x="279" y="112"/>
                  </a:lnTo>
                  <a:close/>
                  <a:moveTo>
                    <a:pt x="354" y="205"/>
                  </a:moveTo>
                  <a:lnTo>
                    <a:pt x="354" y="205"/>
                  </a:lnTo>
                  <a:cubicBezTo>
                    <a:pt x="372" y="186"/>
                    <a:pt x="391" y="168"/>
                    <a:pt x="372" y="149"/>
                  </a:cubicBezTo>
                  <a:cubicBezTo>
                    <a:pt x="354" y="130"/>
                    <a:pt x="354" y="130"/>
                    <a:pt x="354" y="130"/>
                  </a:cubicBezTo>
                  <a:cubicBezTo>
                    <a:pt x="354" y="112"/>
                    <a:pt x="335" y="112"/>
                    <a:pt x="316" y="112"/>
                  </a:cubicBezTo>
                  <a:cubicBezTo>
                    <a:pt x="298" y="130"/>
                    <a:pt x="298" y="130"/>
                    <a:pt x="298" y="130"/>
                  </a:cubicBezTo>
                  <a:cubicBezTo>
                    <a:pt x="279" y="130"/>
                    <a:pt x="279" y="149"/>
                    <a:pt x="279" y="168"/>
                  </a:cubicBezTo>
                  <a:cubicBezTo>
                    <a:pt x="298" y="205"/>
                    <a:pt x="298" y="205"/>
                    <a:pt x="298" y="205"/>
                  </a:cubicBezTo>
                  <a:cubicBezTo>
                    <a:pt x="298" y="205"/>
                    <a:pt x="316" y="224"/>
                    <a:pt x="335" y="205"/>
                  </a:cubicBezTo>
                  <a:lnTo>
                    <a:pt x="354" y="205"/>
                  </a:lnTo>
                  <a:close/>
                  <a:moveTo>
                    <a:pt x="428" y="298"/>
                  </a:moveTo>
                  <a:lnTo>
                    <a:pt x="428" y="298"/>
                  </a:lnTo>
                  <a:cubicBezTo>
                    <a:pt x="447" y="298"/>
                    <a:pt x="447" y="279"/>
                    <a:pt x="428" y="261"/>
                  </a:cubicBezTo>
                  <a:cubicBezTo>
                    <a:pt x="428" y="242"/>
                    <a:pt x="428" y="242"/>
                    <a:pt x="428" y="242"/>
                  </a:cubicBezTo>
                  <a:cubicBezTo>
                    <a:pt x="410" y="224"/>
                    <a:pt x="391" y="224"/>
                    <a:pt x="372" y="224"/>
                  </a:cubicBezTo>
                  <a:cubicBezTo>
                    <a:pt x="354" y="242"/>
                    <a:pt x="354" y="242"/>
                    <a:pt x="354" y="242"/>
                  </a:cubicBezTo>
                  <a:cubicBezTo>
                    <a:pt x="335" y="242"/>
                    <a:pt x="335" y="261"/>
                    <a:pt x="335" y="279"/>
                  </a:cubicBezTo>
                  <a:cubicBezTo>
                    <a:pt x="354" y="317"/>
                    <a:pt x="354" y="317"/>
                    <a:pt x="354" y="317"/>
                  </a:cubicBezTo>
                  <a:cubicBezTo>
                    <a:pt x="354" y="317"/>
                    <a:pt x="372" y="335"/>
                    <a:pt x="391" y="317"/>
                  </a:cubicBezTo>
                  <a:lnTo>
                    <a:pt x="428" y="298"/>
                  </a:lnTo>
                  <a:close/>
                  <a:moveTo>
                    <a:pt x="484" y="410"/>
                  </a:moveTo>
                  <a:lnTo>
                    <a:pt x="484" y="410"/>
                  </a:lnTo>
                  <a:cubicBezTo>
                    <a:pt x="503" y="410"/>
                    <a:pt x="503" y="391"/>
                    <a:pt x="503" y="373"/>
                  </a:cubicBezTo>
                  <a:cubicBezTo>
                    <a:pt x="484" y="335"/>
                    <a:pt x="484" y="335"/>
                    <a:pt x="484" y="335"/>
                  </a:cubicBezTo>
                  <a:cubicBezTo>
                    <a:pt x="465" y="335"/>
                    <a:pt x="447" y="317"/>
                    <a:pt x="447" y="335"/>
                  </a:cubicBezTo>
                  <a:cubicBezTo>
                    <a:pt x="410" y="354"/>
                    <a:pt x="410" y="354"/>
                    <a:pt x="410" y="354"/>
                  </a:cubicBezTo>
                  <a:cubicBezTo>
                    <a:pt x="391" y="354"/>
                    <a:pt x="391" y="373"/>
                    <a:pt x="391" y="391"/>
                  </a:cubicBezTo>
                  <a:cubicBezTo>
                    <a:pt x="410" y="410"/>
                    <a:pt x="410" y="410"/>
                    <a:pt x="410" y="410"/>
                  </a:cubicBezTo>
                  <a:cubicBezTo>
                    <a:pt x="428" y="428"/>
                    <a:pt x="447" y="428"/>
                    <a:pt x="447" y="428"/>
                  </a:cubicBezTo>
                  <a:lnTo>
                    <a:pt x="484" y="410"/>
                  </a:lnTo>
                  <a:close/>
                  <a:moveTo>
                    <a:pt x="205" y="149"/>
                  </a:moveTo>
                  <a:lnTo>
                    <a:pt x="205" y="149"/>
                  </a:lnTo>
                  <a:cubicBezTo>
                    <a:pt x="205" y="130"/>
                    <a:pt x="223" y="112"/>
                    <a:pt x="205" y="112"/>
                  </a:cubicBezTo>
                  <a:cubicBezTo>
                    <a:pt x="186" y="75"/>
                    <a:pt x="186" y="75"/>
                    <a:pt x="186" y="75"/>
                  </a:cubicBezTo>
                  <a:cubicBezTo>
                    <a:pt x="186" y="56"/>
                    <a:pt x="167" y="56"/>
                    <a:pt x="149" y="75"/>
                  </a:cubicBezTo>
                  <a:cubicBezTo>
                    <a:pt x="130" y="75"/>
                    <a:pt x="130" y="75"/>
                    <a:pt x="130" y="75"/>
                  </a:cubicBezTo>
                  <a:cubicBezTo>
                    <a:pt x="112" y="93"/>
                    <a:pt x="112" y="112"/>
                    <a:pt x="112" y="130"/>
                  </a:cubicBezTo>
                  <a:cubicBezTo>
                    <a:pt x="130" y="149"/>
                    <a:pt x="130" y="149"/>
                    <a:pt x="130" y="149"/>
                  </a:cubicBezTo>
                  <a:cubicBezTo>
                    <a:pt x="130" y="168"/>
                    <a:pt x="149" y="168"/>
                    <a:pt x="167" y="168"/>
                  </a:cubicBezTo>
                  <a:lnTo>
                    <a:pt x="205" y="149"/>
                  </a:lnTo>
                  <a:close/>
                  <a:moveTo>
                    <a:pt x="261" y="261"/>
                  </a:moveTo>
                  <a:lnTo>
                    <a:pt x="261" y="261"/>
                  </a:lnTo>
                  <a:cubicBezTo>
                    <a:pt x="279" y="242"/>
                    <a:pt x="279" y="224"/>
                    <a:pt x="261" y="205"/>
                  </a:cubicBezTo>
                  <a:cubicBezTo>
                    <a:pt x="261" y="186"/>
                    <a:pt x="261" y="186"/>
                    <a:pt x="261" y="186"/>
                  </a:cubicBezTo>
                  <a:cubicBezTo>
                    <a:pt x="242" y="168"/>
                    <a:pt x="223" y="168"/>
                    <a:pt x="205" y="168"/>
                  </a:cubicBezTo>
                  <a:cubicBezTo>
                    <a:pt x="186" y="186"/>
                    <a:pt x="186" y="186"/>
                    <a:pt x="186" y="186"/>
                  </a:cubicBezTo>
                  <a:cubicBezTo>
                    <a:pt x="167" y="205"/>
                    <a:pt x="167" y="224"/>
                    <a:pt x="167" y="224"/>
                  </a:cubicBezTo>
                  <a:cubicBezTo>
                    <a:pt x="186" y="261"/>
                    <a:pt x="186" y="261"/>
                    <a:pt x="186" y="261"/>
                  </a:cubicBezTo>
                  <a:cubicBezTo>
                    <a:pt x="205" y="279"/>
                    <a:pt x="223" y="279"/>
                    <a:pt x="223" y="261"/>
                  </a:cubicBezTo>
                  <a:lnTo>
                    <a:pt x="261" y="261"/>
                  </a:lnTo>
                  <a:close/>
                  <a:moveTo>
                    <a:pt x="316" y="354"/>
                  </a:moveTo>
                  <a:lnTo>
                    <a:pt x="316" y="354"/>
                  </a:lnTo>
                  <a:cubicBezTo>
                    <a:pt x="335" y="354"/>
                    <a:pt x="335" y="335"/>
                    <a:pt x="335" y="317"/>
                  </a:cubicBezTo>
                  <a:cubicBezTo>
                    <a:pt x="316" y="298"/>
                    <a:pt x="316" y="298"/>
                    <a:pt x="316" y="298"/>
                  </a:cubicBezTo>
                  <a:cubicBezTo>
                    <a:pt x="298" y="279"/>
                    <a:pt x="279" y="279"/>
                    <a:pt x="279" y="279"/>
                  </a:cubicBezTo>
                  <a:cubicBezTo>
                    <a:pt x="242" y="298"/>
                    <a:pt x="242" y="298"/>
                    <a:pt x="242" y="298"/>
                  </a:cubicBezTo>
                  <a:cubicBezTo>
                    <a:pt x="223" y="298"/>
                    <a:pt x="223" y="317"/>
                    <a:pt x="242" y="335"/>
                  </a:cubicBezTo>
                  <a:cubicBezTo>
                    <a:pt x="242" y="373"/>
                    <a:pt x="242" y="373"/>
                    <a:pt x="242" y="373"/>
                  </a:cubicBezTo>
                  <a:cubicBezTo>
                    <a:pt x="261" y="373"/>
                    <a:pt x="279" y="391"/>
                    <a:pt x="298" y="373"/>
                  </a:cubicBezTo>
                  <a:lnTo>
                    <a:pt x="316" y="354"/>
                  </a:lnTo>
                  <a:close/>
                  <a:moveTo>
                    <a:pt x="372" y="466"/>
                  </a:moveTo>
                  <a:lnTo>
                    <a:pt x="372" y="466"/>
                  </a:lnTo>
                  <a:cubicBezTo>
                    <a:pt x="391" y="466"/>
                    <a:pt x="391" y="447"/>
                    <a:pt x="391" y="428"/>
                  </a:cubicBezTo>
                  <a:cubicBezTo>
                    <a:pt x="372" y="410"/>
                    <a:pt x="372" y="410"/>
                    <a:pt x="372" y="410"/>
                  </a:cubicBezTo>
                  <a:cubicBezTo>
                    <a:pt x="372" y="391"/>
                    <a:pt x="354" y="391"/>
                    <a:pt x="335" y="391"/>
                  </a:cubicBezTo>
                  <a:cubicBezTo>
                    <a:pt x="298" y="410"/>
                    <a:pt x="298" y="410"/>
                    <a:pt x="298" y="410"/>
                  </a:cubicBezTo>
                  <a:cubicBezTo>
                    <a:pt x="298" y="410"/>
                    <a:pt x="279" y="428"/>
                    <a:pt x="298" y="447"/>
                  </a:cubicBezTo>
                  <a:cubicBezTo>
                    <a:pt x="316" y="466"/>
                    <a:pt x="316" y="466"/>
                    <a:pt x="316" y="466"/>
                  </a:cubicBezTo>
                  <a:cubicBezTo>
                    <a:pt x="316" y="484"/>
                    <a:pt x="335" y="503"/>
                    <a:pt x="354" y="484"/>
                  </a:cubicBezTo>
                  <a:lnTo>
                    <a:pt x="372" y="466"/>
                  </a:lnTo>
                  <a:close/>
                  <a:moveTo>
                    <a:pt x="93" y="205"/>
                  </a:moveTo>
                  <a:lnTo>
                    <a:pt x="93" y="205"/>
                  </a:lnTo>
                  <a:cubicBezTo>
                    <a:pt x="112" y="205"/>
                    <a:pt x="112" y="186"/>
                    <a:pt x="112" y="168"/>
                  </a:cubicBezTo>
                  <a:cubicBezTo>
                    <a:pt x="93" y="130"/>
                    <a:pt x="93" y="130"/>
                    <a:pt x="93" y="130"/>
                  </a:cubicBezTo>
                  <a:cubicBezTo>
                    <a:pt x="74" y="130"/>
                    <a:pt x="56" y="112"/>
                    <a:pt x="56" y="130"/>
                  </a:cubicBezTo>
                  <a:cubicBezTo>
                    <a:pt x="18" y="149"/>
                    <a:pt x="18" y="149"/>
                    <a:pt x="18" y="149"/>
                  </a:cubicBezTo>
                  <a:cubicBezTo>
                    <a:pt x="0" y="149"/>
                    <a:pt x="0" y="168"/>
                    <a:pt x="0" y="186"/>
                  </a:cubicBezTo>
                  <a:cubicBezTo>
                    <a:pt x="18" y="205"/>
                    <a:pt x="18" y="205"/>
                    <a:pt x="18" y="205"/>
                  </a:cubicBezTo>
                  <a:cubicBezTo>
                    <a:pt x="37" y="224"/>
                    <a:pt x="56" y="224"/>
                    <a:pt x="74" y="224"/>
                  </a:cubicBezTo>
                  <a:lnTo>
                    <a:pt x="93" y="205"/>
                  </a:lnTo>
                  <a:close/>
                  <a:moveTo>
                    <a:pt x="149" y="317"/>
                  </a:moveTo>
                  <a:lnTo>
                    <a:pt x="149" y="317"/>
                  </a:lnTo>
                  <a:cubicBezTo>
                    <a:pt x="167" y="298"/>
                    <a:pt x="167" y="279"/>
                    <a:pt x="167" y="279"/>
                  </a:cubicBezTo>
                  <a:cubicBezTo>
                    <a:pt x="149" y="242"/>
                    <a:pt x="149" y="242"/>
                    <a:pt x="149" y="242"/>
                  </a:cubicBezTo>
                  <a:cubicBezTo>
                    <a:pt x="149" y="224"/>
                    <a:pt x="130" y="224"/>
                    <a:pt x="112" y="224"/>
                  </a:cubicBezTo>
                  <a:cubicBezTo>
                    <a:pt x="74" y="242"/>
                    <a:pt x="74" y="242"/>
                    <a:pt x="74" y="242"/>
                  </a:cubicBezTo>
                  <a:cubicBezTo>
                    <a:pt x="74" y="261"/>
                    <a:pt x="56" y="279"/>
                    <a:pt x="74" y="279"/>
                  </a:cubicBezTo>
                  <a:cubicBezTo>
                    <a:pt x="93" y="317"/>
                    <a:pt x="93" y="317"/>
                    <a:pt x="93" y="317"/>
                  </a:cubicBezTo>
                  <a:cubicBezTo>
                    <a:pt x="93" y="335"/>
                    <a:pt x="112" y="335"/>
                    <a:pt x="130" y="335"/>
                  </a:cubicBezTo>
                  <a:lnTo>
                    <a:pt x="149" y="317"/>
                  </a:lnTo>
                  <a:close/>
                  <a:moveTo>
                    <a:pt x="205" y="428"/>
                  </a:moveTo>
                  <a:lnTo>
                    <a:pt x="205" y="428"/>
                  </a:lnTo>
                  <a:cubicBezTo>
                    <a:pt x="223" y="410"/>
                    <a:pt x="242" y="391"/>
                    <a:pt x="223" y="373"/>
                  </a:cubicBezTo>
                  <a:cubicBezTo>
                    <a:pt x="205" y="354"/>
                    <a:pt x="205" y="354"/>
                    <a:pt x="205" y="354"/>
                  </a:cubicBezTo>
                  <a:cubicBezTo>
                    <a:pt x="205" y="335"/>
                    <a:pt x="186" y="335"/>
                    <a:pt x="167" y="335"/>
                  </a:cubicBezTo>
                  <a:cubicBezTo>
                    <a:pt x="149" y="354"/>
                    <a:pt x="149" y="354"/>
                    <a:pt x="149" y="354"/>
                  </a:cubicBezTo>
                  <a:cubicBezTo>
                    <a:pt x="130" y="373"/>
                    <a:pt x="130" y="391"/>
                    <a:pt x="130" y="391"/>
                  </a:cubicBezTo>
                  <a:cubicBezTo>
                    <a:pt x="149" y="428"/>
                    <a:pt x="149" y="428"/>
                    <a:pt x="149" y="428"/>
                  </a:cubicBezTo>
                  <a:cubicBezTo>
                    <a:pt x="149" y="447"/>
                    <a:pt x="167" y="447"/>
                    <a:pt x="186" y="428"/>
                  </a:cubicBezTo>
                  <a:lnTo>
                    <a:pt x="205" y="428"/>
                  </a:lnTo>
                  <a:close/>
                  <a:moveTo>
                    <a:pt x="279" y="522"/>
                  </a:moveTo>
                  <a:lnTo>
                    <a:pt x="279" y="522"/>
                  </a:lnTo>
                  <a:cubicBezTo>
                    <a:pt x="298" y="522"/>
                    <a:pt x="298" y="503"/>
                    <a:pt x="279" y="484"/>
                  </a:cubicBezTo>
                  <a:cubicBezTo>
                    <a:pt x="279" y="466"/>
                    <a:pt x="279" y="466"/>
                    <a:pt x="279" y="466"/>
                  </a:cubicBezTo>
                  <a:cubicBezTo>
                    <a:pt x="261" y="447"/>
                    <a:pt x="242" y="447"/>
                    <a:pt x="223" y="447"/>
                  </a:cubicBezTo>
                  <a:cubicBezTo>
                    <a:pt x="205" y="466"/>
                    <a:pt x="205" y="466"/>
                    <a:pt x="205" y="466"/>
                  </a:cubicBezTo>
                  <a:cubicBezTo>
                    <a:pt x="186" y="466"/>
                    <a:pt x="186" y="484"/>
                    <a:pt x="186" y="503"/>
                  </a:cubicBezTo>
                  <a:cubicBezTo>
                    <a:pt x="205" y="540"/>
                    <a:pt x="205" y="540"/>
                    <a:pt x="205" y="540"/>
                  </a:cubicBezTo>
                  <a:cubicBezTo>
                    <a:pt x="205" y="540"/>
                    <a:pt x="223" y="559"/>
                    <a:pt x="242" y="540"/>
                  </a:cubicBezTo>
                  <a:lnTo>
                    <a:pt x="279" y="522"/>
                  </a:lnTo>
                  <a:close/>
                  <a:moveTo>
                    <a:pt x="540" y="522"/>
                  </a:moveTo>
                  <a:lnTo>
                    <a:pt x="540" y="522"/>
                  </a:lnTo>
                  <a:cubicBezTo>
                    <a:pt x="559" y="503"/>
                    <a:pt x="559" y="484"/>
                    <a:pt x="559" y="484"/>
                  </a:cubicBezTo>
                  <a:cubicBezTo>
                    <a:pt x="540" y="447"/>
                    <a:pt x="540" y="447"/>
                    <a:pt x="540" y="447"/>
                  </a:cubicBezTo>
                  <a:cubicBezTo>
                    <a:pt x="521" y="428"/>
                    <a:pt x="503" y="428"/>
                    <a:pt x="503" y="428"/>
                  </a:cubicBezTo>
                  <a:cubicBezTo>
                    <a:pt x="465" y="447"/>
                    <a:pt x="465" y="447"/>
                    <a:pt x="465" y="447"/>
                  </a:cubicBezTo>
                  <a:cubicBezTo>
                    <a:pt x="447" y="466"/>
                    <a:pt x="447" y="484"/>
                    <a:pt x="447" y="484"/>
                  </a:cubicBezTo>
                  <a:cubicBezTo>
                    <a:pt x="465" y="522"/>
                    <a:pt x="465" y="522"/>
                    <a:pt x="465" y="522"/>
                  </a:cubicBezTo>
                  <a:cubicBezTo>
                    <a:pt x="484" y="540"/>
                    <a:pt x="503" y="540"/>
                    <a:pt x="521" y="540"/>
                  </a:cubicBezTo>
                  <a:lnTo>
                    <a:pt x="540" y="522"/>
                  </a:lnTo>
                  <a:close/>
                  <a:moveTo>
                    <a:pt x="596" y="633"/>
                  </a:moveTo>
                  <a:lnTo>
                    <a:pt x="596" y="633"/>
                  </a:lnTo>
                  <a:cubicBezTo>
                    <a:pt x="614" y="615"/>
                    <a:pt x="614" y="596"/>
                    <a:pt x="614" y="577"/>
                  </a:cubicBezTo>
                  <a:cubicBezTo>
                    <a:pt x="596" y="559"/>
                    <a:pt x="596" y="559"/>
                    <a:pt x="596" y="559"/>
                  </a:cubicBezTo>
                  <a:cubicBezTo>
                    <a:pt x="596" y="540"/>
                    <a:pt x="577" y="540"/>
                    <a:pt x="559" y="540"/>
                  </a:cubicBezTo>
                  <a:cubicBezTo>
                    <a:pt x="521" y="559"/>
                    <a:pt x="521" y="559"/>
                    <a:pt x="521" y="559"/>
                  </a:cubicBezTo>
                  <a:cubicBezTo>
                    <a:pt x="521" y="577"/>
                    <a:pt x="503" y="596"/>
                    <a:pt x="521" y="596"/>
                  </a:cubicBezTo>
                  <a:cubicBezTo>
                    <a:pt x="540" y="633"/>
                    <a:pt x="540" y="633"/>
                    <a:pt x="540" y="633"/>
                  </a:cubicBezTo>
                  <a:cubicBezTo>
                    <a:pt x="540" y="652"/>
                    <a:pt x="559" y="652"/>
                    <a:pt x="577" y="633"/>
                  </a:cubicBezTo>
                  <a:lnTo>
                    <a:pt x="596" y="633"/>
                  </a:lnTo>
                  <a:close/>
                  <a:moveTo>
                    <a:pt x="428" y="577"/>
                  </a:moveTo>
                  <a:lnTo>
                    <a:pt x="428" y="577"/>
                  </a:lnTo>
                  <a:cubicBezTo>
                    <a:pt x="447" y="559"/>
                    <a:pt x="447" y="559"/>
                    <a:pt x="447" y="540"/>
                  </a:cubicBezTo>
                  <a:cubicBezTo>
                    <a:pt x="428" y="503"/>
                    <a:pt x="428" y="503"/>
                    <a:pt x="428" y="503"/>
                  </a:cubicBezTo>
                  <a:cubicBezTo>
                    <a:pt x="428" y="484"/>
                    <a:pt x="410" y="484"/>
                    <a:pt x="391" y="503"/>
                  </a:cubicBezTo>
                  <a:cubicBezTo>
                    <a:pt x="354" y="503"/>
                    <a:pt x="354" y="503"/>
                    <a:pt x="354" y="503"/>
                  </a:cubicBezTo>
                  <a:cubicBezTo>
                    <a:pt x="354" y="522"/>
                    <a:pt x="335" y="540"/>
                    <a:pt x="354" y="559"/>
                  </a:cubicBezTo>
                  <a:cubicBezTo>
                    <a:pt x="372" y="577"/>
                    <a:pt x="372" y="577"/>
                    <a:pt x="372" y="577"/>
                  </a:cubicBezTo>
                  <a:cubicBezTo>
                    <a:pt x="372" y="596"/>
                    <a:pt x="391" y="596"/>
                    <a:pt x="410" y="596"/>
                  </a:cubicBezTo>
                  <a:lnTo>
                    <a:pt x="428" y="577"/>
                  </a:lnTo>
                  <a:close/>
                  <a:moveTo>
                    <a:pt x="503" y="689"/>
                  </a:moveTo>
                  <a:lnTo>
                    <a:pt x="503" y="689"/>
                  </a:lnTo>
                  <a:cubicBezTo>
                    <a:pt x="503" y="671"/>
                    <a:pt x="521" y="652"/>
                    <a:pt x="503" y="652"/>
                  </a:cubicBezTo>
                  <a:cubicBezTo>
                    <a:pt x="484" y="615"/>
                    <a:pt x="484" y="615"/>
                    <a:pt x="484" y="615"/>
                  </a:cubicBezTo>
                  <a:cubicBezTo>
                    <a:pt x="484" y="596"/>
                    <a:pt x="465" y="596"/>
                    <a:pt x="447" y="596"/>
                  </a:cubicBezTo>
                  <a:cubicBezTo>
                    <a:pt x="428" y="615"/>
                    <a:pt x="428" y="615"/>
                    <a:pt x="428" y="615"/>
                  </a:cubicBezTo>
                  <a:cubicBezTo>
                    <a:pt x="410" y="633"/>
                    <a:pt x="410" y="652"/>
                    <a:pt x="410" y="652"/>
                  </a:cubicBezTo>
                  <a:cubicBezTo>
                    <a:pt x="428" y="689"/>
                    <a:pt x="428" y="689"/>
                    <a:pt x="428" y="689"/>
                  </a:cubicBezTo>
                  <a:cubicBezTo>
                    <a:pt x="428" y="708"/>
                    <a:pt x="447" y="708"/>
                    <a:pt x="465" y="708"/>
                  </a:cubicBezTo>
                  <a:lnTo>
                    <a:pt x="503" y="689"/>
                  </a:lnTo>
                  <a:close/>
                  <a:moveTo>
                    <a:pt x="335" y="633"/>
                  </a:moveTo>
                  <a:lnTo>
                    <a:pt x="335" y="633"/>
                  </a:lnTo>
                  <a:cubicBezTo>
                    <a:pt x="354" y="633"/>
                    <a:pt x="354" y="615"/>
                    <a:pt x="335" y="596"/>
                  </a:cubicBezTo>
                  <a:cubicBezTo>
                    <a:pt x="335" y="559"/>
                    <a:pt x="335" y="559"/>
                    <a:pt x="335" y="559"/>
                  </a:cubicBezTo>
                  <a:cubicBezTo>
                    <a:pt x="316" y="559"/>
                    <a:pt x="298" y="540"/>
                    <a:pt x="279" y="559"/>
                  </a:cubicBezTo>
                  <a:cubicBezTo>
                    <a:pt x="261" y="577"/>
                    <a:pt x="261" y="577"/>
                    <a:pt x="261" y="577"/>
                  </a:cubicBezTo>
                  <a:cubicBezTo>
                    <a:pt x="242" y="577"/>
                    <a:pt x="242" y="596"/>
                    <a:pt x="242" y="615"/>
                  </a:cubicBezTo>
                  <a:cubicBezTo>
                    <a:pt x="261" y="633"/>
                    <a:pt x="261" y="633"/>
                    <a:pt x="261" y="633"/>
                  </a:cubicBezTo>
                  <a:cubicBezTo>
                    <a:pt x="279" y="652"/>
                    <a:pt x="279" y="652"/>
                    <a:pt x="298" y="652"/>
                  </a:cubicBezTo>
                  <a:lnTo>
                    <a:pt x="335" y="633"/>
                  </a:lnTo>
                  <a:close/>
                  <a:moveTo>
                    <a:pt x="391" y="745"/>
                  </a:moveTo>
                  <a:lnTo>
                    <a:pt x="391" y="745"/>
                  </a:lnTo>
                  <a:cubicBezTo>
                    <a:pt x="410" y="726"/>
                    <a:pt x="410" y="708"/>
                    <a:pt x="410" y="708"/>
                  </a:cubicBezTo>
                  <a:cubicBezTo>
                    <a:pt x="391" y="671"/>
                    <a:pt x="391" y="671"/>
                    <a:pt x="391" y="671"/>
                  </a:cubicBezTo>
                  <a:cubicBezTo>
                    <a:pt x="372" y="652"/>
                    <a:pt x="354" y="652"/>
                    <a:pt x="354" y="671"/>
                  </a:cubicBezTo>
                  <a:cubicBezTo>
                    <a:pt x="316" y="671"/>
                    <a:pt x="316" y="671"/>
                    <a:pt x="316" y="671"/>
                  </a:cubicBezTo>
                  <a:cubicBezTo>
                    <a:pt x="298" y="689"/>
                    <a:pt x="298" y="708"/>
                    <a:pt x="298" y="726"/>
                  </a:cubicBezTo>
                  <a:cubicBezTo>
                    <a:pt x="316" y="745"/>
                    <a:pt x="316" y="745"/>
                    <a:pt x="316" y="745"/>
                  </a:cubicBezTo>
                  <a:cubicBezTo>
                    <a:pt x="335" y="764"/>
                    <a:pt x="354" y="764"/>
                    <a:pt x="372" y="764"/>
                  </a:cubicBezTo>
                  <a:lnTo>
                    <a:pt x="391" y="745"/>
                  </a:lnTo>
                  <a:close/>
                </a:path>
              </a:pathLst>
            </a:custGeom>
            <a:solidFill>
              <a:srgbClr val="EECE52">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2" name="Freeform 5"/>
            <p:cNvSpPr>
              <a:spLocks noChangeArrowheads="1"/>
            </p:cNvSpPr>
            <p:nvPr/>
          </p:nvSpPr>
          <p:spPr bwMode="auto">
            <a:xfrm rot="19800000">
              <a:off x="6944546" y="5479437"/>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ysClr val="window" lastClr="FFFFFF">
                <a:lumMod val="65000"/>
              </a:sysClr>
            </a:solidFill>
            <a:ln>
              <a:noFill/>
            </a:ln>
            <a:effec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13" name="Group 267"/>
          <p:cNvGrpSpPr/>
          <p:nvPr/>
        </p:nvGrpSpPr>
        <p:grpSpPr>
          <a:xfrm>
            <a:off x="5209117" y="2668574"/>
            <a:ext cx="1767423" cy="2033692"/>
            <a:chOff x="1522413" y="800100"/>
            <a:chExt cx="4660900" cy="5360988"/>
          </a:xfrm>
        </p:grpSpPr>
        <p:sp>
          <p:nvSpPr>
            <p:cNvPr id="114" name="Freeform 1"/>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5" name="Freeform 2"/>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6" name="Freeform 3"/>
            <p:cNvSpPr>
              <a:spLocks noChangeArrowheads="1"/>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7" name="Freeform 4"/>
            <p:cNvSpPr>
              <a:spLocks noChangeArrowheads="1"/>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rgbClr val="DF7A60">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8" name="Freeform 5"/>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19" name="Freeform 6"/>
            <p:cNvSpPr>
              <a:spLocks noChangeArrowheads="1"/>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rgbClr val="65C4C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0" name="Freeform 7"/>
            <p:cNvSpPr>
              <a:spLocks noChangeArrowheads="1"/>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1" name="Freeform 8"/>
            <p:cNvSpPr>
              <a:spLocks noChangeArrowheads="1"/>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rgbClr val="DF7A60">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2" name="Freeform 9"/>
            <p:cNvSpPr>
              <a:spLocks noChangeArrowheads="1"/>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rgbClr val="65C4C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3" name="Freeform 10"/>
            <p:cNvSpPr>
              <a:spLocks noChangeArrowheads="1"/>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rgbClr val="DF7A60">
                <a:lumMod val="50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4" name="Freeform 11"/>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65C4CA">
                <a:lumMod val="7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5" name="Freeform 12"/>
            <p:cNvSpPr>
              <a:spLocks noChangeArrowheads="1"/>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6" name="Freeform 13"/>
            <p:cNvSpPr>
              <a:spLocks noChangeArrowheads="1"/>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7" name="Freeform 14"/>
            <p:cNvSpPr>
              <a:spLocks noChangeArrowheads="1"/>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8" name="Freeform 15"/>
            <p:cNvSpPr>
              <a:spLocks noChangeArrowheads="1"/>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29" name="Freeform 16"/>
            <p:cNvSpPr>
              <a:spLocks noChangeArrowheads="1"/>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0" name="Freeform 17"/>
            <p:cNvSpPr>
              <a:spLocks noChangeArrowheads="1"/>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1" name="Freeform 18"/>
            <p:cNvSpPr>
              <a:spLocks noChangeArrowheads="1"/>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2" name="Freeform 19"/>
            <p:cNvSpPr>
              <a:spLocks noChangeArrowheads="1"/>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3" name="Freeform 20"/>
            <p:cNvSpPr>
              <a:spLocks noChangeArrowheads="1"/>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4" name="Freeform 21"/>
            <p:cNvSpPr>
              <a:spLocks noChangeArrowheads="1"/>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grpSp>
        <p:nvGrpSpPr>
          <p:cNvPr id="135" name="Group 289"/>
          <p:cNvGrpSpPr/>
          <p:nvPr/>
        </p:nvGrpSpPr>
        <p:grpSpPr>
          <a:xfrm>
            <a:off x="8414208" y="2688315"/>
            <a:ext cx="2013381" cy="2012291"/>
            <a:chOff x="484188" y="2957513"/>
            <a:chExt cx="1704975" cy="1703387"/>
          </a:xfrm>
        </p:grpSpPr>
        <p:sp>
          <p:nvSpPr>
            <p:cNvPr id="136" name="Freeform 1"/>
            <p:cNvSpPr>
              <a:spLocks noChangeArrowheads="1"/>
            </p:cNvSpPr>
            <p:nvPr/>
          </p:nvSpPr>
          <p:spPr bwMode="auto">
            <a:xfrm>
              <a:off x="484188" y="2957513"/>
              <a:ext cx="1703387" cy="170338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rgbClr val="DF7A6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7" name="Freeform 2"/>
            <p:cNvSpPr>
              <a:spLocks noChangeArrowheads="1"/>
            </p:cNvSpPr>
            <p:nvPr/>
          </p:nvSpPr>
          <p:spPr bwMode="auto">
            <a:xfrm>
              <a:off x="952500" y="4013200"/>
              <a:ext cx="25400" cy="20638"/>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8" name="Freeform 3"/>
            <p:cNvSpPr>
              <a:spLocks noChangeArrowheads="1"/>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39" name="Freeform 4"/>
            <p:cNvSpPr>
              <a:spLocks noChangeArrowheads="1"/>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0" name="Freeform 5"/>
            <p:cNvSpPr>
              <a:spLocks noChangeArrowheads="1"/>
            </p:cNvSpPr>
            <p:nvPr/>
          </p:nvSpPr>
          <p:spPr bwMode="auto">
            <a:xfrm>
              <a:off x="973138" y="3998913"/>
              <a:ext cx="11112" cy="9525"/>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1" name="Freeform 6"/>
            <p:cNvSpPr>
              <a:spLocks noChangeArrowheads="1"/>
            </p:cNvSpPr>
            <p:nvPr/>
          </p:nvSpPr>
          <p:spPr bwMode="auto">
            <a:xfrm>
              <a:off x="973138" y="3973513"/>
              <a:ext cx="30162" cy="2540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2" name="Freeform 7"/>
            <p:cNvSpPr>
              <a:spLocks noChangeArrowheads="1"/>
            </p:cNvSpPr>
            <p:nvPr/>
          </p:nvSpPr>
          <p:spPr bwMode="auto">
            <a:xfrm>
              <a:off x="987425" y="3957638"/>
              <a:ext cx="30163" cy="2540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3" name="Freeform 8"/>
            <p:cNvSpPr>
              <a:spLocks noChangeArrowheads="1"/>
            </p:cNvSpPr>
            <p:nvPr/>
          </p:nvSpPr>
          <p:spPr bwMode="auto">
            <a:xfrm>
              <a:off x="996950" y="3938588"/>
              <a:ext cx="30163" cy="30162"/>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4" name="Freeform 9"/>
            <p:cNvSpPr>
              <a:spLocks noChangeArrowheads="1"/>
            </p:cNvSpPr>
            <p:nvPr/>
          </p:nvSpPr>
          <p:spPr bwMode="auto">
            <a:xfrm>
              <a:off x="1008063" y="3922713"/>
              <a:ext cx="30162" cy="2540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5" name="Freeform 10"/>
            <p:cNvSpPr>
              <a:spLocks noChangeArrowheads="1"/>
            </p:cNvSpPr>
            <p:nvPr/>
          </p:nvSpPr>
          <p:spPr bwMode="auto">
            <a:xfrm>
              <a:off x="1022350" y="3908425"/>
              <a:ext cx="25400" cy="2540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6" name="Freeform 11"/>
            <p:cNvSpPr>
              <a:spLocks noChangeArrowheads="1"/>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7" name="Freeform 12"/>
            <p:cNvSpPr>
              <a:spLocks noChangeArrowheads="1"/>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8" name="Freeform 13"/>
            <p:cNvSpPr>
              <a:spLocks noChangeArrowheads="1"/>
            </p:cNvSpPr>
            <p:nvPr/>
          </p:nvSpPr>
          <p:spPr bwMode="auto">
            <a:xfrm>
              <a:off x="1600200" y="4052888"/>
              <a:ext cx="130175" cy="125412"/>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49" name="Freeform 14"/>
            <p:cNvSpPr>
              <a:spLocks noChangeArrowheads="1"/>
            </p:cNvSpPr>
            <p:nvPr/>
          </p:nvSpPr>
          <p:spPr bwMode="auto">
            <a:xfrm>
              <a:off x="1311275" y="3784600"/>
              <a:ext cx="50800" cy="34925"/>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0" name="Freeform 15"/>
            <p:cNvSpPr>
              <a:spLocks noChangeArrowheads="1"/>
            </p:cNvSpPr>
            <p:nvPr/>
          </p:nvSpPr>
          <p:spPr bwMode="auto">
            <a:xfrm>
              <a:off x="873125" y="3673475"/>
              <a:ext cx="463550" cy="488950"/>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1" name="Freeform 16"/>
            <p:cNvSpPr>
              <a:spLocks noChangeArrowheads="1"/>
            </p:cNvSpPr>
            <p:nvPr/>
          </p:nvSpPr>
          <p:spPr bwMode="auto">
            <a:xfrm>
              <a:off x="733425" y="3594100"/>
              <a:ext cx="384175" cy="384175"/>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2" name="Freeform 17"/>
            <p:cNvSpPr>
              <a:spLocks noChangeArrowheads="1"/>
            </p:cNvSpPr>
            <p:nvPr/>
          </p:nvSpPr>
          <p:spPr bwMode="auto">
            <a:xfrm>
              <a:off x="1316038" y="3933825"/>
              <a:ext cx="65087" cy="46038"/>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3" name="Freeform 18"/>
            <p:cNvSpPr>
              <a:spLocks noChangeArrowheads="1"/>
            </p:cNvSpPr>
            <p:nvPr/>
          </p:nvSpPr>
          <p:spPr bwMode="auto">
            <a:xfrm>
              <a:off x="733425" y="3589338"/>
              <a:ext cx="323850" cy="349250"/>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4" name="Freeform 19"/>
            <p:cNvSpPr>
              <a:spLocks noChangeArrowheads="1"/>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5" name="Freeform 20"/>
            <p:cNvSpPr>
              <a:spLocks noChangeArrowheads="1"/>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6" name="Freeform 21"/>
            <p:cNvSpPr>
              <a:spLocks noChangeArrowheads="1"/>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7" name="Freeform 22"/>
            <p:cNvSpPr>
              <a:spLocks noChangeArrowheads="1"/>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8" name="Freeform 23"/>
            <p:cNvSpPr>
              <a:spLocks noChangeArrowheads="1"/>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59" name="Freeform 24"/>
            <p:cNvSpPr>
              <a:spLocks noChangeArrowheads="1"/>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0" name="Freeform 25"/>
            <p:cNvSpPr>
              <a:spLocks noChangeArrowheads="1"/>
            </p:cNvSpPr>
            <p:nvPr/>
          </p:nvSpPr>
          <p:spPr bwMode="auto">
            <a:xfrm>
              <a:off x="1330325" y="4267200"/>
              <a:ext cx="120650" cy="114300"/>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1" name="Freeform 26"/>
            <p:cNvSpPr>
              <a:spLocks noChangeArrowheads="1"/>
            </p:cNvSpPr>
            <p:nvPr/>
          </p:nvSpPr>
          <p:spPr bwMode="auto">
            <a:xfrm>
              <a:off x="1470025" y="4232275"/>
              <a:ext cx="125413" cy="125413"/>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2" name="Freeform 27"/>
            <p:cNvSpPr>
              <a:spLocks noChangeArrowheads="1"/>
            </p:cNvSpPr>
            <p:nvPr/>
          </p:nvSpPr>
          <p:spPr bwMode="auto">
            <a:xfrm>
              <a:off x="1604963" y="4192588"/>
              <a:ext cx="130175" cy="125412"/>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3" name="Freeform 28"/>
            <p:cNvSpPr>
              <a:spLocks noChangeArrowheads="1"/>
            </p:cNvSpPr>
            <p:nvPr/>
          </p:nvSpPr>
          <p:spPr bwMode="auto">
            <a:xfrm>
              <a:off x="922338" y="3813175"/>
              <a:ext cx="398462" cy="225425"/>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4" name="Freeform 29"/>
            <p:cNvSpPr>
              <a:spLocks noChangeArrowheads="1"/>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5" name="Freeform 30"/>
            <p:cNvSpPr>
              <a:spLocks noChangeArrowheads="1"/>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6" name="Freeform 31"/>
            <p:cNvSpPr>
              <a:spLocks noChangeArrowheads="1"/>
            </p:cNvSpPr>
            <p:nvPr/>
          </p:nvSpPr>
          <p:spPr bwMode="auto">
            <a:xfrm>
              <a:off x="908050" y="3998913"/>
              <a:ext cx="134938" cy="125412"/>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7" name="Freeform 32"/>
            <p:cNvSpPr>
              <a:spLocks noChangeArrowheads="1"/>
            </p:cNvSpPr>
            <p:nvPr/>
          </p:nvSpPr>
          <p:spPr bwMode="auto">
            <a:xfrm>
              <a:off x="1565275" y="3649663"/>
              <a:ext cx="368300" cy="368300"/>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8" name="Freeform 33"/>
            <p:cNvSpPr>
              <a:spLocks noChangeArrowheads="1"/>
            </p:cNvSpPr>
            <p:nvPr/>
          </p:nvSpPr>
          <p:spPr bwMode="auto">
            <a:xfrm>
              <a:off x="1255713" y="3929063"/>
              <a:ext cx="85725" cy="44450"/>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69" name="Freeform 34"/>
            <p:cNvSpPr>
              <a:spLocks noChangeArrowheads="1"/>
            </p:cNvSpPr>
            <p:nvPr/>
          </p:nvSpPr>
          <p:spPr bwMode="auto">
            <a:xfrm>
              <a:off x="1630363" y="3640138"/>
              <a:ext cx="309562" cy="349250"/>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0" name="Freeform 35"/>
            <p:cNvSpPr>
              <a:spLocks noChangeArrowheads="1"/>
            </p:cNvSpPr>
            <p:nvPr/>
          </p:nvSpPr>
          <p:spPr bwMode="auto">
            <a:xfrm>
              <a:off x="1346200" y="3708400"/>
              <a:ext cx="428625" cy="477838"/>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1" name="Freeform 36"/>
            <p:cNvSpPr>
              <a:spLocks noChangeArrowheads="1"/>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2" name="Freeform 37"/>
            <p:cNvSpPr>
              <a:spLocks noChangeArrowheads="1"/>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3" name="Freeform 38"/>
            <p:cNvSpPr>
              <a:spLocks noChangeArrowheads="1"/>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4" name="Freeform 39"/>
            <p:cNvSpPr>
              <a:spLocks noChangeArrowheads="1"/>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5" name="Freeform 40"/>
            <p:cNvSpPr>
              <a:spLocks noChangeArrowheads="1"/>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6" name="Freeform 41"/>
            <p:cNvSpPr>
              <a:spLocks noChangeArrowheads="1"/>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7" name="Freeform 42"/>
            <p:cNvSpPr>
              <a:spLocks noChangeArrowheads="1"/>
            </p:cNvSpPr>
            <p:nvPr/>
          </p:nvSpPr>
          <p:spPr bwMode="auto">
            <a:xfrm>
              <a:off x="1157288" y="4246563"/>
              <a:ext cx="120650" cy="120650"/>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8" name="Freeform 43"/>
            <p:cNvSpPr>
              <a:spLocks noChangeArrowheads="1"/>
            </p:cNvSpPr>
            <p:nvPr/>
          </p:nvSpPr>
          <p:spPr bwMode="auto">
            <a:xfrm>
              <a:off x="1017588" y="4192588"/>
              <a:ext cx="130175" cy="130175"/>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79" name="Freeform 44"/>
            <p:cNvSpPr>
              <a:spLocks noChangeArrowheads="1"/>
            </p:cNvSpPr>
            <p:nvPr/>
          </p:nvSpPr>
          <p:spPr bwMode="auto">
            <a:xfrm>
              <a:off x="887413" y="4132263"/>
              <a:ext cx="125412" cy="130175"/>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0" name="Freeform 45"/>
            <p:cNvSpPr>
              <a:spLocks noChangeArrowheads="1"/>
            </p:cNvSpPr>
            <p:nvPr/>
          </p:nvSpPr>
          <p:spPr bwMode="auto">
            <a:xfrm>
              <a:off x="922338" y="4008438"/>
              <a:ext cx="104775" cy="100012"/>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1" name="Freeform 46"/>
            <p:cNvSpPr>
              <a:spLocks noChangeArrowheads="1"/>
            </p:cNvSpPr>
            <p:nvPr/>
          </p:nvSpPr>
          <p:spPr bwMode="auto">
            <a:xfrm>
              <a:off x="1003300" y="4206875"/>
              <a:ext cx="4763" cy="4763"/>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2" name="Freeform 47"/>
            <p:cNvSpPr>
              <a:spLocks noChangeArrowheads="1"/>
            </p:cNvSpPr>
            <p:nvPr/>
          </p:nvSpPr>
          <p:spPr bwMode="auto">
            <a:xfrm>
              <a:off x="903288" y="4141788"/>
              <a:ext cx="104775" cy="100012"/>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3" name="Freeform 48"/>
            <p:cNvSpPr>
              <a:spLocks noChangeArrowheads="1"/>
            </p:cNvSpPr>
            <p:nvPr/>
          </p:nvSpPr>
          <p:spPr bwMode="auto">
            <a:xfrm>
              <a:off x="1087438" y="4197350"/>
              <a:ext cx="50800" cy="69850"/>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4" name="Freeform 49"/>
            <p:cNvSpPr>
              <a:spLocks noChangeArrowheads="1"/>
            </p:cNvSpPr>
            <p:nvPr/>
          </p:nvSpPr>
          <p:spPr bwMode="auto">
            <a:xfrm>
              <a:off x="1031875" y="4202113"/>
              <a:ext cx="104775" cy="95250"/>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5" name="Freeform 50"/>
            <p:cNvSpPr>
              <a:spLocks noChangeArrowheads="1"/>
            </p:cNvSpPr>
            <p:nvPr/>
          </p:nvSpPr>
          <p:spPr bwMode="auto">
            <a:xfrm>
              <a:off x="1262063" y="4316413"/>
              <a:ext cx="9525" cy="11112"/>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6" name="Freeform 51"/>
            <p:cNvSpPr>
              <a:spLocks noChangeArrowheads="1"/>
            </p:cNvSpPr>
            <p:nvPr/>
          </p:nvSpPr>
          <p:spPr bwMode="auto">
            <a:xfrm>
              <a:off x="1176338" y="4262438"/>
              <a:ext cx="90487" cy="8572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7" name="Freeform 52"/>
            <p:cNvSpPr>
              <a:spLocks noChangeArrowheads="1"/>
            </p:cNvSpPr>
            <p:nvPr/>
          </p:nvSpPr>
          <p:spPr bwMode="auto">
            <a:xfrm>
              <a:off x="1166813" y="3689350"/>
              <a:ext cx="368300" cy="134938"/>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8" name="Freeform 53"/>
            <p:cNvSpPr>
              <a:spLocks noChangeArrowheads="1"/>
            </p:cNvSpPr>
            <p:nvPr/>
          </p:nvSpPr>
          <p:spPr bwMode="auto">
            <a:xfrm>
              <a:off x="1416050" y="3724275"/>
              <a:ext cx="109538" cy="603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89" name="Freeform 54"/>
            <p:cNvSpPr>
              <a:spLocks noChangeArrowheads="1"/>
            </p:cNvSpPr>
            <p:nvPr/>
          </p:nvSpPr>
          <p:spPr bwMode="auto">
            <a:xfrm>
              <a:off x="1296988" y="3684588"/>
              <a:ext cx="239712" cy="46037"/>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0" name="Freeform 55"/>
            <p:cNvSpPr>
              <a:spLocks noChangeArrowheads="1"/>
            </p:cNvSpPr>
            <p:nvPr/>
          </p:nvSpPr>
          <p:spPr bwMode="auto">
            <a:xfrm>
              <a:off x="1022350" y="3944938"/>
              <a:ext cx="279400" cy="153987"/>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1" name="Freeform 56"/>
            <p:cNvSpPr>
              <a:spLocks noChangeArrowheads="1"/>
            </p:cNvSpPr>
            <p:nvPr/>
          </p:nvSpPr>
          <p:spPr bwMode="auto">
            <a:xfrm>
              <a:off x="1255713" y="3929063"/>
              <a:ext cx="74612" cy="44450"/>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2" name="Freeform 57"/>
            <p:cNvSpPr>
              <a:spLocks noChangeArrowheads="1"/>
            </p:cNvSpPr>
            <p:nvPr/>
          </p:nvSpPr>
          <p:spPr bwMode="auto">
            <a:xfrm>
              <a:off x="1022350" y="3943350"/>
              <a:ext cx="288925" cy="155575"/>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3" name="Freeform 58"/>
            <p:cNvSpPr>
              <a:spLocks noChangeArrowheads="1"/>
            </p:cNvSpPr>
            <p:nvPr/>
          </p:nvSpPr>
          <p:spPr bwMode="auto">
            <a:xfrm>
              <a:off x="1077913" y="4032250"/>
              <a:ext cx="309562" cy="165100"/>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4" name="Freeform 59"/>
            <p:cNvSpPr>
              <a:spLocks noChangeArrowheads="1"/>
            </p:cNvSpPr>
            <p:nvPr/>
          </p:nvSpPr>
          <p:spPr bwMode="auto">
            <a:xfrm>
              <a:off x="1101725" y="4035425"/>
              <a:ext cx="274638" cy="147638"/>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5" name="Freeform 60"/>
            <p:cNvSpPr>
              <a:spLocks noChangeArrowheads="1"/>
            </p:cNvSpPr>
            <p:nvPr/>
          </p:nvSpPr>
          <p:spPr bwMode="auto">
            <a:xfrm>
              <a:off x="1211263" y="4127500"/>
              <a:ext cx="228600" cy="127000"/>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6" name="Freeform 61"/>
            <p:cNvSpPr>
              <a:spLocks noChangeArrowheads="1"/>
            </p:cNvSpPr>
            <p:nvPr/>
          </p:nvSpPr>
          <p:spPr bwMode="auto">
            <a:xfrm>
              <a:off x="1192213" y="4106863"/>
              <a:ext cx="284162" cy="155575"/>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7" name="Freeform 62"/>
            <p:cNvSpPr>
              <a:spLocks noChangeArrowheads="1"/>
            </p:cNvSpPr>
            <p:nvPr/>
          </p:nvSpPr>
          <p:spPr bwMode="auto">
            <a:xfrm>
              <a:off x="1660525" y="3451225"/>
              <a:ext cx="528638" cy="561975"/>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rgbClr val="65C4C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sp>
          <p:nvSpPr>
            <p:cNvPr id="198" name="Freeform 63"/>
            <p:cNvSpPr>
              <a:spLocks noChangeArrowheads="1"/>
            </p:cNvSpPr>
            <p:nvPr/>
          </p:nvSpPr>
          <p:spPr bwMode="auto">
            <a:xfrm>
              <a:off x="492125" y="3360738"/>
              <a:ext cx="544513" cy="598487"/>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rgbClr val="EECE5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ts val="15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lumMod val="50000"/>
                  </a:prstClr>
                </a:solidFill>
                <a:effectLst/>
                <a:uLnTx/>
                <a:uFillTx/>
                <a:latin typeface="Calibri Light"/>
                <a:ea typeface="微软雅黑" panose="020B0503020204020204" pitchFamily="34" charset="-122"/>
              </a:endParaRPr>
            </a:p>
          </p:txBody>
        </p:sp>
      </p:grpSp>
      <p:sp>
        <p:nvSpPr>
          <p:cNvPr id="199" name="矩形 198"/>
          <p:cNvSpPr/>
          <p:nvPr/>
        </p:nvSpPr>
        <p:spPr>
          <a:xfrm>
            <a:off x="1458295" y="4810407"/>
            <a:ext cx="2902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200" name="矩形 199"/>
          <p:cNvSpPr/>
          <p:nvPr/>
        </p:nvSpPr>
        <p:spPr>
          <a:xfrm>
            <a:off x="4732519" y="4875103"/>
            <a:ext cx="2902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
        <p:nvSpPr>
          <p:cNvPr id="201" name="矩形 200"/>
          <p:cNvSpPr/>
          <p:nvPr/>
        </p:nvSpPr>
        <p:spPr>
          <a:xfrm>
            <a:off x="8266063" y="4848760"/>
            <a:ext cx="2902412" cy="669414"/>
          </a:xfrm>
          <a:prstGeom prst="rect">
            <a:avLst/>
          </a:prstGeom>
        </p:spPr>
        <p:txBody>
          <a:bodyPr wrap="square">
            <a:spAutoFit/>
          </a:bodyPr>
          <a:lstStyle/>
          <a:p>
            <a:pPr>
              <a:lnSpc>
                <a:spcPts val="1500"/>
              </a:lnSpc>
            </a:pPr>
            <a:r>
              <a:rPr lang="zh-CN" altLang="en-US" sz="1200" dirty="0">
                <a:solidFill>
                  <a:prstClr val="white">
                    <a:lumMod val="50000"/>
                  </a:prstClr>
                </a:solidFill>
                <a:latin typeface="微软雅黑" panose="020B0503020204020204" pitchFamily="34" charset="-122"/>
                <a:ea typeface="微软雅黑" panose="020B0503020204020204" pitchFamily="34" charset="-122"/>
                <a:sym typeface="方正姚体" panose="02010601030101010101" pitchFamily="2" charset="-122"/>
              </a:rPr>
              <a:t>双击输入替换内容编辑文字双击输入替换内容编辑文字双击输入替换内容编辑文字双击输入替换内容编辑文字</a:t>
            </a:r>
          </a:p>
        </p:txBody>
      </p:sp>
    </p:spTree>
    <p:extLst>
      <p:ext uri="{BB962C8B-B14F-4D97-AF65-F5344CB8AC3E}">
        <p14:creationId xmlns:p14="http://schemas.microsoft.com/office/powerpoint/2010/main" val="26718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3"/>
                                        </p:tgtEl>
                                        <p:attrNameLst>
                                          <p:attrName>style.visibility</p:attrName>
                                        </p:attrNameLst>
                                      </p:cBhvr>
                                      <p:to>
                                        <p:strVal val="visible"/>
                                      </p:to>
                                    </p:set>
                                    <p:anim calcmode="lin" valueType="num">
                                      <p:cBhvr>
                                        <p:cTn id="13" dur="500" fill="hold"/>
                                        <p:tgtEl>
                                          <p:spTgt spid="113"/>
                                        </p:tgtEl>
                                        <p:attrNameLst>
                                          <p:attrName>ppt_w</p:attrName>
                                        </p:attrNameLst>
                                      </p:cBhvr>
                                      <p:tavLst>
                                        <p:tav tm="0">
                                          <p:val>
                                            <p:fltVal val="0"/>
                                          </p:val>
                                        </p:tav>
                                        <p:tav tm="100000">
                                          <p:val>
                                            <p:strVal val="#ppt_w"/>
                                          </p:val>
                                        </p:tav>
                                      </p:tavLst>
                                    </p:anim>
                                    <p:anim calcmode="lin" valueType="num">
                                      <p:cBhvr>
                                        <p:cTn id="14" dur="500" fill="hold"/>
                                        <p:tgtEl>
                                          <p:spTgt spid="113"/>
                                        </p:tgtEl>
                                        <p:attrNameLst>
                                          <p:attrName>ppt_h</p:attrName>
                                        </p:attrNameLst>
                                      </p:cBhvr>
                                      <p:tavLst>
                                        <p:tav tm="0">
                                          <p:val>
                                            <p:fltVal val="0"/>
                                          </p:val>
                                        </p:tav>
                                        <p:tav tm="100000">
                                          <p:val>
                                            <p:strVal val="#ppt_h"/>
                                          </p:val>
                                        </p:tav>
                                      </p:tavLst>
                                    </p:anim>
                                    <p:animEffect transition="in" filter="fade">
                                      <p:cBhvr>
                                        <p:cTn id="15" dur="500"/>
                                        <p:tgtEl>
                                          <p:spTgt spid="1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35"/>
                                        </p:tgtEl>
                                        <p:attrNameLst>
                                          <p:attrName>style.visibility</p:attrName>
                                        </p:attrNameLst>
                                      </p:cBhvr>
                                      <p:to>
                                        <p:strVal val="visible"/>
                                      </p:to>
                                    </p:set>
                                    <p:anim calcmode="lin" valueType="num">
                                      <p:cBhvr>
                                        <p:cTn id="19" dur="500" fill="hold"/>
                                        <p:tgtEl>
                                          <p:spTgt spid="135"/>
                                        </p:tgtEl>
                                        <p:attrNameLst>
                                          <p:attrName>ppt_w</p:attrName>
                                        </p:attrNameLst>
                                      </p:cBhvr>
                                      <p:tavLst>
                                        <p:tav tm="0">
                                          <p:val>
                                            <p:fltVal val="0"/>
                                          </p:val>
                                        </p:tav>
                                        <p:tav tm="100000">
                                          <p:val>
                                            <p:strVal val="#ppt_w"/>
                                          </p:val>
                                        </p:tav>
                                      </p:tavLst>
                                    </p:anim>
                                    <p:anim calcmode="lin" valueType="num">
                                      <p:cBhvr>
                                        <p:cTn id="20" dur="500" fill="hold"/>
                                        <p:tgtEl>
                                          <p:spTgt spid="135"/>
                                        </p:tgtEl>
                                        <p:attrNameLst>
                                          <p:attrName>ppt_h</p:attrName>
                                        </p:attrNameLst>
                                      </p:cBhvr>
                                      <p:tavLst>
                                        <p:tav tm="0">
                                          <p:val>
                                            <p:fltVal val="0"/>
                                          </p:val>
                                        </p:tav>
                                        <p:tav tm="100000">
                                          <p:val>
                                            <p:strVal val="#ppt_h"/>
                                          </p:val>
                                        </p:tav>
                                      </p:tavLst>
                                    </p:anim>
                                    <p:animEffect transition="in" filter="fade">
                                      <p:cBhvr>
                                        <p:cTn id="21" dur="500"/>
                                        <p:tgtEl>
                                          <p:spTgt spid="135"/>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9"/>
                                        </p:tgtEl>
                                        <p:attrNameLst>
                                          <p:attrName>style.visibility</p:attrName>
                                        </p:attrNameLst>
                                      </p:cBhvr>
                                      <p:to>
                                        <p:strVal val="visible"/>
                                      </p:to>
                                    </p:set>
                                    <p:animEffect transition="in" filter="fade">
                                      <p:cBhvr>
                                        <p:cTn id="25" dur="500"/>
                                        <p:tgtEl>
                                          <p:spTgt spid="1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500"/>
                                        <p:tgtEl>
                                          <p:spTgt spid="20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animEffect transition="in" filter="fade">
                                      <p:cBhvr>
                                        <p:cTn id="31"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200" grpId="0"/>
      <p:bldP spid="201"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11"/>
</p:tagLst>
</file>

<file path=ppt/tags/tag2.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70602105609"/>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526002918"/>
  <p:tag name="MH_LIBRARY" val="GRAPHIC"/>
  <p:tag name="MH_TYPE" val="Other"/>
  <p:tag name="MH_ORDER" val="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23079</TotalTime>
  <Words>1280</Words>
  <Application>Microsoft Office PowerPoint</Application>
  <PresentationFormat>自定义</PresentationFormat>
  <Paragraphs>140</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 Unicode MS</vt:lpstr>
      <vt:lpstr>Gill Sans</vt:lpstr>
      <vt:lpstr>Lato Regular</vt:lpstr>
      <vt:lpstr>Raleway Black</vt:lpstr>
      <vt:lpstr>华文细黑</vt:lpstr>
      <vt:lpstr>微软雅黑</vt:lpstr>
      <vt:lpstr>Arial</vt:lpstr>
      <vt:lpstr>Calibri</vt:lpstr>
      <vt:lpstr>Calibri Light</vt:lpstr>
      <vt:lpstr>Franklin Gothic Book</vt:lpstr>
      <vt:lpstr>Franklin Gothic Medium</vt:lpstr>
      <vt:lpstr>Wingdings 2</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Qingri-7</cp:lastModifiedBy>
  <cp:revision>1366</cp:revision>
  <dcterms:created xsi:type="dcterms:W3CDTF">2009-02-11T05:37:22Z</dcterms:created>
  <dcterms:modified xsi:type="dcterms:W3CDTF">2021-06-05T06:04:34Z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