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handoutMasterIdLst>
    <p:handoutMasterId r:id="rId4"/>
  </p:handoutMasterIdLst>
  <p:sldIdLst>
    <p:sldId id="360" r:id="rId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2"/>
            <a:ext cx="2592467" cy="7372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2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6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320878" y="419131"/>
            <a:ext cx="7191290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05941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1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5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3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79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79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8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3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3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2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344031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1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808160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72" indent="0">
              <a:buNone/>
              <a:defRPr sz="3500"/>
            </a:lvl2pPr>
            <a:lvl3pPr marL="1152144" indent="0">
              <a:buNone/>
              <a:defRPr sz="3000"/>
            </a:lvl3pPr>
            <a:lvl4pPr marL="1728216" indent="0">
              <a:buNone/>
              <a:defRPr sz="2500"/>
            </a:lvl4pPr>
            <a:lvl5pPr marL="2304288" indent="0">
              <a:buNone/>
              <a:defRPr sz="2500"/>
            </a:lvl5pPr>
            <a:lvl6pPr marL="2880360" indent="0">
              <a:buNone/>
              <a:defRPr sz="2500"/>
            </a:lvl6pPr>
            <a:lvl7pPr marL="3456432" indent="0">
              <a:buNone/>
              <a:defRPr sz="2500"/>
            </a:lvl7pPr>
            <a:lvl8pPr marL="4032504" indent="0">
              <a:buNone/>
              <a:defRPr sz="2500"/>
            </a:lvl8pPr>
            <a:lvl9pPr marL="460857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8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79"/>
            <a:ext cx="10369868" cy="5702504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2020/7/20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917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1152144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/>
          <p:nvPr/>
        </p:nvGrpSpPr>
        <p:grpSpPr>
          <a:xfrm>
            <a:off x="414184" y="3354477"/>
            <a:ext cx="3585582" cy="1373035"/>
            <a:chOff x="747251" y="3014932"/>
            <a:chExt cx="3585582" cy="1373035"/>
          </a:xfrm>
        </p:grpSpPr>
        <p:cxnSp>
          <p:nvCxnSpPr>
            <p:cNvPr id="25" name="Straight Connector 3"/>
            <p:cNvCxnSpPr/>
            <p:nvPr/>
          </p:nvCxnSpPr>
          <p:spPr>
            <a:xfrm flipH="1" flipV="1">
              <a:off x="3387144" y="3442278"/>
              <a:ext cx="945689" cy="945689"/>
            </a:xfrm>
            <a:prstGeom prst="line">
              <a:avLst/>
            </a:prstGeom>
            <a:noFill/>
            <a:ln w="19050" cap="flat" cmpd="sng" algn="ctr">
              <a:solidFill>
                <a:srgbClr val="C2CB44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4"/>
            <p:cNvCxnSpPr/>
            <p:nvPr/>
          </p:nvCxnSpPr>
          <p:spPr>
            <a:xfrm flipH="1">
              <a:off x="838200" y="3442278"/>
              <a:ext cx="2548945" cy="0"/>
            </a:xfrm>
            <a:prstGeom prst="line">
              <a:avLst/>
            </a:prstGeom>
            <a:noFill/>
            <a:ln w="19050" cap="flat" cmpd="sng" algn="ctr">
              <a:solidFill>
                <a:srgbClr val="C2CB44"/>
              </a:solidFill>
              <a:prstDash val="solid"/>
              <a:miter lim="800000"/>
            </a:ln>
            <a:effectLst/>
          </p:spPr>
        </p:cxnSp>
        <p:sp>
          <p:nvSpPr>
            <p:cNvPr id="27" name="Rectangle 5"/>
            <p:cNvSpPr/>
            <p:nvPr/>
          </p:nvSpPr>
          <p:spPr>
            <a:xfrm>
              <a:off x="747251" y="3408899"/>
              <a:ext cx="23104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</a:rPr>
                <a:t>Lorem ipsum dolor sit amet, consectetur adipiscing elit. Etiam luctus lectus vel</a:t>
              </a:r>
            </a:p>
          </p:txBody>
        </p:sp>
        <p:sp>
          <p:nvSpPr>
            <p:cNvPr id="28" name="Rectangle 6"/>
            <p:cNvSpPr/>
            <p:nvPr/>
          </p:nvSpPr>
          <p:spPr>
            <a:xfrm>
              <a:off x="747251" y="3014932"/>
              <a:ext cx="2472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2CB44"/>
                  </a:solidFill>
                  <a:effectLst/>
                  <a:uLnTx/>
                  <a:uFillTx/>
                  <a:latin typeface="Roboto"/>
                  <a:ea typeface="+mn-ea"/>
                </a:rPr>
                <a:t>Fusce imperdiet ut enim </a:t>
              </a:r>
            </a:p>
          </p:txBody>
        </p:sp>
      </p:grpSp>
      <p:grpSp>
        <p:nvGrpSpPr>
          <p:cNvPr id="29" name="Group 7"/>
          <p:cNvGrpSpPr/>
          <p:nvPr/>
        </p:nvGrpSpPr>
        <p:grpSpPr>
          <a:xfrm>
            <a:off x="7173303" y="4727512"/>
            <a:ext cx="3772310" cy="917187"/>
            <a:chOff x="7506370" y="4387967"/>
            <a:chExt cx="3772310" cy="917187"/>
          </a:xfrm>
        </p:grpSpPr>
        <p:cxnSp>
          <p:nvCxnSpPr>
            <p:cNvPr id="30" name="Straight Connector 8"/>
            <p:cNvCxnSpPr/>
            <p:nvPr/>
          </p:nvCxnSpPr>
          <p:spPr>
            <a:xfrm>
              <a:off x="7506370" y="4757262"/>
              <a:ext cx="3195974" cy="0"/>
            </a:xfrm>
            <a:prstGeom prst="line">
              <a:avLst/>
            </a:prstGeom>
            <a:noFill/>
            <a:ln w="19050" cap="flat" cmpd="sng" algn="ctr">
              <a:solidFill>
                <a:srgbClr val="6F3293"/>
              </a:solidFill>
              <a:prstDash val="solid"/>
              <a:miter lim="800000"/>
            </a:ln>
            <a:effectLst/>
          </p:spPr>
        </p:cxnSp>
        <p:sp>
          <p:nvSpPr>
            <p:cNvPr id="31" name="Rectangle 9"/>
            <p:cNvSpPr/>
            <p:nvPr/>
          </p:nvSpPr>
          <p:spPr>
            <a:xfrm>
              <a:off x="8057746" y="4781934"/>
              <a:ext cx="32209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</a:rPr>
                <a:t>Lorem ipsum dolor sit amet, consectetur adipiscing elit. Etiam luctus lectus vel</a:t>
              </a:r>
            </a:p>
          </p:txBody>
        </p:sp>
        <p:sp>
          <p:nvSpPr>
            <p:cNvPr id="32" name="Rectangle 10"/>
            <p:cNvSpPr/>
            <p:nvPr/>
          </p:nvSpPr>
          <p:spPr>
            <a:xfrm>
              <a:off x="8057746" y="4387967"/>
              <a:ext cx="2472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6F3293"/>
                  </a:solidFill>
                  <a:effectLst/>
                  <a:uLnTx/>
                  <a:uFillTx/>
                  <a:latin typeface="Roboto"/>
                  <a:ea typeface="+mn-ea"/>
                </a:rPr>
                <a:t>Fusce imperdiet ut enim </a:t>
              </a:r>
            </a:p>
          </p:txBody>
        </p:sp>
      </p:grpSp>
      <p:grpSp>
        <p:nvGrpSpPr>
          <p:cNvPr id="33" name="Group 11"/>
          <p:cNvGrpSpPr/>
          <p:nvPr/>
        </p:nvGrpSpPr>
        <p:grpSpPr>
          <a:xfrm>
            <a:off x="6351068" y="2461962"/>
            <a:ext cx="3845763" cy="917187"/>
            <a:chOff x="6684135" y="2122417"/>
            <a:chExt cx="3845763" cy="917187"/>
          </a:xfrm>
        </p:grpSpPr>
        <p:cxnSp>
          <p:nvCxnSpPr>
            <p:cNvPr id="34" name="Straight Connector 12"/>
            <p:cNvCxnSpPr/>
            <p:nvPr/>
          </p:nvCxnSpPr>
          <p:spPr>
            <a:xfrm flipV="1">
              <a:off x="6684135" y="2498501"/>
              <a:ext cx="515265" cy="515265"/>
            </a:xfrm>
            <a:prstGeom prst="line">
              <a:avLst/>
            </a:prstGeom>
            <a:noFill/>
            <a:ln w="19050" cap="flat" cmpd="sng" algn="ctr">
              <a:solidFill>
                <a:srgbClr val="FA123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13"/>
            <p:cNvCxnSpPr/>
            <p:nvPr/>
          </p:nvCxnSpPr>
          <p:spPr>
            <a:xfrm>
              <a:off x="7199400" y="2498501"/>
              <a:ext cx="3091351" cy="0"/>
            </a:xfrm>
            <a:prstGeom prst="line">
              <a:avLst/>
            </a:prstGeom>
            <a:noFill/>
            <a:ln w="19050" cap="flat" cmpd="sng" algn="ctr">
              <a:solidFill>
                <a:srgbClr val="FA1230"/>
              </a:solidFill>
              <a:prstDash val="solid"/>
              <a:miter lim="800000"/>
            </a:ln>
            <a:effectLst/>
          </p:spPr>
        </p:cxnSp>
        <p:sp>
          <p:nvSpPr>
            <p:cNvPr id="36" name="Rectangle 14"/>
            <p:cNvSpPr/>
            <p:nvPr/>
          </p:nvSpPr>
          <p:spPr>
            <a:xfrm>
              <a:off x="7308964" y="2516384"/>
              <a:ext cx="32209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</a:rPr>
                <a:t>Lorem ipsum dolor sit amet, consectetur adipiscing elit. Etiam luctus lectus vel</a:t>
              </a: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7308964" y="2122417"/>
              <a:ext cx="2472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A1230"/>
                  </a:solidFill>
                  <a:effectLst/>
                  <a:uLnTx/>
                  <a:uFillTx/>
                  <a:latin typeface="Roboto"/>
                  <a:ea typeface="+mn-ea"/>
                </a:rPr>
                <a:t>Fusce imperdiet ut enim </a:t>
              </a:r>
            </a:p>
          </p:txBody>
        </p:sp>
      </p:grpSp>
      <p:sp>
        <p:nvSpPr>
          <p:cNvPr id="38" name="Rectangle 12"/>
          <p:cNvSpPr/>
          <p:nvPr/>
        </p:nvSpPr>
        <p:spPr>
          <a:xfrm rot="3600000" flipH="1">
            <a:off x="5991533" y="4355426"/>
            <a:ext cx="1795724" cy="682361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gradFill flip="none" rotWithShape="1">
            <a:gsLst>
              <a:gs pos="0">
                <a:srgbClr val="6F3293">
                  <a:lumMod val="75000"/>
                </a:srgbClr>
              </a:gs>
              <a:gs pos="50000">
                <a:srgbClr val="6F3293"/>
              </a:gs>
              <a:gs pos="100000">
                <a:srgbClr val="6F3293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12"/>
          <p:cNvSpPr/>
          <p:nvPr/>
        </p:nvSpPr>
        <p:spPr>
          <a:xfrm rot="10800000" flipH="1">
            <a:off x="3999767" y="5303747"/>
            <a:ext cx="1795725" cy="682361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gradFill flip="none" rotWithShape="1">
            <a:gsLst>
              <a:gs pos="0">
                <a:srgbClr val="C2CB44">
                  <a:lumMod val="75000"/>
                </a:srgbClr>
              </a:gs>
              <a:gs pos="50000">
                <a:srgbClr val="C2CB44"/>
              </a:gs>
              <a:gs pos="100000">
                <a:srgbClr val="C2CB4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12"/>
          <p:cNvSpPr/>
          <p:nvPr/>
        </p:nvSpPr>
        <p:spPr>
          <a:xfrm rot="18000000" flipH="1">
            <a:off x="4175799" y="3112040"/>
            <a:ext cx="1795724" cy="682361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gradFill flip="none" rotWithShape="1">
            <a:gsLst>
              <a:gs pos="0">
                <a:srgbClr val="FA1230">
                  <a:lumMod val="75000"/>
                </a:srgbClr>
              </a:gs>
              <a:gs pos="50000">
                <a:srgbClr val="FA1230"/>
              </a:gs>
              <a:gs pos="100000">
                <a:srgbClr val="FA1230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ight Arrow 2"/>
          <p:cNvSpPr/>
          <p:nvPr/>
        </p:nvSpPr>
        <p:spPr>
          <a:xfrm rot="3600000">
            <a:off x="4934594" y="2805420"/>
            <a:ext cx="2352294" cy="1095782"/>
          </a:xfrm>
          <a:custGeom>
            <a:avLst/>
            <a:gdLst/>
            <a:ahLst/>
            <a:cxnLst/>
            <a:rect l="l" t="t" r="r" b="b"/>
            <a:pathLst>
              <a:path w="3142212" h="1463754">
                <a:moveTo>
                  <a:pt x="0" y="1188546"/>
                </a:moveTo>
                <a:lnTo>
                  <a:pt x="527316" y="275208"/>
                </a:lnTo>
                <a:lnTo>
                  <a:pt x="2464187" y="275208"/>
                </a:lnTo>
                <a:lnTo>
                  <a:pt x="2464187" y="0"/>
                </a:lnTo>
                <a:lnTo>
                  <a:pt x="3142212" y="731877"/>
                </a:lnTo>
                <a:lnTo>
                  <a:pt x="2464187" y="1463754"/>
                </a:lnTo>
                <a:lnTo>
                  <a:pt x="2464187" y="1188546"/>
                </a:lnTo>
                <a:close/>
              </a:path>
            </a:pathLst>
          </a:custGeom>
          <a:gradFill flip="none" rotWithShape="1">
            <a:gsLst>
              <a:gs pos="0">
                <a:srgbClr val="FA1230">
                  <a:lumMod val="75000"/>
                </a:srgbClr>
              </a:gs>
              <a:gs pos="50000">
                <a:srgbClr val="FA1230"/>
              </a:gs>
              <a:gs pos="100000">
                <a:srgbClr val="FA1230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YOUR TEXT</a:t>
            </a: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2" name="Right Arrow 2"/>
          <p:cNvSpPr/>
          <p:nvPr/>
        </p:nvSpPr>
        <p:spPr>
          <a:xfrm rot="18000000">
            <a:off x="3116420" y="4248853"/>
            <a:ext cx="2352294" cy="1095782"/>
          </a:xfrm>
          <a:custGeom>
            <a:avLst/>
            <a:gdLst/>
            <a:ahLst/>
            <a:cxnLst/>
            <a:rect l="l" t="t" r="r" b="b"/>
            <a:pathLst>
              <a:path w="3142212" h="1463754">
                <a:moveTo>
                  <a:pt x="0" y="1188546"/>
                </a:moveTo>
                <a:lnTo>
                  <a:pt x="527316" y="275208"/>
                </a:lnTo>
                <a:lnTo>
                  <a:pt x="2464187" y="275208"/>
                </a:lnTo>
                <a:lnTo>
                  <a:pt x="2464187" y="0"/>
                </a:lnTo>
                <a:lnTo>
                  <a:pt x="3142212" y="731877"/>
                </a:lnTo>
                <a:lnTo>
                  <a:pt x="2464187" y="1463754"/>
                </a:lnTo>
                <a:lnTo>
                  <a:pt x="2464187" y="1188546"/>
                </a:lnTo>
                <a:close/>
              </a:path>
            </a:pathLst>
          </a:custGeom>
          <a:gradFill flip="none" rotWithShape="1">
            <a:gsLst>
              <a:gs pos="0">
                <a:srgbClr val="C2CB44">
                  <a:lumMod val="75000"/>
                </a:srgbClr>
              </a:gs>
              <a:gs pos="50000">
                <a:srgbClr val="C2CB44"/>
              </a:gs>
              <a:gs pos="100000">
                <a:srgbClr val="C2CB4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YOUR TEXT</a:t>
            </a: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43" name="Group 21"/>
          <p:cNvGrpSpPr/>
          <p:nvPr/>
        </p:nvGrpSpPr>
        <p:grpSpPr>
          <a:xfrm>
            <a:off x="5281231" y="5096807"/>
            <a:ext cx="2352295" cy="1095782"/>
            <a:chOff x="5614298" y="4757262"/>
            <a:chExt cx="2352295" cy="1095782"/>
          </a:xfrm>
        </p:grpSpPr>
        <p:sp>
          <p:nvSpPr>
            <p:cNvPr id="44" name="Right Arrow 2"/>
            <p:cNvSpPr/>
            <p:nvPr/>
          </p:nvSpPr>
          <p:spPr>
            <a:xfrm rot="10800000">
              <a:off x="5614298" y="4757262"/>
              <a:ext cx="2352295" cy="1095782"/>
            </a:xfrm>
            <a:custGeom>
              <a:avLst/>
              <a:gdLst/>
              <a:ahLst/>
              <a:cxnLst/>
              <a:rect l="l" t="t" r="r" b="b"/>
              <a:pathLst>
                <a:path w="3142212" h="1463754">
                  <a:moveTo>
                    <a:pt x="0" y="1188546"/>
                  </a:moveTo>
                  <a:lnTo>
                    <a:pt x="527316" y="275208"/>
                  </a:lnTo>
                  <a:lnTo>
                    <a:pt x="2464187" y="275208"/>
                  </a:lnTo>
                  <a:lnTo>
                    <a:pt x="2464187" y="0"/>
                  </a:lnTo>
                  <a:lnTo>
                    <a:pt x="3142212" y="731877"/>
                  </a:lnTo>
                  <a:lnTo>
                    <a:pt x="2464187" y="1463754"/>
                  </a:lnTo>
                  <a:lnTo>
                    <a:pt x="2464187" y="118854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3293">
                    <a:lumMod val="75000"/>
                  </a:srgbClr>
                </a:gs>
                <a:gs pos="50000">
                  <a:srgbClr val="6F3293"/>
                </a:gs>
                <a:gs pos="100000">
                  <a:srgbClr val="6F3293"/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7697" y="5126558"/>
              <a:ext cx="15953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/>
                  <a:ea typeface="+mn-ea"/>
                  <a:cs typeface="Arial" panose="020B0604020202020204" pitchFamily="34" charset="0"/>
                </a:rPr>
                <a:t>YOUR TEXT</a:t>
              </a: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27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23077</TotalTime>
  <Words>60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微软雅黑</vt:lpstr>
      <vt:lpstr>Arial</vt:lpstr>
      <vt:lpstr>Calibri</vt:lpstr>
      <vt:lpstr>Roboto</vt:lpstr>
      <vt:lpstr>第一PPT：www.1ppt.com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1368</cp:revision>
  <dcterms:created xsi:type="dcterms:W3CDTF">2009-02-11T05:37:22Z</dcterms:created>
  <dcterms:modified xsi:type="dcterms:W3CDTF">2020-07-20T08:42:04Z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