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wdp" ContentType="image/vnd.ms-photo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64" r:id="rId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3399"/>
    <a:srgbClr val="FF6600"/>
    <a:srgbClr val="66FF33"/>
    <a:srgbClr val="99FF66"/>
    <a:srgbClr val="990099"/>
    <a:srgbClr val="FFCC66"/>
    <a:srgbClr val="FFFFFF"/>
    <a:srgbClr val="FFCC00"/>
    <a:srgbClr val="00206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570" autoAdjust="0"/>
    <p:restoredTop sz="95672" autoAdjust="0"/>
  </p:normalViewPr>
  <p:slideViewPr>
    <p:cSldViewPr>
      <p:cViewPr>
        <p:scale>
          <a:sx n="90" d="100"/>
          <a:sy n="90" d="100"/>
        </p:scale>
        <p:origin x="-2484" y="-5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28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E1A7895-9E8F-4C50-B5E8-7345F3E6B0B6}" type="datetimeFigureOut">
              <a:rPr lang="zh-CN" altLang="en-US"/>
              <a:pPr>
                <a:defRPr/>
              </a:pPr>
              <a:t>2017/6/22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C19984-4B2A-48B4-B869-87DEC631B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4729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0698-BD05-4639-9D81-B9F65B9CB3B9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EE79-D6A9-404B-B2E7-14B1D3548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864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0" y="-14288"/>
            <a:ext cx="9144000" cy="87153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7938" y="6042025"/>
            <a:ext cx="9188451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1875" y="792942"/>
            <a:ext cx="9192388" cy="5372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3314578" y="6345218"/>
            <a:ext cx="5829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2654"/>
            <a:ext cx="785794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4716016" y="332656"/>
            <a:ext cx="4420121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『HOMEPPT</a:t>
            </a:r>
            <a:r>
              <a:rPr lang="en-US" altLang="zh-CN" sz="1800" spc="3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1800" spc="3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spc="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18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3347864" y="6347069"/>
            <a:ext cx="53562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 </a:t>
            </a:r>
            <a:r>
              <a:rPr lang="en-US" altLang="zh-CN" sz="1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en-US" altLang="zh-CN" sz="1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://WWW.HOMEPPT.COM</a:t>
            </a:r>
            <a:endParaRPr lang="zh-CN" altLang="en-US" sz="14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2786050" y="6273138"/>
            <a:ext cx="403225" cy="406400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97B707-22D4-4B06-9A8A-89EF284804D8}" type="datetimeFigureOut">
              <a:rPr lang="zh-CN" altLang="en-US"/>
              <a:pPr>
                <a:defRPr/>
              </a:pPr>
              <a:t>2017/6/22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F49717-76DA-4DAA-9161-16E5D566D9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86115" y="2058433"/>
            <a:ext cx="7602309" cy="2758306"/>
            <a:chOff x="1757363" y="1174750"/>
            <a:chExt cx="5867400" cy="2128838"/>
          </a:xfrm>
        </p:grpSpPr>
        <p:grpSp>
          <p:nvGrpSpPr>
            <p:cNvPr id="45" name="Group 14"/>
            <p:cNvGrpSpPr>
              <a:grpSpLocks/>
            </p:cNvGrpSpPr>
            <p:nvPr/>
          </p:nvGrpSpPr>
          <p:grpSpPr bwMode="auto">
            <a:xfrm>
              <a:off x="2027238" y="1174750"/>
              <a:ext cx="5216525" cy="1604963"/>
              <a:chOff x="0" y="0"/>
              <a:chExt cx="8215" cy="2528"/>
            </a:xfrm>
          </p:grpSpPr>
          <p:grpSp>
            <p:nvGrpSpPr>
              <p:cNvPr id="46" name="Group 15"/>
              <p:cNvGrpSpPr>
                <a:grpSpLocks/>
              </p:cNvGrpSpPr>
              <p:nvPr/>
            </p:nvGrpSpPr>
            <p:grpSpPr bwMode="auto">
              <a:xfrm>
                <a:off x="0" y="0"/>
                <a:ext cx="8210" cy="2528"/>
                <a:chOff x="0" y="0"/>
                <a:chExt cx="8210" cy="2528"/>
              </a:xfrm>
            </p:grpSpPr>
            <p:grpSp>
              <p:nvGrpSpPr>
                <p:cNvPr id="52" name="Group 16"/>
                <p:cNvGrpSpPr>
                  <a:grpSpLocks/>
                </p:cNvGrpSpPr>
                <p:nvPr/>
              </p:nvGrpSpPr>
              <p:grpSpPr bwMode="auto">
                <a:xfrm>
                  <a:off x="0" y="550"/>
                  <a:ext cx="1210" cy="1650"/>
                  <a:chOff x="0" y="0"/>
                  <a:chExt cx="1760" cy="2405"/>
                </a:xfrm>
              </p:grpSpPr>
              <p:sp>
                <p:nvSpPr>
                  <p:cNvPr id="69" name="AutoShape 1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760" cy="165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666B6E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0" name="AutoShape 18"/>
                  <p:cNvSpPr>
                    <a:spLocks noChangeArrowheads="1"/>
                  </p:cNvSpPr>
                  <p:nvPr/>
                </p:nvSpPr>
                <p:spPr bwMode="auto">
                  <a:xfrm>
                    <a:off x="220" y="221"/>
                    <a:ext cx="1320" cy="1191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9414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1" name="AutoShape 19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630" y="1635"/>
                    <a:ext cx="550" cy="77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666B6E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53" name="Group 20"/>
                <p:cNvGrpSpPr>
                  <a:grpSpLocks/>
                </p:cNvGrpSpPr>
                <p:nvPr/>
              </p:nvGrpSpPr>
              <p:grpSpPr bwMode="auto">
                <a:xfrm>
                  <a:off x="1730" y="0"/>
                  <a:ext cx="1210" cy="1648"/>
                  <a:chOff x="0" y="0"/>
                  <a:chExt cx="1210" cy="1648"/>
                </a:xfrm>
              </p:grpSpPr>
              <p:sp>
                <p:nvSpPr>
                  <p:cNvPr id="66" name="AutoShape 2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210" cy="113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9414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7" name="AutoShape 22"/>
                  <p:cNvSpPr>
                    <a:spLocks noChangeArrowheads="1"/>
                  </p:cNvSpPr>
                  <p:nvPr/>
                </p:nvSpPr>
                <p:spPr bwMode="auto">
                  <a:xfrm>
                    <a:off x="151" y="151"/>
                    <a:ext cx="907" cy="817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BDD4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8" name="AutoShape 23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433" y="1120"/>
                    <a:ext cx="378" cy="529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39414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54" name="Group 24"/>
                <p:cNvGrpSpPr>
                  <a:grpSpLocks/>
                </p:cNvGrpSpPr>
                <p:nvPr/>
              </p:nvGrpSpPr>
              <p:grpSpPr bwMode="auto">
                <a:xfrm>
                  <a:off x="3479" y="680"/>
                  <a:ext cx="1210" cy="1648"/>
                  <a:chOff x="0" y="0"/>
                  <a:chExt cx="1210" cy="1648"/>
                </a:xfrm>
              </p:grpSpPr>
              <p:sp>
                <p:nvSpPr>
                  <p:cNvPr id="63" name="AutoShape 2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210" cy="113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BDD4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4" name="AutoShape 26"/>
                  <p:cNvSpPr>
                    <a:spLocks noChangeArrowheads="1"/>
                  </p:cNvSpPr>
                  <p:nvPr/>
                </p:nvSpPr>
                <p:spPr bwMode="auto">
                  <a:xfrm>
                    <a:off x="151" y="151"/>
                    <a:ext cx="907" cy="817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09698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5" name="AutoShape 27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433" y="1120"/>
                    <a:ext cx="378" cy="529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CBDD4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55" name="Group 28"/>
                <p:cNvGrpSpPr>
                  <a:grpSpLocks/>
                </p:cNvGrpSpPr>
                <p:nvPr/>
              </p:nvGrpSpPr>
              <p:grpSpPr bwMode="auto">
                <a:xfrm>
                  <a:off x="5241" y="880"/>
                  <a:ext cx="1210" cy="1648"/>
                  <a:chOff x="0" y="0"/>
                  <a:chExt cx="1210" cy="1648"/>
                </a:xfrm>
              </p:grpSpPr>
              <p:sp>
                <p:nvSpPr>
                  <p:cNvPr id="60" name="AutoShape 2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210" cy="113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09698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1" name="AutoShape 30"/>
                  <p:cNvSpPr>
                    <a:spLocks noChangeArrowheads="1"/>
                  </p:cNvSpPr>
                  <p:nvPr/>
                </p:nvSpPr>
                <p:spPr bwMode="auto">
                  <a:xfrm>
                    <a:off x="151" y="151"/>
                    <a:ext cx="907" cy="817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9414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2" name="AutoShape 31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433" y="1120"/>
                    <a:ext cx="378" cy="529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909698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56" name="Group 32"/>
                <p:cNvGrpSpPr>
                  <a:grpSpLocks/>
                </p:cNvGrpSpPr>
                <p:nvPr/>
              </p:nvGrpSpPr>
              <p:grpSpPr bwMode="auto">
                <a:xfrm>
                  <a:off x="7000" y="120"/>
                  <a:ext cx="1210" cy="1648"/>
                  <a:chOff x="0" y="0"/>
                  <a:chExt cx="1210" cy="1648"/>
                </a:xfrm>
              </p:grpSpPr>
              <p:sp>
                <p:nvSpPr>
                  <p:cNvPr id="57" name="AutoShape 3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210" cy="113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BDD4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8" name="AutoShape 34"/>
                  <p:cNvSpPr>
                    <a:spLocks noChangeArrowheads="1"/>
                  </p:cNvSpPr>
                  <p:nvPr/>
                </p:nvSpPr>
                <p:spPr bwMode="auto">
                  <a:xfrm>
                    <a:off x="151" y="151"/>
                    <a:ext cx="907" cy="817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9414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9" name="AutoShape 35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433" y="1120"/>
                    <a:ext cx="378" cy="529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CBDD4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sp>
            <p:nvSpPr>
              <p:cNvPr id="47" name="Text Box 36"/>
              <p:cNvSpPr txBox="1">
                <a:spLocks noChangeArrowheads="1"/>
              </p:cNvSpPr>
              <p:nvPr/>
            </p:nvSpPr>
            <p:spPr bwMode="auto">
              <a:xfrm>
                <a:off x="1725" y="330"/>
                <a:ext cx="1210" cy="4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汉仪中圆简"/>
                    <a:ea typeface="汉仪中圆简" pitchFamily="49" charset="-122"/>
                    <a:sym typeface="Arial" pitchFamily="34" charset="0"/>
                  </a:rPr>
                  <a:t>¥</a:t>
                </a:r>
                <a:r>
                  <a:rPr kumimoji="0" lang="zh-CN" altLang="en-US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ea typeface="汉仪中圆简" pitchFamily="49" charset="-122"/>
                    <a:sym typeface="Arial" pitchFamily="34" charset="0"/>
                  </a:rPr>
                  <a:t>1500</a:t>
                </a:r>
              </a:p>
            </p:txBody>
          </p:sp>
          <p:sp>
            <p:nvSpPr>
              <p:cNvPr id="48" name="Text Box 37"/>
              <p:cNvSpPr txBox="1">
                <a:spLocks noChangeArrowheads="1"/>
              </p:cNvSpPr>
              <p:nvPr/>
            </p:nvSpPr>
            <p:spPr bwMode="auto">
              <a:xfrm>
                <a:off x="3485" y="1020"/>
                <a:ext cx="1210" cy="4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汉仪中圆简"/>
                    <a:ea typeface="汉仪中圆简" pitchFamily="49" charset="-122"/>
                    <a:sym typeface="Arial" pitchFamily="34" charset="0"/>
                  </a:rPr>
                  <a:t>¥</a:t>
                </a:r>
                <a:r>
                  <a:rPr kumimoji="0" lang="zh-CN" altLang="en-US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ea typeface="汉仪中圆简" pitchFamily="49" charset="-122"/>
                    <a:sym typeface="Arial" pitchFamily="34" charset="0"/>
                  </a:rPr>
                  <a:t>800</a:t>
                </a: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Text Box 38"/>
              <p:cNvSpPr txBox="1">
                <a:spLocks noChangeArrowheads="1"/>
              </p:cNvSpPr>
              <p:nvPr/>
            </p:nvSpPr>
            <p:spPr bwMode="auto">
              <a:xfrm>
                <a:off x="5245" y="1225"/>
                <a:ext cx="1210" cy="4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汉仪中圆简"/>
                    <a:ea typeface="汉仪中圆简" pitchFamily="49" charset="-122"/>
                    <a:sym typeface="Arial" pitchFamily="34" charset="0"/>
                  </a:rPr>
                  <a:t>¥</a:t>
                </a:r>
                <a:r>
                  <a:rPr kumimoji="0" lang="zh-CN" altLang="en-US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itchFamily="34" charset="0"/>
                    <a:ea typeface="汉仪中圆简" pitchFamily="49" charset="-122"/>
                    <a:sym typeface="Arial" pitchFamily="34" charset="0"/>
                  </a:rPr>
                  <a:t>700</a:t>
                </a:r>
              </a:p>
            </p:txBody>
          </p:sp>
          <p:sp>
            <p:nvSpPr>
              <p:cNvPr id="50" name="Text Box 39"/>
              <p:cNvSpPr txBox="1">
                <a:spLocks noChangeArrowheads="1"/>
              </p:cNvSpPr>
              <p:nvPr/>
            </p:nvSpPr>
            <p:spPr bwMode="auto">
              <a:xfrm>
                <a:off x="7005" y="470"/>
                <a:ext cx="1210" cy="4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汉仪中圆简"/>
                    <a:ea typeface="汉仪中圆简" pitchFamily="49" charset="-122"/>
                    <a:sym typeface="Arial" pitchFamily="34" charset="0"/>
                  </a:rPr>
                  <a:t>¥</a:t>
                </a:r>
                <a:r>
                  <a:rPr kumimoji="0" lang="zh-CN" altLang="en-US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itchFamily="34" charset="0"/>
                    <a:ea typeface="汉仪中圆简" pitchFamily="49" charset="-122"/>
                    <a:sym typeface="Arial" pitchFamily="34" charset="0"/>
                  </a:rPr>
                  <a:t>1400</a:t>
                </a: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0" y="895"/>
                <a:ext cx="1210" cy="4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汉仪中圆简"/>
                    <a:ea typeface="汉仪中圆简" pitchFamily="49" charset="-122"/>
                    <a:sym typeface="Arial" pitchFamily="34" charset="0"/>
                  </a:rPr>
                  <a:t>¥</a:t>
                </a:r>
                <a:r>
                  <a:rPr kumimoji="0" lang="zh-CN" altLang="en-US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itchFamily="34" charset="0"/>
                    <a:ea typeface="汉仪中圆简" pitchFamily="49" charset="-122"/>
                    <a:sym typeface="Arial" pitchFamily="34" charset="0"/>
                  </a:rPr>
                  <a:t>1000</a:t>
                </a:r>
              </a:p>
            </p:txBody>
          </p:sp>
        </p:grpSp>
        <p:grpSp>
          <p:nvGrpSpPr>
            <p:cNvPr id="72" name="Group 41"/>
            <p:cNvGrpSpPr>
              <a:grpSpLocks/>
            </p:cNvGrpSpPr>
            <p:nvPr/>
          </p:nvGrpSpPr>
          <p:grpSpPr bwMode="auto">
            <a:xfrm>
              <a:off x="1757363" y="2362200"/>
              <a:ext cx="5867400" cy="941388"/>
              <a:chOff x="0" y="0"/>
              <a:chExt cx="9240" cy="1482"/>
            </a:xfrm>
          </p:grpSpPr>
          <p:grpSp>
            <p:nvGrpSpPr>
              <p:cNvPr id="73" name="Group 42"/>
              <p:cNvGrpSpPr>
                <a:grpSpLocks/>
              </p:cNvGrpSpPr>
              <p:nvPr/>
            </p:nvGrpSpPr>
            <p:grpSpPr bwMode="auto">
              <a:xfrm>
                <a:off x="948" y="0"/>
                <a:ext cx="7225" cy="1482"/>
                <a:chOff x="0" y="0"/>
                <a:chExt cx="7225" cy="1482"/>
              </a:xfrm>
            </p:grpSpPr>
            <p:sp>
              <p:nvSpPr>
                <p:cNvPr id="75" name="Arc 43"/>
                <p:cNvSpPr>
                  <a:spLocks/>
                </p:cNvSpPr>
                <p:nvPr/>
              </p:nvSpPr>
              <p:spPr bwMode="auto">
                <a:xfrm rot="5400000" flipH="1" flipV="1">
                  <a:off x="3265" y="1070"/>
                  <a:ext cx="660" cy="12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198"/>
                    <a:gd name="T2" fmla="*/ 21600 w 21600"/>
                    <a:gd name="T3" fmla="*/ 21600 h 43198"/>
                    <a:gd name="T4" fmla="*/ 0 w 21600"/>
                    <a:gd name="T5" fmla="*/ 21600 h 43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198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23"/>
                        <a:pt x="12093" y="43049"/>
                        <a:pt x="271" y="43198"/>
                      </a:cubicBezTo>
                    </a:path>
                    <a:path w="21600" h="43198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23"/>
                        <a:pt x="12093" y="43049"/>
                        <a:pt x="271" y="431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76200" cap="flat" cmpd="sng">
                  <a:solidFill>
                    <a:srgbClr val="CBDD4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6" name="Arc 44"/>
                <p:cNvSpPr>
                  <a:spLocks/>
                </p:cNvSpPr>
                <p:nvPr/>
              </p:nvSpPr>
              <p:spPr bwMode="auto">
                <a:xfrm rot="5400000" flipH="1" flipV="1">
                  <a:off x="1166" y="748"/>
                  <a:ext cx="1337" cy="12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198"/>
                    <a:gd name="T2" fmla="*/ 21600 w 21600"/>
                    <a:gd name="T3" fmla="*/ 21600 h 43198"/>
                    <a:gd name="T4" fmla="*/ 0 w 21600"/>
                    <a:gd name="T5" fmla="*/ 21600 h 43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198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23"/>
                        <a:pt x="12093" y="43049"/>
                        <a:pt x="271" y="43198"/>
                      </a:cubicBezTo>
                    </a:path>
                    <a:path w="21600" h="43198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23"/>
                        <a:pt x="12093" y="43049"/>
                        <a:pt x="271" y="431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76200" cap="flat" cmpd="sng">
                  <a:solidFill>
                    <a:srgbClr val="CBDD4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7" name="Arc 45"/>
                <p:cNvSpPr>
                  <a:spLocks/>
                </p:cNvSpPr>
                <p:nvPr/>
              </p:nvSpPr>
              <p:spPr bwMode="auto">
                <a:xfrm rot="5400000" flipH="1" flipV="1">
                  <a:off x="-270" y="990"/>
                  <a:ext cx="770" cy="12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198"/>
                    <a:gd name="T2" fmla="*/ 21600 w 21600"/>
                    <a:gd name="T3" fmla="*/ 21600 h 43198"/>
                    <a:gd name="T4" fmla="*/ 0 w 21600"/>
                    <a:gd name="T5" fmla="*/ 21600 h 43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198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23"/>
                        <a:pt x="12093" y="43049"/>
                        <a:pt x="271" y="43198"/>
                      </a:cubicBezTo>
                    </a:path>
                    <a:path w="21600" h="43198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23"/>
                        <a:pt x="12093" y="43049"/>
                        <a:pt x="271" y="431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76200" cap="flat" cmpd="sng">
                  <a:solidFill>
                    <a:srgbClr val="CBDD4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8" name="Arc 46"/>
                <p:cNvSpPr>
                  <a:spLocks/>
                </p:cNvSpPr>
                <p:nvPr/>
              </p:nvSpPr>
              <p:spPr bwMode="auto">
                <a:xfrm rot="5400000" flipH="1" flipV="1">
                  <a:off x="5120" y="1150"/>
                  <a:ext cx="440" cy="12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198"/>
                    <a:gd name="T2" fmla="*/ 21600 w 21600"/>
                    <a:gd name="T3" fmla="*/ 21600 h 43198"/>
                    <a:gd name="T4" fmla="*/ 0 w 21600"/>
                    <a:gd name="T5" fmla="*/ 21600 h 43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198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23"/>
                        <a:pt x="12093" y="43049"/>
                        <a:pt x="271" y="43198"/>
                      </a:cubicBezTo>
                    </a:path>
                    <a:path w="21600" h="43198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23"/>
                        <a:pt x="12093" y="43049"/>
                        <a:pt x="271" y="431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76200" cap="flat" cmpd="sng">
                  <a:solidFill>
                    <a:srgbClr val="CBDD4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9" name="Arc 47"/>
                <p:cNvSpPr>
                  <a:spLocks/>
                </p:cNvSpPr>
                <p:nvPr/>
              </p:nvSpPr>
              <p:spPr bwMode="auto">
                <a:xfrm rot="5400000" flipH="1" flipV="1">
                  <a:off x="6555" y="825"/>
                  <a:ext cx="1100" cy="12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198"/>
                    <a:gd name="T2" fmla="*/ 21600 w 21600"/>
                    <a:gd name="T3" fmla="*/ 21600 h 43198"/>
                    <a:gd name="T4" fmla="*/ 0 w 21600"/>
                    <a:gd name="T5" fmla="*/ 21600 h 43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198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23"/>
                        <a:pt x="12093" y="43049"/>
                        <a:pt x="271" y="43198"/>
                      </a:cubicBezTo>
                    </a:path>
                    <a:path w="21600" h="43198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23"/>
                        <a:pt x="12093" y="43049"/>
                        <a:pt x="271" y="431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76200" cap="flat" cmpd="sng">
                  <a:solidFill>
                    <a:srgbClr val="CBDD4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0" name="曲线 568"/>
                <p:cNvSpPr>
                  <a:spLocks/>
                </p:cNvSpPr>
                <p:nvPr/>
              </p:nvSpPr>
              <p:spPr bwMode="auto">
                <a:xfrm>
                  <a:off x="123" y="95"/>
                  <a:ext cx="7050" cy="1110"/>
                </a:xfrm>
                <a:custGeom>
                  <a:avLst/>
                  <a:gdLst>
                    <a:gd name="T0" fmla="*/ 0 w 21600"/>
                    <a:gd name="T1" fmla="*/ 10683 h 21600"/>
                    <a:gd name="T2" fmla="*/ 2138 w 21600"/>
                    <a:gd name="T3" fmla="*/ 1829 h 21600"/>
                    <a:gd name="T4" fmla="*/ 3161 w 21600"/>
                    <a:gd name="T5" fmla="*/ 10975 h 21600"/>
                    <a:gd name="T6" fmla="*/ 5162 w 21600"/>
                    <a:gd name="T7" fmla="*/ 642 h 21600"/>
                    <a:gd name="T8" fmla="*/ 7160 w 21600"/>
                    <a:gd name="T9" fmla="*/ 7725 h 21600"/>
                    <a:gd name="T10" fmla="*/ 8321 w 21600"/>
                    <a:gd name="T11" fmla="*/ 19537 h 21600"/>
                    <a:gd name="T12" fmla="*/ 10554 w 21600"/>
                    <a:gd name="T13" fmla="*/ 13349 h 21600"/>
                    <a:gd name="T14" fmla="*/ 12647 w 21600"/>
                    <a:gd name="T15" fmla="*/ 18369 h 21600"/>
                    <a:gd name="T16" fmla="*/ 14087 w 21600"/>
                    <a:gd name="T17" fmla="*/ 14516 h 21600"/>
                    <a:gd name="T18" fmla="*/ 15947 w 21600"/>
                    <a:gd name="T19" fmla="*/ 16598 h 21600"/>
                    <a:gd name="T20" fmla="*/ 17761 w 21600"/>
                    <a:gd name="T21" fmla="*/ 21308 h 21600"/>
                    <a:gd name="T22" fmla="*/ 19292 w 21600"/>
                    <a:gd name="T23" fmla="*/ 18077 h 21600"/>
                    <a:gd name="T24" fmla="*/ 19620 w 21600"/>
                    <a:gd name="T25" fmla="*/ 11578 h 21600"/>
                    <a:gd name="T26" fmla="*/ 20132 w 21600"/>
                    <a:gd name="T27" fmla="*/ 6557 h 21600"/>
                    <a:gd name="T28" fmla="*/ 21339 w 21600"/>
                    <a:gd name="T29" fmla="*/ 3891 h 21600"/>
                    <a:gd name="T30" fmla="*/ 21431 w 21600"/>
                    <a:gd name="T31" fmla="*/ 3891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1600" h="21600">
                      <a:moveTo>
                        <a:pt x="0" y="10683"/>
                      </a:moveTo>
                      <a:cubicBezTo>
                        <a:pt x="407" y="8737"/>
                        <a:pt x="1507" y="1770"/>
                        <a:pt x="2138" y="1829"/>
                      </a:cubicBezTo>
                      <a:cubicBezTo>
                        <a:pt x="2769" y="1887"/>
                        <a:pt x="2558" y="11208"/>
                        <a:pt x="3161" y="10975"/>
                      </a:cubicBezTo>
                      <a:cubicBezTo>
                        <a:pt x="3765" y="10741"/>
                        <a:pt x="4362" y="1284"/>
                        <a:pt x="5162" y="642"/>
                      </a:cubicBezTo>
                      <a:cubicBezTo>
                        <a:pt x="5962" y="0"/>
                        <a:pt x="6529" y="3950"/>
                        <a:pt x="7160" y="7725"/>
                      </a:cubicBezTo>
                      <a:cubicBezTo>
                        <a:pt x="7791" y="11500"/>
                        <a:pt x="7641" y="18408"/>
                        <a:pt x="8321" y="19537"/>
                      </a:cubicBezTo>
                      <a:cubicBezTo>
                        <a:pt x="9001" y="20665"/>
                        <a:pt x="9690" y="13582"/>
                        <a:pt x="10554" y="13349"/>
                      </a:cubicBezTo>
                      <a:cubicBezTo>
                        <a:pt x="11418" y="13115"/>
                        <a:pt x="11939" y="18136"/>
                        <a:pt x="12647" y="18369"/>
                      </a:cubicBezTo>
                      <a:cubicBezTo>
                        <a:pt x="13355" y="18603"/>
                        <a:pt x="13428" y="14867"/>
                        <a:pt x="14087" y="14516"/>
                      </a:cubicBezTo>
                      <a:cubicBezTo>
                        <a:pt x="14746" y="14166"/>
                        <a:pt x="15211" y="15236"/>
                        <a:pt x="15947" y="16598"/>
                      </a:cubicBezTo>
                      <a:cubicBezTo>
                        <a:pt x="16682" y="17961"/>
                        <a:pt x="17093" y="21016"/>
                        <a:pt x="17761" y="21308"/>
                      </a:cubicBezTo>
                      <a:cubicBezTo>
                        <a:pt x="18428" y="21600"/>
                        <a:pt x="18922" y="20023"/>
                        <a:pt x="19292" y="18077"/>
                      </a:cubicBezTo>
                      <a:cubicBezTo>
                        <a:pt x="19663" y="16131"/>
                        <a:pt x="19452" y="13874"/>
                        <a:pt x="19620" y="11578"/>
                      </a:cubicBezTo>
                      <a:cubicBezTo>
                        <a:pt x="19789" y="9282"/>
                        <a:pt x="19789" y="8095"/>
                        <a:pt x="20132" y="6557"/>
                      </a:cubicBezTo>
                      <a:cubicBezTo>
                        <a:pt x="20475" y="5020"/>
                        <a:pt x="21079" y="4417"/>
                        <a:pt x="21339" y="3891"/>
                      </a:cubicBezTo>
                      <a:cubicBezTo>
                        <a:pt x="21600" y="3366"/>
                        <a:pt x="21437" y="3833"/>
                        <a:pt x="21431" y="3891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909698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1" name="AutoShape 49"/>
                <p:cNvSpPr>
                  <a:spLocks noChangeArrowheads="1"/>
                </p:cNvSpPr>
                <p:nvPr/>
              </p:nvSpPr>
              <p:spPr bwMode="auto">
                <a:xfrm>
                  <a:off x="0" y="535"/>
                  <a:ext cx="220" cy="220"/>
                </a:xfrm>
                <a:prstGeom prst="sun">
                  <a:avLst>
                    <a:gd name="adj" fmla="val 25000"/>
                  </a:avLst>
                </a:prstGeom>
                <a:solidFill>
                  <a:srgbClr val="39414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2" name="AutoShape 50"/>
                <p:cNvSpPr>
                  <a:spLocks noChangeArrowheads="1"/>
                </p:cNvSpPr>
                <p:nvPr/>
              </p:nvSpPr>
              <p:spPr bwMode="auto">
                <a:xfrm>
                  <a:off x="1740" y="0"/>
                  <a:ext cx="220" cy="220"/>
                </a:xfrm>
                <a:prstGeom prst="sun">
                  <a:avLst>
                    <a:gd name="adj" fmla="val 25000"/>
                  </a:avLst>
                </a:prstGeom>
                <a:solidFill>
                  <a:srgbClr val="39414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3" name="AutoShape 51"/>
                <p:cNvSpPr>
                  <a:spLocks noChangeArrowheads="1"/>
                </p:cNvSpPr>
                <p:nvPr/>
              </p:nvSpPr>
              <p:spPr bwMode="auto">
                <a:xfrm>
                  <a:off x="7005" y="175"/>
                  <a:ext cx="220" cy="220"/>
                </a:xfrm>
                <a:prstGeom prst="sun">
                  <a:avLst>
                    <a:gd name="adj" fmla="val 25000"/>
                  </a:avLst>
                </a:prstGeom>
                <a:solidFill>
                  <a:srgbClr val="39414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4" name="AutoShape 52"/>
                <p:cNvSpPr>
                  <a:spLocks noChangeArrowheads="1"/>
                </p:cNvSpPr>
                <p:nvPr/>
              </p:nvSpPr>
              <p:spPr bwMode="auto">
                <a:xfrm>
                  <a:off x="3500" y="660"/>
                  <a:ext cx="220" cy="220"/>
                </a:xfrm>
                <a:prstGeom prst="sun">
                  <a:avLst>
                    <a:gd name="adj" fmla="val 25000"/>
                  </a:avLst>
                </a:prstGeom>
                <a:solidFill>
                  <a:srgbClr val="39414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5" name="AutoShape 53"/>
                <p:cNvSpPr>
                  <a:spLocks noChangeArrowheads="1"/>
                </p:cNvSpPr>
                <p:nvPr/>
              </p:nvSpPr>
              <p:spPr bwMode="auto">
                <a:xfrm>
                  <a:off x="5245" y="850"/>
                  <a:ext cx="220" cy="220"/>
                </a:xfrm>
                <a:prstGeom prst="sun">
                  <a:avLst>
                    <a:gd name="adj" fmla="val 25000"/>
                  </a:avLst>
                </a:prstGeom>
                <a:solidFill>
                  <a:srgbClr val="39414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74" name="Line 54"/>
              <p:cNvSpPr>
                <a:spLocks noChangeShapeType="1"/>
              </p:cNvSpPr>
              <p:nvPr/>
            </p:nvSpPr>
            <p:spPr bwMode="auto">
              <a:xfrm>
                <a:off x="0" y="1428"/>
                <a:ext cx="9240" cy="1"/>
              </a:xfrm>
              <a:prstGeom prst="line">
                <a:avLst/>
              </a:prstGeom>
              <a:noFill/>
              <a:ln w="76200" cap="flat" cmpd="sng">
                <a:solidFill>
                  <a:srgbClr val="666B6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416976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>
          <a:extrusionClr>
            <a:schemeClr val="bg1"/>
          </a:extrusionClr>
          <a:contourClr>
            <a:schemeClr val="bg1"/>
          </a:contourClr>
        </a:sp3d>
      </a:spPr>
      <a:bodyPr rtlCol="0" anchor="ctr"/>
      <a:lstStyle>
        <a:defPPr marL="0" algn="ctr" eaLnBrk="0" fontAlgn="ctr" hangingPunct="0">
          <a:spcBef>
            <a:spcPts val="0"/>
          </a:spcBef>
          <a:spcAft>
            <a:spcPts val="0"/>
          </a:spcAft>
          <a:buClr>
            <a:srgbClr val="FF0000"/>
          </a:buClr>
          <a:buSzPct val="70000"/>
          <a:tabLst>
            <a:tab pos="136525" algn="l"/>
          </a:tabLst>
          <a:defRPr sz="1400"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20158</TotalTime>
  <Words>10</Words>
  <Application>Microsoft Office PowerPoint</Application>
  <PresentationFormat>全屏显示(4:3)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</dc:title>
  <dc:creator>www.1ppt.com</dc:creator>
  <cp:keywords>第一PPT www.1ppt.com</cp:keywords>
  <dc:description>http://www.1ppt.com</dc:description>
  <cp:lastModifiedBy>Qingri-1</cp:lastModifiedBy>
  <cp:revision>1063</cp:revision>
  <dcterms:created xsi:type="dcterms:W3CDTF">2009-02-11T05:37:22Z</dcterms:created>
  <dcterms:modified xsi:type="dcterms:W3CDTF">2017-06-22T08:49:09Z</dcterms:modified>
  <cp:category>http://www.1ppt.com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锐普图表</vt:lpwstr>
  </property>
  <property fmtid="{D5CDD505-2E9C-101B-9397-08002B2CF9AE}" pid="3" name="SlideDescription">
    <vt:lpwstr/>
  </property>
</Properties>
</file>