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5" autoAdjust="0"/>
    <p:restoredTop sz="91429"/>
  </p:normalViewPr>
  <p:slideViewPr>
    <p:cSldViewPr snapToGrid="0" snapToObjects="1">
      <p:cViewPr varScale="1">
        <p:scale>
          <a:sx n="127" d="100"/>
          <a:sy n="127" d="100"/>
        </p:scale>
        <p:origin x="72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5A559-6A82-451D-B63C-61E3944E4CFC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B31-27AE-4CBB-80A8-EC4AA77C2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3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41565" y="-46760"/>
            <a:ext cx="1205346" cy="1325088"/>
          </a:xfrm>
          <a:custGeom>
            <a:avLst/>
            <a:gdLst>
              <a:gd name="connsiteX0" fmla="*/ 0 w 1634836"/>
              <a:gd name="connsiteY0" fmla="*/ 0 h 1461984"/>
              <a:gd name="connsiteX1" fmla="*/ 1634836 w 1634836"/>
              <a:gd name="connsiteY1" fmla="*/ 0 h 1461984"/>
              <a:gd name="connsiteX2" fmla="*/ 1634836 w 1634836"/>
              <a:gd name="connsiteY2" fmla="*/ 1461984 h 1461984"/>
              <a:gd name="connsiteX3" fmla="*/ 0 w 1634836"/>
              <a:gd name="connsiteY3" fmla="*/ 1461984 h 1461984"/>
              <a:gd name="connsiteX4" fmla="*/ 0 w 1634836"/>
              <a:gd name="connsiteY4" fmla="*/ 0 h 1461984"/>
              <a:gd name="connsiteX0" fmla="*/ 0 w 1634836"/>
              <a:gd name="connsiteY0" fmla="*/ 0 h 1891475"/>
              <a:gd name="connsiteX1" fmla="*/ 1634836 w 1634836"/>
              <a:gd name="connsiteY1" fmla="*/ 0 h 1891475"/>
              <a:gd name="connsiteX2" fmla="*/ 1607127 w 1634836"/>
              <a:gd name="connsiteY2" fmla="*/ 1891475 h 1891475"/>
              <a:gd name="connsiteX3" fmla="*/ 0 w 1634836"/>
              <a:gd name="connsiteY3" fmla="*/ 1461984 h 1891475"/>
              <a:gd name="connsiteX4" fmla="*/ 0 w 1634836"/>
              <a:gd name="connsiteY4" fmla="*/ 0 h 1891475"/>
              <a:gd name="connsiteX0" fmla="*/ 0 w 1634836"/>
              <a:gd name="connsiteY0" fmla="*/ 0 h 1891475"/>
              <a:gd name="connsiteX1" fmla="*/ 1634836 w 1634836"/>
              <a:gd name="connsiteY1" fmla="*/ 540327 h 1891475"/>
              <a:gd name="connsiteX2" fmla="*/ 1607127 w 1634836"/>
              <a:gd name="connsiteY2" fmla="*/ 1891475 h 1891475"/>
              <a:gd name="connsiteX3" fmla="*/ 0 w 1634836"/>
              <a:gd name="connsiteY3" fmla="*/ 1461984 h 1891475"/>
              <a:gd name="connsiteX4" fmla="*/ 0 w 1634836"/>
              <a:gd name="connsiteY4" fmla="*/ 0 h 1891475"/>
              <a:gd name="connsiteX0" fmla="*/ 0 w 1607127"/>
              <a:gd name="connsiteY0" fmla="*/ 193964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0 w 1607127"/>
              <a:gd name="connsiteY4" fmla="*/ 193964 h 2085439"/>
              <a:gd name="connsiteX0" fmla="*/ 0 w 2119746"/>
              <a:gd name="connsiteY0" fmla="*/ 41564 h 2085439"/>
              <a:gd name="connsiteX1" fmla="*/ 2036619 w 2119746"/>
              <a:gd name="connsiteY1" fmla="*/ 0 h 2085439"/>
              <a:gd name="connsiteX2" fmla="*/ 2119746 w 2119746"/>
              <a:gd name="connsiteY2" fmla="*/ 2085439 h 2085439"/>
              <a:gd name="connsiteX3" fmla="*/ 512619 w 2119746"/>
              <a:gd name="connsiteY3" fmla="*/ 1655948 h 2085439"/>
              <a:gd name="connsiteX4" fmla="*/ 0 w 2119746"/>
              <a:gd name="connsiteY4" fmla="*/ 41564 h 2085439"/>
              <a:gd name="connsiteX0" fmla="*/ 290945 w 1607127"/>
              <a:gd name="connsiteY0" fmla="*/ 207819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290945 w 1607127"/>
              <a:gd name="connsiteY4" fmla="*/ 207819 h 2085439"/>
              <a:gd name="connsiteX0" fmla="*/ 27708 w 1607127"/>
              <a:gd name="connsiteY0" fmla="*/ 401782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27708 w 1607127"/>
              <a:gd name="connsiteY4" fmla="*/ 401782 h 2085439"/>
              <a:gd name="connsiteX0" fmla="*/ 27708 w 1607127"/>
              <a:gd name="connsiteY0" fmla="*/ 41564 h 1725221"/>
              <a:gd name="connsiteX1" fmla="*/ 1565563 w 1607127"/>
              <a:gd name="connsiteY1" fmla="*/ 0 h 1725221"/>
              <a:gd name="connsiteX2" fmla="*/ 1607127 w 1607127"/>
              <a:gd name="connsiteY2" fmla="*/ 1725221 h 1725221"/>
              <a:gd name="connsiteX3" fmla="*/ 0 w 1607127"/>
              <a:gd name="connsiteY3" fmla="*/ 1295730 h 1725221"/>
              <a:gd name="connsiteX4" fmla="*/ 27708 w 1607127"/>
              <a:gd name="connsiteY4" fmla="*/ 41564 h 1725221"/>
              <a:gd name="connsiteX0" fmla="*/ 0 w 1607128"/>
              <a:gd name="connsiteY0" fmla="*/ 0 h 1766784"/>
              <a:gd name="connsiteX1" fmla="*/ 1565564 w 1607128"/>
              <a:gd name="connsiteY1" fmla="*/ 41563 h 1766784"/>
              <a:gd name="connsiteX2" fmla="*/ 1607128 w 1607128"/>
              <a:gd name="connsiteY2" fmla="*/ 1766784 h 1766784"/>
              <a:gd name="connsiteX3" fmla="*/ 1 w 1607128"/>
              <a:gd name="connsiteY3" fmla="*/ 1337293 h 1766784"/>
              <a:gd name="connsiteX4" fmla="*/ 0 w 1607128"/>
              <a:gd name="connsiteY4" fmla="*/ 0 h 1766784"/>
              <a:gd name="connsiteX0" fmla="*/ 0 w 1607128"/>
              <a:gd name="connsiteY0" fmla="*/ 0 h 1766784"/>
              <a:gd name="connsiteX1" fmla="*/ 1482437 w 1607128"/>
              <a:gd name="connsiteY1" fmla="*/ 41563 h 1766784"/>
              <a:gd name="connsiteX2" fmla="*/ 1607128 w 1607128"/>
              <a:gd name="connsiteY2" fmla="*/ 1766784 h 1766784"/>
              <a:gd name="connsiteX3" fmla="*/ 1 w 1607128"/>
              <a:gd name="connsiteY3" fmla="*/ 1337293 h 1766784"/>
              <a:gd name="connsiteX4" fmla="*/ 0 w 1607128"/>
              <a:gd name="connsiteY4" fmla="*/ 0 h 176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7128" h="1766784">
                <a:moveTo>
                  <a:pt x="0" y="0"/>
                </a:moveTo>
                <a:lnTo>
                  <a:pt x="1482437" y="41563"/>
                </a:lnTo>
                <a:lnTo>
                  <a:pt x="1607128" y="1766784"/>
                </a:lnTo>
                <a:lnTo>
                  <a:pt x="1" y="1337293"/>
                </a:lnTo>
                <a:cubicBezTo>
                  <a:pt x="1" y="891529"/>
                  <a:pt x="0" y="44576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78661" y="17651"/>
            <a:ext cx="970903" cy="104941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000" b="1"/>
            </a:lvl1pPr>
          </a:lstStyle>
          <a:p>
            <a:pPr lvl="0"/>
            <a:r>
              <a:rPr kumimoji="1" lang="en-US" altLang="zh-CN" sz="4000" b="1" dirty="0"/>
              <a:t>01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63638" y="131595"/>
            <a:ext cx="3167062" cy="565082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GOES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直角三角形 12"/>
          <p:cNvSpPr/>
          <p:nvPr userDrawn="1"/>
        </p:nvSpPr>
        <p:spPr>
          <a:xfrm flipH="1">
            <a:off x="5589593" y="4455642"/>
            <a:ext cx="3554407" cy="687858"/>
          </a:xfrm>
          <a:prstGeom prst="rtTriangle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163638" y="696678"/>
            <a:ext cx="3167062" cy="211648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z="1200" dirty="0"/>
              <a:t>点击此处添加简短介绍。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7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点击此处添加简短介绍。</a:t>
            </a:r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2619522" y="2080165"/>
            <a:ext cx="869203" cy="1142008"/>
          </a:xfrm>
          <a:custGeom>
            <a:avLst/>
            <a:gdLst>
              <a:gd name="T0" fmla="*/ 0 w 599"/>
              <a:gd name="T1" fmla="*/ 565 h 787"/>
              <a:gd name="T2" fmla="*/ 599 w 599"/>
              <a:gd name="T3" fmla="*/ 787 h 787"/>
              <a:gd name="T4" fmla="*/ 129 w 599"/>
              <a:gd name="T5" fmla="*/ 407 h 787"/>
              <a:gd name="T6" fmla="*/ 0 w 599"/>
              <a:gd name="T7" fmla="*/ 0 h 787"/>
              <a:gd name="T8" fmla="*/ 0 w 599"/>
              <a:gd name="T9" fmla="*/ 565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787">
                <a:moveTo>
                  <a:pt x="0" y="565"/>
                </a:moveTo>
                <a:lnTo>
                  <a:pt x="599" y="787"/>
                </a:lnTo>
                <a:lnTo>
                  <a:pt x="129" y="407"/>
                </a:lnTo>
                <a:lnTo>
                  <a:pt x="0" y="0"/>
                </a:lnTo>
                <a:lnTo>
                  <a:pt x="0" y="5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Freeform 7"/>
          <p:cNvSpPr>
            <a:spLocks/>
          </p:cNvSpPr>
          <p:nvPr/>
        </p:nvSpPr>
        <p:spPr bwMode="auto">
          <a:xfrm>
            <a:off x="2619522" y="1260298"/>
            <a:ext cx="2192596" cy="1639731"/>
          </a:xfrm>
          <a:custGeom>
            <a:avLst/>
            <a:gdLst>
              <a:gd name="T0" fmla="*/ 0 w 1511"/>
              <a:gd name="T1" fmla="*/ 1130 h 1130"/>
              <a:gd name="T2" fmla="*/ 1180 w 1511"/>
              <a:gd name="T3" fmla="*/ 759 h 1130"/>
              <a:gd name="T4" fmla="*/ 1511 w 1511"/>
              <a:gd name="T5" fmla="*/ 0 h 1130"/>
              <a:gd name="T6" fmla="*/ 0 w 1511"/>
              <a:gd name="T7" fmla="*/ 565 h 1130"/>
              <a:gd name="T8" fmla="*/ 0 w 1511"/>
              <a:gd name="T9" fmla="*/ 113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1" h="1130">
                <a:moveTo>
                  <a:pt x="0" y="1130"/>
                </a:moveTo>
                <a:lnTo>
                  <a:pt x="1180" y="759"/>
                </a:lnTo>
                <a:lnTo>
                  <a:pt x="1511" y="0"/>
                </a:lnTo>
                <a:lnTo>
                  <a:pt x="0" y="565"/>
                </a:lnTo>
                <a:lnTo>
                  <a:pt x="0" y="113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2259651" y="1260298"/>
            <a:ext cx="2552467" cy="1101378"/>
          </a:xfrm>
          <a:custGeom>
            <a:avLst/>
            <a:gdLst>
              <a:gd name="T0" fmla="*/ 0 w 1759"/>
              <a:gd name="T1" fmla="*/ 759 h 759"/>
              <a:gd name="T2" fmla="*/ 1428 w 1759"/>
              <a:gd name="T3" fmla="*/ 759 h 759"/>
              <a:gd name="T4" fmla="*/ 1759 w 1759"/>
              <a:gd name="T5" fmla="*/ 0 h 759"/>
              <a:gd name="T6" fmla="*/ 0 w 1759"/>
              <a:gd name="T7" fmla="*/ 0 h 759"/>
              <a:gd name="T8" fmla="*/ 0 w 1759"/>
              <a:gd name="T9" fmla="*/ 759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9" h="759">
                <a:moveTo>
                  <a:pt x="0" y="759"/>
                </a:moveTo>
                <a:lnTo>
                  <a:pt x="1428" y="759"/>
                </a:lnTo>
                <a:lnTo>
                  <a:pt x="1759" y="0"/>
                </a:lnTo>
                <a:lnTo>
                  <a:pt x="0" y="0"/>
                </a:lnTo>
                <a:lnTo>
                  <a:pt x="0" y="759"/>
                </a:lnTo>
                <a:close/>
              </a:path>
            </a:pathLst>
          </a:custGeom>
          <a:solidFill>
            <a:srgbClr val="8E00B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椭圆 60"/>
          <p:cNvSpPr>
            <a:spLocks noChangeAspect="1"/>
          </p:cNvSpPr>
          <p:nvPr/>
        </p:nvSpPr>
        <p:spPr>
          <a:xfrm>
            <a:off x="1711075" y="1269862"/>
            <a:ext cx="1091814" cy="1091814"/>
          </a:xfrm>
          <a:prstGeom prst="ellipse">
            <a:avLst/>
          </a:prstGeom>
          <a:solidFill>
            <a:srgbClr val="D9D9D9"/>
          </a:solidFill>
          <a:ln w="3810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endParaRPr lang="zh-CN" alt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2890605" y="1269862"/>
            <a:ext cx="1458059" cy="1013661"/>
            <a:chOff x="2484433" y="1205006"/>
            <a:chExt cx="1458059" cy="1013661"/>
          </a:xfrm>
        </p:grpSpPr>
        <p:sp>
          <p:nvSpPr>
            <p:cNvPr id="62" name="文本框 8"/>
            <p:cNvSpPr txBox="1"/>
            <p:nvPr/>
          </p:nvSpPr>
          <p:spPr>
            <a:xfrm>
              <a:off x="2484433" y="1533864"/>
              <a:ext cx="1458059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lnSpc>
                  <a:spcPct val="130000"/>
                </a:lnSpc>
              </a:pPr>
              <a:r>
                <a:rPr lang="zh-CN" altLang="en-US" sz="1000" b="1" dirty="0">
                  <a:solidFill>
                    <a:srgbClr val="FFFFFF"/>
                  </a:solidFill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484433" y="1205006"/>
              <a:ext cx="142859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b="1" dirty="0">
                  <a:solidFill>
                    <a:srgbClr val="FFFFFF"/>
                  </a:solidFill>
                </a:rPr>
                <a:t>点击此处添加标题</a:t>
              </a:r>
              <a:endParaRPr lang="en-US" altLang="zh-CN" sz="12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66" name="Freeform 6"/>
          <p:cNvSpPr>
            <a:spLocks/>
          </p:cNvSpPr>
          <p:nvPr/>
        </p:nvSpPr>
        <p:spPr bwMode="auto">
          <a:xfrm>
            <a:off x="6136095" y="2080165"/>
            <a:ext cx="869203" cy="1142008"/>
          </a:xfrm>
          <a:custGeom>
            <a:avLst/>
            <a:gdLst>
              <a:gd name="T0" fmla="*/ 0 w 599"/>
              <a:gd name="T1" fmla="*/ 565 h 787"/>
              <a:gd name="T2" fmla="*/ 599 w 599"/>
              <a:gd name="T3" fmla="*/ 787 h 787"/>
              <a:gd name="T4" fmla="*/ 129 w 599"/>
              <a:gd name="T5" fmla="*/ 407 h 787"/>
              <a:gd name="T6" fmla="*/ 0 w 599"/>
              <a:gd name="T7" fmla="*/ 0 h 787"/>
              <a:gd name="T8" fmla="*/ 0 w 599"/>
              <a:gd name="T9" fmla="*/ 565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787">
                <a:moveTo>
                  <a:pt x="0" y="565"/>
                </a:moveTo>
                <a:lnTo>
                  <a:pt x="599" y="787"/>
                </a:lnTo>
                <a:lnTo>
                  <a:pt x="129" y="407"/>
                </a:lnTo>
                <a:lnTo>
                  <a:pt x="0" y="0"/>
                </a:lnTo>
                <a:lnTo>
                  <a:pt x="0" y="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7" name="Freeform 7"/>
          <p:cNvSpPr>
            <a:spLocks/>
          </p:cNvSpPr>
          <p:nvPr/>
        </p:nvSpPr>
        <p:spPr bwMode="auto">
          <a:xfrm>
            <a:off x="6136095" y="1260298"/>
            <a:ext cx="2192596" cy="1639731"/>
          </a:xfrm>
          <a:custGeom>
            <a:avLst/>
            <a:gdLst>
              <a:gd name="T0" fmla="*/ 0 w 1511"/>
              <a:gd name="T1" fmla="*/ 1130 h 1130"/>
              <a:gd name="T2" fmla="*/ 1180 w 1511"/>
              <a:gd name="T3" fmla="*/ 759 h 1130"/>
              <a:gd name="T4" fmla="*/ 1511 w 1511"/>
              <a:gd name="T5" fmla="*/ 0 h 1130"/>
              <a:gd name="T6" fmla="*/ 0 w 1511"/>
              <a:gd name="T7" fmla="*/ 565 h 1130"/>
              <a:gd name="T8" fmla="*/ 0 w 1511"/>
              <a:gd name="T9" fmla="*/ 113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1" h="1130">
                <a:moveTo>
                  <a:pt x="0" y="1130"/>
                </a:moveTo>
                <a:lnTo>
                  <a:pt x="1180" y="759"/>
                </a:lnTo>
                <a:lnTo>
                  <a:pt x="1511" y="0"/>
                </a:lnTo>
                <a:lnTo>
                  <a:pt x="0" y="565"/>
                </a:lnTo>
                <a:lnTo>
                  <a:pt x="0" y="113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Freeform 8"/>
          <p:cNvSpPr>
            <a:spLocks/>
          </p:cNvSpPr>
          <p:nvPr/>
        </p:nvSpPr>
        <p:spPr bwMode="auto">
          <a:xfrm>
            <a:off x="5776224" y="1260298"/>
            <a:ext cx="2552467" cy="1101378"/>
          </a:xfrm>
          <a:custGeom>
            <a:avLst/>
            <a:gdLst>
              <a:gd name="T0" fmla="*/ 0 w 1759"/>
              <a:gd name="T1" fmla="*/ 759 h 759"/>
              <a:gd name="T2" fmla="*/ 1428 w 1759"/>
              <a:gd name="T3" fmla="*/ 759 h 759"/>
              <a:gd name="T4" fmla="*/ 1759 w 1759"/>
              <a:gd name="T5" fmla="*/ 0 h 759"/>
              <a:gd name="T6" fmla="*/ 0 w 1759"/>
              <a:gd name="T7" fmla="*/ 0 h 759"/>
              <a:gd name="T8" fmla="*/ 0 w 1759"/>
              <a:gd name="T9" fmla="*/ 759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9" h="759">
                <a:moveTo>
                  <a:pt x="0" y="759"/>
                </a:moveTo>
                <a:lnTo>
                  <a:pt x="1428" y="759"/>
                </a:lnTo>
                <a:lnTo>
                  <a:pt x="1759" y="0"/>
                </a:lnTo>
                <a:lnTo>
                  <a:pt x="0" y="0"/>
                </a:lnTo>
                <a:lnTo>
                  <a:pt x="0" y="7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9" name="椭圆 68"/>
          <p:cNvSpPr>
            <a:spLocks noChangeAspect="1"/>
          </p:cNvSpPr>
          <p:nvPr/>
        </p:nvSpPr>
        <p:spPr>
          <a:xfrm>
            <a:off x="5227648" y="1269862"/>
            <a:ext cx="1091814" cy="1091814"/>
          </a:xfrm>
          <a:prstGeom prst="ellipse">
            <a:avLst/>
          </a:prstGeom>
          <a:solidFill>
            <a:srgbClr val="D9D9D9"/>
          </a:solidFill>
          <a:ln w="38100" cmpd="sng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chemeClr val="accent2">
                    <a:lumMod val="50000"/>
                  </a:schemeClr>
                </a:solidFill>
              </a:rPr>
              <a:t>W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70" name="组 69"/>
          <p:cNvGrpSpPr/>
          <p:nvPr/>
        </p:nvGrpSpPr>
        <p:grpSpPr>
          <a:xfrm>
            <a:off x="6407178" y="1269862"/>
            <a:ext cx="1458059" cy="1013661"/>
            <a:chOff x="2484433" y="1205006"/>
            <a:chExt cx="1458059" cy="1013661"/>
          </a:xfrm>
        </p:grpSpPr>
        <p:sp>
          <p:nvSpPr>
            <p:cNvPr id="71" name="文本框 8"/>
            <p:cNvSpPr txBox="1"/>
            <p:nvPr/>
          </p:nvSpPr>
          <p:spPr>
            <a:xfrm>
              <a:off x="2484433" y="1533864"/>
              <a:ext cx="1458059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lnSpc>
                  <a:spcPct val="130000"/>
                </a:lnSpc>
              </a:pPr>
              <a:r>
                <a:rPr lang="zh-CN" altLang="en-US" sz="1000" b="1" dirty="0">
                  <a:solidFill>
                    <a:srgbClr val="FFFFFF"/>
                  </a:solidFill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2484433" y="1205006"/>
              <a:ext cx="142859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b="1" dirty="0">
                  <a:solidFill>
                    <a:srgbClr val="FFFFFF"/>
                  </a:solidFill>
                </a:rPr>
                <a:t>点击此处添加标题</a:t>
              </a:r>
              <a:endParaRPr lang="en-US" altLang="zh-CN" sz="12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76" name="Freeform 6"/>
          <p:cNvSpPr>
            <a:spLocks/>
          </p:cNvSpPr>
          <p:nvPr/>
        </p:nvSpPr>
        <p:spPr bwMode="auto">
          <a:xfrm>
            <a:off x="1711075" y="3429418"/>
            <a:ext cx="869203" cy="1142008"/>
          </a:xfrm>
          <a:custGeom>
            <a:avLst/>
            <a:gdLst>
              <a:gd name="T0" fmla="*/ 0 w 599"/>
              <a:gd name="T1" fmla="*/ 565 h 787"/>
              <a:gd name="T2" fmla="*/ 599 w 599"/>
              <a:gd name="T3" fmla="*/ 787 h 787"/>
              <a:gd name="T4" fmla="*/ 129 w 599"/>
              <a:gd name="T5" fmla="*/ 407 h 787"/>
              <a:gd name="T6" fmla="*/ 0 w 599"/>
              <a:gd name="T7" fmla="*/ 0 h 787"/>
              <a:gd name="T8" fmla="*/ 0 w 599"/>
              <a:gd name="T9" fmla="*/ 565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787">
                <a:moveTo>
                  <a:pt x="0" y="565"/>
                </a:moveTo>
                <a:lnTo>
                  <a:pt x="599" y="787"/>
                </a:lnTo>
                <a:lnTo>
                  <a:pt x="129" y="407"/>
                </a:lnTo>
                <a:lnTo>
                  <a:pt x="0" y="0"/>
                </a:lnTo>
                <a:lnTo>
                  <a:pt x="0" y="5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7" name="Freeform 7"/>
          <p:cNvSpPr>
            <a:spLocks/>
          </p:cNvSpPr>
          <p:nvPr/>
        </p:nvSpPr>
        <p:spPr bwMode="auto">
          <a:xfrm>
            <a:off x="1711075" y="2609551"/>
            <a:ext cx="2192596" cy="1639731"/>
          </a:xfrm>
          <a:custGeom>
            <a:avLst/>
            <a:gdLst>
              <a:gd name="T0" fmla="*/ 0 w 1511"/>
              <a:gd name="T1" fmla="*/ 1130 h 1130"/>
              <a:gd name="T2" fmla="*/ 1180 w 1511"/>
              <a:gd name="T3" fmla="*/ 759 h 1130"/>
              <a:gd name="T4" fmla="*/ 1511 w 1511"/>
              <a:gd name="T5" fmla="*/ 0 h 1130"/>
              <a:gd name="T6" fmla="*/ 0 w 1511"/>
              <a:gd name="T7" fmla="*/ 565 h 1130"/>
              <a:gd name="T8" fmla="*/ 0 w 1511"/>
              <a:gd name="T9" fmla="*/ 113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1" h="1130">
                <a:moveTo>
                  <a:pt x="0" y="1130"/>
                </a:moveTo>
                <a:lnTo>
                  <a:pt x="1180" y="759"/>
                </a:lnTo>
                <a:lnTo>
                  <a:pt x="1511" y="0"/>
                </a:lnTo>
                <a:lnTo>
                  <a:pt x="0" y="565"/>
                </a:lnTo>
                <a:lnTo>
                  <a:pt x="0" y="113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8" name="Freeform 8"/>
          <p:cNvSpPr>
            <a:spLocks/>
          </p:cNvSpPr>
          <p:nvPr/>
        </p:nvSpPr>
        <p:spPr bwMode="auto">
          <a:xfrm>
            <a:off x="1351204" y="2609551"/>
            <a:ext cx="2552467" cy="1101378"/>
          </a:xfrm>
          <a:custGeom>
            <a:avLst/>
            <a:gdLst>
              <a:gd name="T0" fmla="*/ 0 w 1759"/>
              <a:gd name="T1" fmla="*/ 759 h 759"/>
              <a:gd name="T2" fmla="*/ 1428 w 1759"/>
              <a:gd name="T3" fmla="*/ 759 h 759"/>
              <a:gd name="T4" fmla="*/ 1759 w 1759"/>
              <a:gd name="T5" fmla="*/ 0 h 759"/>
              <a:gd name="T6" fmla="*/ 0 w 1759"/>
              <a:gd name="T7" fmla="*/ 0 h 759"/>
              <a:gd name="T8" fmla="*/ 0 w 1759"/>
              <a:gd name="T9" fmla="*/ 759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9" h="759">
                <a:moveTo>
                  <a:pt x="0" y="759"/>
                </a:moveTo>
                <a:lnTo>
                  <a:pt x="1428" y="759"/>
                </a:lnTo>
                <a:lnTo>
                  <a:pt x="1759" y="0"/>
                </a:lnTo>
                <a:lnTo>
                  <a:pt x="0" y="0"/>
                </a:lnTo>
                <a:lnTo>
                  <a:pt x="0" y="7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802628" y="2619115"/>
            <a:ext cx="1091814" cy="1091814"/>
          </a:xfrm>
          <a:prstGeom prst="ellipse">
            <a:avLst/>
          </a:prstGeom>
          <a:solidFill>
            <a:schemeClr val="tx1">
              <a:lumMod val="85000"/>
            </a:schemeClr>
          </a:solidFill>
          <a:ln w="38100" cmpd="sng">
            <a:solidFill>
              <a:srgbClr val="014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endParaRPr lang="zh-CN" altLang="en-US" sz="4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80" name="组 79"/>
          <p:cNvGrpSpPr/>
          <p:nvPr/>
        </p:nvGrpSpPr>
        <p:grpSpPr>
          <a:xfrm>
            <a:off x="1982158" y="2619115"/>
            <a:ext cx="1458059" cy="1013661"/>
            <a:chOff x="2484433" y="1205006"/>
            <a:chExt cx="1458059" cy="1013661"/>
          </a:xfrm>
        </p:grpSpPr>
        <p:sp>
          <p:nvSpPr>
            <p:cNvPr id="81" name="文本框 8"/>
            <p:cNvSpPr txBox="1"/>
            <p:nvPr/>
          </p:nvSpPr>
          <p:spPr>
            <a:xfrm>
              <a:off x="2484433" y="1533864"/>
              <a:ext cx="1458059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lnSpc>
                  <a:spcPct val="130000"/>
                </a:lnSpc>
              </a:pPr>
              <a:r>
                <a:rPr lang="zh-CN" altLang="en-US" sz="1000" b="1" dirty="0">
                  <a:solidFill>
                    <a:srgbClr val="FFFFFF"/>
                  </a:solidFill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2484433" y="1205006"/>
              <a:ext cx="142859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b="1" dirty="0">
                  <a:solidFill>
                    <a:srgbClr val="FFFFFF"/>
                  </a:solidFill>
                </a:rPr>
                <a:t>点击此处添加标题</a:t>
              </a:r>
              <a:endParaRPr lang="en-US" altLang="zh-CN" sz="12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84" name="Freeform 6"/>
          <p:cNvSpPr>
            <a:spLocks/>
          </p:cNvSpPr>
          <p:nvPr/>
        </p:nvSpPr>
        <p:spPr bwMode="auto">
          <a:xfrm>
            <a:off x="5227648" y="3429418"/>
            <a:ext cx="869203" cy="1142008"/>
          </a:xfrm>
          <a:custGeom>
            <a:avLst/>
            <a:gdLst>
              <a:gd name="T0" fmla="*/ 0 w 599"/>
              <a:gd name="T1" fmla="*/ 565 h 787"/>
              <a:gd name="T2" fmla="*/ 599 w 599"/>
              <a:gd name="T3" fmla="*/ 787 h 787"/>
              <a:gd name="T4" fmla="*/ 129 w 599"/>
              <a:gd name="T5" fmla="*/ 407 h 787"/>
              <a:gd name="T6" fmla="*/ 0 w 599"/>
              <a:gd name="T7" fmla="*/ 0 h 787"/>
              <a:gd name="T8" fmla="*/ 0 w 599"/>
              <a:gd name="T9" fmla="*/ 565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787">
                <a:moveTo>
                  <a:pt x="0" y="565"/>
                </a:moveTo>
                <a:lnTo>
                  <a:pt x="599" y="787"/>
                </a:lnTo>
                <a:lnTo>
                  <a:pt x="129" y="407"/>
                </a:lnTo>
                <a:lnTo>
                  <a:pt x="0" y="0"/>
                </a:lnTo>
                <a:lnTo>
                  <a:pt x="0" y="5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5" name="Freeform 7"/>
          <p:cNvSpPr>
            <a:spLocks/>
          </p:cNvSpPr>
          <p:nvPr/>
        </p:nvSpPr>
        <p:spPr bwMode="auto">
          <a:xfrm>
            <a:off x="5227648" y="2609551"/>
            <a:ext cx="2192596" cy="1639731"/>
          </a:xfrm>
          <a:custGeom>
            <a:avLst/>
            <a:gdLst>
              <a:gd name="T0" fmla="*/ 0 w 1511"/>
              <a:gd name="T1" fmla="*/ 1130 h 1130"/>
              <a:gd name="T2" fmla="*/ 1180 w 1511"/>
              <a:gd name="T3" fmla="*/ 759 h 1130"/>
              <a:gd name="T4" fmla="*/ 1511 w 1511"/>
              <a:gd name="T5" fmla="*/ 0 h 1130"/>
              <a:gd name="T6" fmla="*/ 0 w 1511"/>
              <a:gd name="T7" fmla="*/ 565 h 1130"/>
              <a:gd name="T8" fmla="*/ 0 w 1511"/>
              <a:gd name="T9" fmla="*/ 113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1" h="1130">
                <a:moveTo>
                  <a:pt x="0" y="1130"/>
                </a:moveTo>
                <a:lnTo>
                  <a:pt x="1180" y="759"/>
                </a:lnTo>
                <a:lnTo>
                  <a:pt x="1511" y="0"/>
                </a:lnTo>
                <a:lnTo>
                  <a:pt x="0" y="565"/>
                </a:lnTo>
                <a:lnTo>
                  <a:pt x="0" y="113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6" name="Freeform 8"/>
          <p:cNvSpPr>
            <a:spLocks/>
          </p:cNvSpPr>
          <p:nvPr/>
        </p:nvSpPr>
        <p:spPr bwMode="auto">
          <a:xfrm>
            <a:off x="4867777" y="2609551"/>
            <a:ext cx="2552467" cy="1101378"/>
          </a:xfrm>
          <a:custGeom>
            <a:avLst/>
            <a:gdLst>
              <a:gd name="T0" fmla="*/ 0 w 1759"/>
              <a:gd name="T1" fmla="*/ 759 h 759"/>
              <a:gd name="T2" fmla="*/ 1428 w 1759"/>
              <a:gd name="T3" fmla="*/ 759 h 759"/>
              <a:gd name="T4" fmla="*/ 1759 w 1759"/>
              <a:gd name="T5" fmla="*/ 0 h 759"/>
              <a:gd name="T6" fmla="*/ 0 w 1759"/>
              <a:gd name="T7" fmla="*/ 0 h 759"/>
              <a:gd name="T8" fmla="*/ 0 w 1759"/>
              <a:gd name="T9" fmla="*/ 759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9" h="759">
                <a:moveTo>
                  <a:pt x="0" y="759"/>
                </a:moveTo>
                <a:lnTo>
                  <a:pt x="1428" y="759"/>
                </a:lnTo>
                <a:lnTo>
                  <a:pt x="1759" y="0"/>
                </a:lnTo>
                <a:lnTo>
                  <a:pt x="0" y="0"/>
                </a:lnTo>
                <a:lnTo>
                  <a:pt x="0" y="75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7" name="椭圆 86"/>
          <p:cNvSpPr>
            <a:spLocks noChangeAspect="1"/>
          </p:cNvSpPr>
          <p:nvPr/>
        </p:nvSpPr>
        <p:spPr>
          <a:xfrm>
            <a:off x="4319201" y="2619115"/>
            <a:ext cx="1091814" cy="1091814"/>
          </a:xfrm>
          <a:prstGeom prst="ellipse">
            <a:avLst/>
          </a:prstGeom>
          <a:solidFill>
            <a:srgbClr val="D9D9D9"/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88" name="组 87"/>
          <p:cNvGrpSpPr/>
          <p:nvPr/>
        </p:nvGrpSpPr>
        <p:grpSpPr>
          <a:xfrm>
            <a:off x="5498731" y="2619115"/>
            <a:ext cx="1458059" cy="1013661"/>
            <a:chOff x="2484433" y="1205006"/>
            <a:chExt cx="1458059" cy="1013661"/>
          </a:xfrm>
        </p:grpSpPr>
        <p:sp>
          <p:nvSpPr>
            <p:cNvPr id="89" name="文本框 8"/>
            <p:cNvSpPr txBox="1"/>
            <p:nvPr/>
          </p:nvSpPr>
          <p:spPr>
            <a:xfrm>
              <a:off x="2484433" y="1533864"/>
              <a:ext cx="1458059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lnSpc>
                  <a:spcPct val="130000"/>
                </a:lnSpc>
              </a:pPr>
              <a:r>
                <a:rPr lang="zh-CN" altLang="en-US" sz="1000" b="1" dirty="0">
                  <a:solidFill>
                    <a:srgbClr val="FFFFFF"/>
                  </a:solidFill>
                  <a:ea typeface="微软雅黑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2484433" y="1205006"/>
              <a:ext cx="142859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b="1" dirty="0">
                  <a:solidFill>
                    <a:srgbClr val="FFFFFF"/>
                  </a:solidFill>
                </a:rPr>
                <a:t>点击此处添加标题</a:t>
              </a:r>
              <a:endParaRPr lang="en-US" altLang="zh-CN" sz="12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68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14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8E00B6"/>
      </a:accent1>
      <a:accent2>
        <a:srgbClr val="745EFA"/>
      </a:accent2>
      <a:accent3>
        <a:srgbClr val="2B8BFE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969</TotalTime>
  <Words>102</Words>
  <Application>Microsoft Office PowerPoint</Application>
  <PresentationFormat>全屏显示(16:9)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Qingri-7</dc:creator>
  <cp:keywords/>
  <dc:description/>
  <cp:lastModifiedBy>Qingri-7</cp:lastModifiedBy>
  <cp:revision>68</cp:revision>
  <dcterms:created xsi:type="dcterms:W3CDTF">2010-04-12T23:12:02Z</dcterms:created>
  <dcterms:modified xsi:type="dcterms:W3CDTF">2019-04-26T08:48:18Z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