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2"/>
  </p:normalViewPr>
  <p:slideViewPr>
    <p:cSldViewPr snapToGrid="0" snapToObjects="1">
      <p:cViewPr varScale="1">
        <p:scale>
          <a:sx n="95" d="100"/>
          <a:sy n="95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843F-7EFA-C640-BC18-1847CFDB2595}" type="datetimeFigureOut">
              <a:rPr kumimoji="1" lang="zh-CN" altLang="en-US" smtClean="0"/>
              <a:t>16/11/11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BBB4-2C99-3945-8136-F4803E5546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7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843F-7EFA-C640-BC18-1847CFDB2595}" type="datetimeFigureOut">
              <a:rPr kumimoji="1" lang="zh-CN" altLang="en-US" smtClean="0"/>
              <a:t>16/11/11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BBB4-2C99-3945-8136-F4803E5546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36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843F-7EFA-C640-BC18-1847CFDB2595}" type="datetimeFigureOut">
              <a:rPr kumimoji="1" lang="zh-CN" altLang="en-US" smtClean="0"/>
              <a:t>16/11/11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BBB4-2C99-3945-8136-F4803E5546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81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843F-7EFA-C640-BC18-1847CFDB2595}" type="datetimeFigureOut">
              <a:rPr kumimoji="1" lang="zh-CN" altLang="en-US" smtClean="0"/>
              <a:t>16/11/11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BBB4-2C99-3945-8136-F4803E5546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14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843F-7EFA-C640-BC18-1847CFDB2595}" type="datetimeFigureOut">
              <a:rPr kumimoji="1" lang="zh-CN" altLang="en-US" smtClean="0"/>
              <a:t>16/11/11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BBB4-2C99-3945-8136-F4803E5546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91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843F-7EFA-C640-BC18-1847CFDB2595}" type="datetimeFigureOut">
              <a:rPr kumimoji="1" lang="zh-CN" altLang="en-US" smtClean="0"/>
              <a:t>16/11/11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BBB4-2C99-3945-8136-F4803E5546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43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843F-7EFA-C640-BC18-1847CFDB2595}" type="datetimeFigureOut">
              <a:rPr kumimoji="1" lang="zh-CN" altLang="en-US" smtClean="0"/>
              <a:t>16/11/11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BBB4-2C99-3945-8136-F4803E5546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6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843F-7EFA-C640-BC18-1847CFDB2595}" type="datetimeFigureOut">
              <a:rPr kumimoji="1" lang="zh-CN" altLang="en-US" smtClean="0"/>
              <a:t>16/11/11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BBB4-2C99-3945-8136-F4803E5546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83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843F-7EFA-C640-BC18-1847CFDB2595}" type="datetimeFigureOut">
              <a:rPr kumimoji="1" lang="zh-CN" altLang="en-US" smtClean="0"/>
              <a:t>16/11/11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BBB4-2C99-3945-8136-F4803E5546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48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843F-7EFA-C640-BC18-1847CFDB2595}" type="datetimeFigureOut">
              <a:rPr kumimoji="1" lang="zh-CN" altLang="en-US" smtClean="0"/>
              <a:t>16/11/11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BBB4-2C99-3945-8136-F4803E5546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54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843F-7EFA-C640-BC18-1847CFDB2595}" type="datetimeFigureOut">
              <a:rPr kumimoji="1" lang="zh-CN" altLang="en-US" smtClean="0"/>
              <a:t>16/11/11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BBB4-2C99-3945-8136-F4803E5546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9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C843F-7EFA-C640-BC18-1847CFDB2595}" type="datetimeFigureOut">
              <a:rPr kumimoji="1" lang="zh-CN" altLang="en-US" smtClean="0"/>
              <a:t>16/11/11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5BBB4-2C99-3945-8136-F4803E5546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54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 51"/>
          <p:cNvGrpSpPr/>
          <p:nvPr/>
        </p:nvGrpSpPr>
        <p:grpSpPr>
          <a:xfrm>
            <a:off x="1371599" y="537736"/>
            <a:ext cx="8296837" cy="5059876"/>
            <a:chOff x="1371599" y="537736"/>
            <a:chExt cx="8296837" cy="5059876"/>
          </a:xfrm>
        </p:grpSpPr>
        <p:grpSp>
          <p:nvGrpSpPr>
            <p:cNvPr id="48" name="组 47"/>
            <p:cNvGrpSpPr/>
            <p:nvPr/>
          </p:nvGrpSpPr>
          <p:grpSpPr>
            <a:xfrm>
              <a:off x="1371599" y="537736"/>
              <a:ext cx="8296837" cy="5059876"/>
              <a:chOff x="1371599" y="537736"/>
              <a:chExt cx="8296837" cy="5059876"/>
            </a:xfrm>
          </p:grpSpPr>
          <p:grpSp>
            <p:nvGrpSpPr>
              <p:cNvPr id="34" name="组 33"/>
              <p:cNvGrpSpPr/>
              <p:nvPr/>
            </p:nvGrpSpPr>
            <p:grpSpPr>
              <a:xfrm>
                <a:off x="1371599" y="1376127"/>
                <a:ext cx="2564026" cy="4221484"/>
                <a:chOff x="1099751" y="684149"/>
                <a:chExt cx="2564026" cy="4221484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>
                  <a:off x="1099751" y="684149"/>
                  <a:ext cx="2564026" cy="42214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1497372" y="873897"/>
                  <a:ext cx="1668163" cy="72707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 smtClean="0"/>
                    <a:t>随访系统</a:t>
                  </a:r>
                  <a:endParaRPr kumimoji="1" lang="zh-CN" altLang="en-US" dirty="0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1420138" y="2086639"/>
                  <a:ext cx="1822629" cy="191529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 smtClean="0"/>
                    <a:t>合并模块</a:t>
                  </a:r>
                  <a:endParaRPr kumimoji="1" lang="zh-CN" altLang="en-US" dirty="0"/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4952002" y="3648546"/>
                <a:ext cx="1709535" cy="75344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数据操作审计</a:t>
                </a:r>
                <a:endParaRPr kumimoji="1" lang="zh-CN" altLang="en-US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952002" y="4590931"/>
                <a:ext cx="1705231" cy="75376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 smtClean="0"/>
                  <a:t>数据回滚</a:t>
                </a:r>
                <a:endParaRPr kumimoji="1" lang="zh-CN" altLang="en-US" dirty="0"/>
              </a:p>
            </p:txBody>
          </p:sp>
          <p:grpSp>
            <p:nvGrpSpPr>
              <p:cNvPr id="47" name="组 46"/>
              <p:cNvGrpSpPr/>
              <p:nvPr/>
            </p:nvGrpSpPr>
            <p:grpSpPr>
              <a:xfrm>
                <a:off x="4522574" y="1376128"/>
                <a:ext cx="5145862" cy="4221484"/>
                <a:chOff x="4522574" y="1376128"/>
                <a:chExt cx="5145862" cy="4221484"/>
              </a:xfrm>
            </p:grpSpPr>
            <p:sp>
              <p:nvSpPr>
                <p:cNvPr id="22" name="圆角矩形 21"/>
                <p:cNvSpPr/>
                <p:nvPr/>
              </p:nvSpPr>
              <p:spPr>
                <a:xfrm>
                  <a:off x="4522574" y="1376128"/>
                  <a:ext cx="5145862" cy="42214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grpSp>
              <p:nvGrpSpPr>
                <p:cNvPr id="46" name="组 45"/>
                <p:cNvGrpSpPr/>
                <p:nvPr/>
              </p:nvGrpSpPr>
              <p:grpSpPr>
                <a:xfrm>
                  <a:off x="4982832" y="1565875"/>
                  <a:ext cx="4324863" cy="3819134"/>
                  <a:chOff x="4982832" y="1565875"/>
                  <a:chExt cx="4324863" cy="3819134"/>
                </a:xfrm>
              </p:grpSpPr>
              <p:sp>
                <p:nvSpPr>
                  <p:cNvPr id="5" name="矩形 4"/>
                  <p:cNvSpPr/>
                  <p:nvPr/>
                </p:nvSpPr>
                <p:spPr>
                  <a:xfrm>
                    <a:off x="4982832" y="2593320"/>
                    <a:ext cx="1647876" cy="86629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 smtClean="0"/>
                      <a:t/>
                    </a:r>
                    <a:br>
                      <a:rPr kumimoji="1" lang="en-US" altLang="zh-CN" dirty="0" smtClean="0"/>
                    </a:br>
                    <a:r>
                      <a:rPr kumimoji="1" lang="en-US" altLang="zh-CN" dirty="0" smtClean="0"/>
                      <a:t/>
                    </a:r>
                    <a:br>
                      <a:rPr kumimoji="1" lang="en-US" altLang="zh-CN" dirty="0" smtClean="0"/>
                    </a:br>
                    <a:r>
                      <a:rPr kumimoji="1" lang="en-US" altLang="zh-CN" dirty="0" smtClean="0"/>
                      <a:t/>
                    </a:r>
                    <a:br>
                      <a:rPr kumimoji="1" lang="en-US" altLang="zh-CN" dirty="0" smtClean="0"/>
                    </a:br>
                    <a:r>
                      <a:rPr kumimoji="1" lang="zh-CN" altLang="en-US" dirty="0" smtClean="0"/>
                      <a:t>合并执行服务</a:t>
                    </a:r>
                    <a:endParaRPr kumimoji="1" lang="en-US" altLang="zh-CN" dirty="0" smtClean="0"/>
                  </a:p>
                  <a:p>
                    <a:pPr algn="ctr"/>
                    <a:r>
                      <a:rPr kumimoji="1" lang="en-US" altLang="zh-CN" dirty="0" smtClean="0"/>
                      <a:t/>
                    </a:r>
                    <a:br>
                      <a:rPr kumimoji="1" lang="en-US" altLang="zh-CN" dirty="0" smtClean="0"/>
                    </a:br>
                    <a:r>
                      <a:rPr kumimoji="1" lang="en-US" altLang="zh-CN" dirty="0" smtClean="0"/>
                      <a:t/>
                    </a:r>
                    <a:br>
                      <a:rPr kumimoji="1" lang="en-US" altLang="zh-CN" dirty="0" smtClean="0"/>
                    </a:br>
                    <a:endParaRPr kumimoji="1" lang="zh-CN" altLang="en-US" dirty="0"/>
                  </a:p>
                </p:txBody>
              </p:sp>
              <p:sp>
                <p:nvSpPr>
                  <p:cNvPr id="7" name="矩形 6"/>
                  <p:cNvSpPr/>
                  <p:nvPr/>
                </p:nvSpPr>
                <p:spPr>
                  <a:xfrm>
                    <a:off x="6138252" y="1565875"/>
                    <a:ext cx="1833102" cy="75913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 smtClean="0"/>
                      <a:t>合并微服务系统</a:t>
                    </a:r>
                    <a:endParaRPr kumimoji="1" lang="zh-CN" altLang="en-US" dirty="0"/>
                  </a:p>
                </p:txBody>
              </p:sp>
              <p:cxnSp>
                <p:nvCxnSpPr>
                  <p:cNvPr id="24" name="直线箭头连接符 23"/>
                  <p:cNvCxnSpPr/>
                  <p:nvPr/>
                </p:nvCxnSpPr>
                <p:spPr>
                  <a:xfrm>
                    <a:off x="6721168" y="3026465"/>
                    <a:ext cx="92675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线箭头连接符 24"/>
                  <p:cNvCxnSpPr/>
                  <p:nvPr/>
                </p:nvCxnSpPr>
                <p:spPr>
                  <a:xfrm>
                    <a:off x="6721168" y="4025270"/>
                    <a:ext cx="92675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线箭头连接符 25"/>
                  <p:cNvCxnSpPr/>
                  <p:nvPr/>
                </p:nvCxnSpPr>
                <p:spPr>
                  <a:xfrm>
                    <a:off x="6721168" y="4967811"/>
                    <a:ext cx="92675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椭圆 26"/>
                  <p:cNvSpPr/>
                  <p:nvPr/>
                </p:nvSpPr>
                <p:spPr>
                  <a:xfrm>
                    <a:off x="7738387" y="2533622"/>
                    <a:ext cx="1569308" cy="806051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 smtClean="0"/>
                      <a:t>业务处理</a:t>
                    </a:r>
                    <a:endParaRPr kumimoji="1" lang="en-US" altLang="zh-CN" dirty="0" smtClean="0"/>
                  </a:p>
                  <a:p>
                    <a:pPr algn="ctr"/>
                    <a:r>
                      <a:rPr kumimoji="1" lang="zh-CN" altLang="en-US" dirty="0" smtClean="0"/>
                      <a:t>事务控制</a:t>
                    </a:r>
                    <a:endParaRPr kumimoji="1" lang="zh-CN" altLang="en-US" dirty="0"/>
                  </a:p>
                </p:txBody>
              </p:sp>
              <p:sp>
                <p:nvSpPr>
                  <p:cNvPr id="28" name="椭圆 27"/>
                  <p:cNvSpPr/>
                  <p:nvPr/>
                </p:nvSpPr>
                <p:spPr>
                  <a:xfrm>
                    <a:off x="7729993" y="3568307"/>
                    <a:ext cx="1577702" cy="833688"/>
                  </a:xfrm>
                  <a:prstGeom prst="ellips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 smtClean="0"/>
                      <a:t>库表设计</a:t>
                    </a:r>
                    <a:endParaRPr kumimoji="1" lang="en-US" altLang="zh-CN" dirty="0" smtClean="0"/>
                  </a:p>
                  <a:p>
                    <a:pPr algn="ctr"/>
                    <a:r>
                      <a:rPr kumimoji="1" lang="zh-CN" altLang="en-US" dirty="0" smtClean="0"/>
                      <a:t>框架</a:t>
                    </a:r>
                    <a:r>
                      <a:rPr kumimoji="1" lang="zh-CN" altLang="en-US" dirty="0" smtClean="0"/>
                      <a:t>实现</a:t>
                    </a:r>
                    <a:endParaRPr kumimoji="1" lang="zh-CN" altLang="en-US" dirty="0"/>
                  </a:p>
                </p:txBody>
              </p:sp>
              <p:sp>
                <p:nvSpPr>
                  <p:cNvPr id="29" name="椭圆 28"/>
                  <p:cNvSpPr/>
                  <p:nvPr/>
                </p:nvSpPr>
                <p:spPr>
                  <a:xfrm>
                    <a:off x="7738387" y="4590931"/>
                    <a:ext cx="1569308" cy="794078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 smtClean="0"/>
                      <a:t>业务处理</a:t>
                    </a:r>
                    <a:r>
                      <a:rPr kumimoji="1" lang="en-US" altLang="zh-CN" dirty="0" smtClean="0"/>
                      <a:t/>
                    </a:r>
                    <a:br>
                      <a:rPr kumimoji="1" lang="en-US" altLang="zh-CN" dirty="0" smtClean="0"/>
                    </a:br>
                    <a:r>
                      <a:rPr kumimoji="1" lang="zh-CN" altLang="en-US" dirty="0" smtClean="0"/>
                      <a:t>事务控制</a:t>
                    </a:r>
                    <a:endParaRPr kumimoji="1" lang="zh-CN" altLang="en-US" dirty="0"/>
                  </a:p>
                </p:txBody>
              </p:sp>
              <p:sp>
                <p:nvSpPr>
                  <p:cNvPr id="32" name="下箭头 31"/>
                  <p:cNvSpPr/>
                  <p:nvPr/>
                </p:nvSpPr>
                <p:spPr>
                  <a:xfrm>
                    <a:off x="5748694" y="3459610"/>
                    <a:ext cx="218714" cy="188624"/>
                  </a:xfrm>
                  <a:prstGeom prst="down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33" name="下箭头 32"/>
                  <p:cNvSpPr/>
                  <p:nvPr/>
                </p:nvSpPr>
                <p:spPr>
                  <a:xfrm>
                    <a:off x="5597426" y="4416647"/>
                    <a:ext cx="259937" cy="206973"/>
                  </a:xfrm>
                  <a:prstGeom prst="downArrow">
                    <a:avLst/>
                  </a:prstGeom>
                  <a:noFill/>
                  <a:ln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</p:grpSp>
          <p:sp>
            <p:nvSpPr>
              <p:cNvPr id="36" name="文本框 35"/>
              <p:cNvSpPr txBox="1"/>
              <p:nvPr/>
            </p:nvSpPr>
            <p:spPr>
              <a:xfrm>
                <a:off x="3731490" y="537736"/>
                <a:ext cx="3262432" cy="46166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400" dirty="0" smtClean="0">
                    <a:solidFill>
                      <a:schemeClr val="bg1"/>
                    </a:solidFill>
                  </a:rPr>
                  <a:t>合并模块组件</a:t>
                </a:r>
                <a:r>
                  <a:rPr kumimoji="1" lang="zh-CN" altLang="en-US" sz="2400" dirty="0" smtClean="0">
                    <a:solidFill>
                      <a:schemeClr val="bg1"/>
                    </a:solidFill>
                  </a:rPr>
                  <a:t>设计</a:t>
                </a:r>
                <a:r>
                  <a:rPr kumimoji="1" lang="zh-CN" altLang="en-US" sz="2400" dirty="0" smtClean="0">
                    <a:solidFill>
                      <a:schemeClr val="bg1"/>
                    </a:solidFill>
                  </a:rPr>
                  <a:t>概览</a:t>
                </a:r>
                <a:endParaRPr kumimoji="1" lang="zh-CN" altLang="en-US" sz="24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9" name="直线箭头连接符 38"/>
              <p:cNvCxnSpPr>
                <a:stCxn id="21" idx="6"/>
              </p:cNvCxnSpPr>
              <p:nvPr/>
            </p:nvCxnSpPr>
            <p:spPr>
              <a:xfrm>
                <a:off x="3514615" y="3736266"/>
                <a:ext cx="10079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箭头连接符 42"/>
              <p:cNvCxnSpPr>
                <a:stCxn id="22" idx="1"/>
              </p:cNvCxnSpPr>
              <p:nvPr/>
            </p:nvCxnSpPr>
            <p:spPr>
              <a:xfrm flipH="1">
                <a:off x="3437384" y="3486870"/>
                <a:ext cx="1085190" cy="179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 50"/>
            <p:cNvGrpSpPr/>
            <p:nvPr/>
          </p:nvGrpSpPr>
          <p:grpSpPr>
            <a:xfrm>
              <a:off x="4796454" y="2499297"/>
              <a:ext cx="1933974" cy="3001642"/>
              <a:chOff x="4796454" y="2499297"/>
              <a:chExt cx="1933974" cy="3001642"/>
            </a:xfrm>
          </p:grpSpPr>
          <p:sp>
            <p:nvSpPr>
              <p:cNvPr id="49" name="圆角矩形 48"/>
              <p:cNvSpPr/>
              <p:nvPr/>
            </p:nvSpPr>
            <p:spPr>
              <a:xfrm>
                <a:off x="4796454" y="2499297"/>
                <a:ext cx="1933974" cy="3001642"/>
              </a:xfrm>
              <a:prstGeom prst="round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下箭头 49"/>
              <p:cNvSpPr/>
              <p:nvPr/>
            </p:nvSpPr>
            <p:spPr>
              <a:xfrm flipV="1">
                <a:off x="5930558" y="4351952"/>
                <a:ext cx="237158" cy="224327"/>
              </a:xfrm>
              <a:prstGeom prst="downArrow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259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28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26</cp:revision>
  <dcterms:created xsi:type="dcterms:W3CDTF">2016-11-11T03:43:21Z</dcterms:created>
  <dcterms:modified xsi:type="dcterms:W3CDTF">2016-11-11T09:10:11Z</dcterms:modified>
</cp:coreProperties>
</file>