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267" r:id="rId3"/>
    <p:sldId id="274" r:id="rId4"/>
    <p:sldId id="258" r:id="rId5"/>
    <p:sldId id="259" r:id="rId6"/>
    <p:sldId id="260" r:id="rId7"/>
    <p:sldId id="272" r:id="rId8"/>
    <p:sldId id="257" r:id="rId9"/>
    <p:sldId id="261" r:id="rId10"/>
    <p:sldId id="270" r:id="rId11"/>
    <p:sldId id="271" r:id="rId12"/>
    <p:sldId id="262" r:id="rId13"/>
    <p:sldId id="269" r:id="rId14"/>
    <p:sldId id="265" r:id="rId15"/>
    <p:sldId id="263" r:id="rId16"/>
    <p:sldId id="273" r:id="rId17"/>
    <p:sldId id="264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829F-775A-4CEA-BF31-9E7F43DA85F8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C3D3-718B-4134-A743-3094E0E7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4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EB123-5AC8-4D66-A9DC-6896B0318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27C64-5643-4A9A-9695-484A4B933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D0EC-DBAF-471C-86B0-9AF716B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D9EB5-91CE-468C-BB0B-D7D2B556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09D5E-7617-41FE-8FBE-F2D2C3C1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7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E7A88-F550-4070-BA26-1F925A4A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C1872-124A-49FD-AE5E-C3C14A2E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CFD4C-07A5-42CB-A6C5-CE6AC479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0DD0F-F07A-4CB9-84DF-3DBF0B3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71AD6-8E37-42B9-AC7F-FEA3516D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A1BEAC-C86C-4258-9C0B-897E16E8D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2E0F8-287E-44BF-AAB5-FCEF12472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15BE7-C871-458A-A3F7-A5678F3E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C239D-5E12-46B8-9ABD-7BCD2AD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23016-1F10-4728-AFFE-14F35F6F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BA009C-F9BB-454F-985B-32FF84F9EC68}"/>
              </a:ext>
            </a:extLst>
          </p:cNvPr>
          <p:cNvSpPr/>
          <p:nvPr userDrawn="1"/>
        </p:nvSpPr>
        <p:spPr>
          <a:xfrm>
            <a:off x="0" y="-4885"/>
            <a:ext cx="12192000" cy="9991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0580E8-E8FC-48D3-95F1-0873E6B0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1" y="144609"/>
            <a:ext cx="10515600" cy="70019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38C07-95E3-4826-A0FB-B302E801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0654-1BBF-4DB2-A52B-28CBDA7F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9D797-933C-46DE-9073-9E7DCC04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8F340-F9DD-49CB-8165-90022CF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9B2F0-5E31-4DE1-943D-1BB1D418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F5AC3-1A9A-4E5A-ACD6-2221EB60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46B2A-FC9E-4C7E-94DA-F82894DC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C1329-2C10-488C-916A-8E35191A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B9BD0-C4E3-43D7-AE9D-E261E72A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9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50C09-C1E7-4D8C-B03D-EFBA5539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4EB4E-B301-4A5E-8AE5-748FC1D4E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BFD625-BE60-4167-83A7-6479C975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6F699-CEF0-4D6B-A377-EDA0CA10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36D26-3FB3-4C86-90B9-0EA89A6B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A02177-562B-430C-AC24-3F51954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DC36F-363A-4DC3-B81F-618C903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427DF-B396-4D33-BA4F-E181F1A5D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8C8D76-7CFD-4F75-9662-E58CCF581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E8C0D-E28E-4517-A4B2-05D44F3E5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A1725B-BB67-412F-9922-F6161CAAE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E62E2-26B9-44A9-9B5F-4B189172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E74D1-A0D2-4E58-B64F-1D40EB39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BF3AC1-FEF2-4B3F-A3FE-E6781E51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7ABE-2CCA-42B7-9939-2B6106EE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D3CF0-405D-4494-9963-41B4EB86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3EC7FF-95E1-4466-BCAE-E7E8EA91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9B309-C675-462D-B5D6-1FD4E902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F9AFA5-F4CB-4D58-B4EB-70CF79DE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F121F-F374-4C0C-99F5-B3F98265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BC7EC-181D-4FE6-83FA-1E344CA4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1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718BC-208E-4DFC-A2D4-A0354B59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A06BF-340F-4238-9D7B-AA4EF294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5F09C-03AC-4BBF-ADC9-C7490674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6A10C-9A0B-4C5B-8C00-58970DC2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C38A4-E7AC-4373-B76A-8A0D9CAF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1AF33A-4BBF-43C4-9CB7-1FBB7C2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1495-B8FC-4AF7-83DF-9C6398E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1615CC-24B0-4BC7-A80C-BE2F8AE2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A6D4C-269C-47E4-9EC7-CEB563F77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8D1A8-27DB-4270-80FD-7309A502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78BEF-A34F-40D1-99E7-B13BB59C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240D7-458C-450C-BBD0-E3ABCCB8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1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B7D418-A901-423F-AFC6-A400C26B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72636-8710-4C89-B054-1D12C5C3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4D501-5829-4DF5-9EE5-4B6C9E0FE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ED74-B6EC-4551-93CF-71BBBD590336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79974-8B4B-4268-9B2D-91AAFDCB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A752E-02A6-4493-94CA-B58ABC71D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B559-E267-475A-B49A-9ECACFF7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E84C-F148-4319-A306-4E051EB5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9293FD7-8AD9-4C6D-8187-921C7D2A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49384"/>
              </p:ext>
            </p:extLst>
          </p:nvPr>
        </p:nvGraphicFramePr>
        <p:xfrm>
          <a:off x="1446071" y="2134845"/>
          <a:ext cx="8128000" cy="25883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31179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3635339"/>
                    </a:ext>
                  </a:extLst>
                </a:gridCol>
              </a:tblGrid>
              <a:tr h="517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054641"/>
                  </a:ext>
                </a:extLst>
              </a:tr>
              <a:tr h="51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00957"/>
                  </a:ext>
                </a:extLst>
              </a:tr>
              <a:tr h="51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WAS (Web Application Server)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Tomcat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629176"/>
                  </a:ext>
                </a:extLst>
              </a:tr>
              <a:tr h="51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324928"/>
                  </a:ext>
                </a:extLst>
              </a:tr>
              <a:tr h="517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Eclipse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057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02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BE872-2EED-4C80-B264-6B1C544D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 </a:t>
            </a:r>
            <a:r>
              <a:rPr lang="ko-KR" altLang="en-US" dirty="0"/>
              <a:t>강의평가</a:t>
            </a:r>
          </a:p>
        </p:txBody>
      </p:sp>
      <p:pic>
        <p:nvPicPr>
          <p:cNvPr id="5" name="그림 4" descr="스크린샷, 모니터, 컴퓨터, 앉아있는이(가) 표시된 사진&#10;&#10;자동 생성된 설명">
            <a:extLst>
              <a:ext uri="{FF2B5EF4-FFF2-40B4-BE49-F238E27FC236}">
                <a16:creationId xmlns:a16="http://schemas.microsoft.com/office/drawing/2014/main" id="{1ACA0491-7E49-45F5-81E6-2E0090D6A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/>
          <a:stretch/>
        </p:blipFill>
        <p:spPr>
          <a:xfrm>
            <a:off x="0" y="100584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7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AC5A9-056E-4D29-857E-271B8986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 </a:t>
            </a:r>
            <a:r>
              <a:rPr lang="ko-KR" altLang="en-US" dirty="0"/>
              <a:t>강의평가 등록</a:t>
            </a:r>
          </a:p>
        </p:txBody>
      </p:sp>
      <p:pic>
        <p:nvPicPr>
          <p:cNvPr id="5" name="그림 4" descr="스크린샷, 실내, 모니터, 컴퓨터이(가) 표시된 사진&#10;&#10;자동 생성된 설명">
            <a:extLst>
              <a:ext uri="{FF2B5EF4-FFF2-40B4-BE49-F238E27FC236}">
                <a16:creationId xmlns:a16="http://schemas.microsoft.com/office/drawing/2014/main" id="{F76B7F92-3A40-4E17-BF46-AE889DB1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AE4-5D0A-4E85-BA97-240C5F62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신규 강의 추가</a:t>
            </a:r>
          </a:p>
        </p:txBody>
      </p:sp>
      <p:pic>
        <p:nvPicPr>
          <p:cNvPr id="5" name="그림 4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1264E960-01A4-4AE5-B6C5-6440B572E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100584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8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C7792-3F1A-4E94-A759-0FB65B22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신규 강의 추가</a:t>
            </a:r>
          </a:p>
        </p:txBody>
      </p:sp>
      <p:pic>
        <p:nvPicPr>
          <p:cNvPr id="5" name="그림 4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F7672E63-F049-4B43-AA3B-026CEEFB1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2D1E-84B6-4522-A881-55EA9C4F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강의 정보 수정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471CC70-F129-48BC-8A50-A6D32C1AA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7BD3-5D05-4E49-9196-B252A33B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강의 분반 개설</a:t>
            </a:r>
          </a:p>
        </p:txBody>
      </p:sp>
      <p:pic>
        <p:nvPicPr>
          <p:cNvPr id="5" name="내용 개체 틀 4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C9F4E014-19D4-40D0-A7B5-B00350C4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3"/>
          <a:stretch/>
        </p:blipFill>
        <p:spPr>
          <a:xfrm>
            <a:off x="0" y="992174"/>
            <a:ext cx="12192000" cy="5865825"/>
          </a:xfrm>
        </p:spPr>
      </p:pic>
    </p:spTree>
    <p:extLst>
      <p:ext uri="{BB962C8B-B14F-4D97-AF65-F5344CB8AC3E}">
        <p14:creationId xmlns:p14="http://schemas.microsoft.com/office/powerpoint/2010/main" val="97424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7BD3-5D05-4E49-9196-B252A33B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강의 분반 개설</a:t>
            </a:r>
          </a:p>
        </p:txBody>
      </p:sp>
      <p:pic>
        <p:nvPicPr>
          <p:cNvPr id="7" name="그림 6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141D3BD9-5EF6-449F-A138-6A328422C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/>
          <a:stretch/>
        </p:blipFill>
        <p:spPr>
          <a:xfrm>
            <a:off x="0" y="988838"/>
            <a:ext cx="12192000" cy="58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E246-6E8C-4762-84A2-98644B8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분반 정보 수정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7C2E682-8574-42DC-B3B3-6B71B8D8C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9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78983-CA84-473F-8792-9E13C177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관리자</a:t>
            </a:r>
            <a:r>
              <a:rPr lang="en-US" altLang="ko-KR" dirty="0"/>
              <a:t>] </a:t>
            </a:r>
            <a:r>
              <a:rPr lang="ko-KR" altLang="en-US" dirty="0"/>
              <a:t>회원 관리</a:t>
            </a:r>
          </a:p>
        </p:txBody>
      </p:sp>
      <p:pic>
        <p:nvPicPr>
          <p:cNvPr id="5" name="그림 4" descr="스크린샷, 모니터, 앉아있는, 컴퓨터이(가) 표시된 사진&#10;&#10;자동 생성된 설명">
            <a:extLst>
              <a:ext uri="{FF2B5EF4-FFF2-40B4-BE49-F238E27FC236}">
                <a16:creationId xmlns:a16="http://schemas.microsoft.com/office/drawing/2014/main" id="{AA862267-845D-4E7F-B888-4DCEF44BDF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100584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9E2628-101D-480F-8056-B7FE5632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AE09886D-907D-4EDE-AFE3-B04E66463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77641"/>
              </p:ext>
            </p:extLst>
          </p:nvPr>
        </p:nvGraphicFramePr>
        <p:xfrm>
          <a:off x="376960" y="1580960"/>
          <a:ext cx="3987218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3609">
                  <a:extLst>
                    <a:ext uri="{9D8B030D-6E8A-4147-A177-3AD203B41FA5}">
                      <a16:colId xmlns:a16="http://schemas.microsoft.com/office/drawing/2014/main" val="984929627"/>
                    </a:ext>
                  </a:extLst>
                </a:gridCol>
                <a:gridCol w="1993609">
                  <a:extLst>
                    <a:ext uri="{9D8B030D-6E8A-4147-A177-3AD203B41FA5}">
                      <a16:colId xmlns:a16="http://schemas.microsoft.com/office/drawing/2014/main" val="995883904"/>
                    </a:ext>
                  </a:extLst>
                </a:gridCol>
              </a:tblGrid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20531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isStudent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(default 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82614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34972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46429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8299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08304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usrEmailHash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VARCHAR(64)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25266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usrEmailChecked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BOOLEAN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59863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0E858B-EEE6-4B8D-B43D-5143875F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40945"/>
              </p:ext>
            </p:extLst>
          </p:nvPr>
        </p:nvGraphicFramePr>
        <p:xfrm>
          <a:off x="4896847" y="1580960"/>
          <a:ext cx="3415876" cy="25899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938">
                  <a:extLst>
                    <a:ext uri="{9D8B030D-6E8A-4147-A177-3AD203B41FA5}">
                      <a16:colId xmlns:a16="http://schemas.microsoft.com/office/drawing/2014/main" val="2034064787"/>
                    </a:ext>
                  </a:extLst>
                </a:gridCol>
                <a:gridCol w="1707938">
                  <a:extLst>
                    <a:ext uri="{9D8B030D-6E8A-4147-A177-3AD203B41FA5}">
                      <a16:colId xmlns:a16="http://schemas.microsoft.com/office/drawing/2014/main" val="1074393969"/>
                    </a:ext>
                  </a:extLst>
                </a:gridCol>
              </a:tblGrid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courseNo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65167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534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3324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credit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11369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5941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cyber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62795"/>
                  </a:ext>
                </a:extLst>
              </a:tr>
              <a:tr h="36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courseName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80170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18DADA3-A9BD-48F6-BEFD-CCC6697D2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06638"/>
              </p:ext>
            </p:extLst>
          </p:nvPr>
        </p:nvGraphicFramePr>
        <p:xfrm>
          <a:off x="8717667" y="1580960"/>
          <a:ext cx="3283528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1764">
                  <a:extLst>
                    <a:ext uri="{9D8B030D-6E8A-4147-A177-3AD203B41FA5}">
                      <a16:colId xmlns:a16="http://schemas.microsoft.com/office/drawing/2014/main" val="2354623089"/>
                    </a:ext>
                  </a:extLst>
                </a:gridCol>
                <a:gridCol w="1641764">
                  <a:extLst>
                    <a:ext uri="{9D8B030D-6E8A-4147-A177-3AD203B41FA5}">
                      <a16:colId xmlns:a16="http://schemas.microsoft.com/office/drawing/2014/main" val="13773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semester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3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courseNo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3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classNo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4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7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53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4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startTime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1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endTime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93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7037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BD4740B8-A1B3-43D7-BC9C-C3956E1C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57364"/>
              </p:ext>
            </p:extLst>
          </p:nvPr>
        </p:nvGraphicFramePr>
        <p:xfrm>
          <a:off x="5100797" y="4817626"/>
          <a:ext cx="316345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28">
                  <a:extLst>
                    <a:ext uri="{9D8B030D-6E8A-4147-A177-3AD203B41FA5}">
                      <a16:colId xmlns:a16="http://schemas.microsoft.com/office/drawing/2014/main" val="80385802"/>
                    </a:ext>
                  </a:extLst>
                </a:gridCol>
                <a:gridCol w="1581728">
                  <a:extLst>
                    <a:ext uri="{9D8B030D-6E8A-4147-A177-3AD203B41FA5}">
                      <a16:colId xmlns:a16="http://schemas.microsoft.com/office/drawing/2014/main" val="136436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7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semester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1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courseNo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2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classNo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studentID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06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C2B075-675F-4EE8-9334-F6FB66463414}"/>
              </a:ext>
            </a:extLst>
          </p:cNvPr>
          <p:cNvSpPr txBox="1"/>
          <p:nvPr/>
        </p:nvSpPr>
        <p:spPr>
          <a:xfrm>
            <a:off x="376963" y="118085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604020202020204" pitchFamily="34" charset="0"/>
              </a:rPr>
              <a:t>UserInfo</a:t>
            </a:r>
            <a:endParaRPr lang="ko-KR" altLang="en-US" sz="2000" b="1" dirty="0">
              <a:latin typeface="Microsoft JhengHei UI" panose="020B0604030504040204" pitchFamily="34" charset="-120"/>
              <a:cs typeface="Lao UI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0704E8-0272-4385-AEF0-EEA7E6E047F0}"/>
              </a:ext>
            </a:extLst>
          </p:cNvPr>
          <p:cNvSpPr txBox="1"/>
          <p:nvPr/>
        </p:nvSpPr>
        <p:spPr>
          <a:xfrm>
            <a:off x="5100796" y="4417516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604020202020204" pitchFamily="34" charset="0"/>
              </a:rPr>
              <a:t>Enroll</a:t>
            </a:r>
            <a:endParaRPr lang="ko-KR" altLang="en-US" sz="2000" b="1" dirty="0">
              <a:latin typeface="Microsoft JhengHei UI" panose="020B0604030504040204" pitchFamily="34" charset="-120"/>
              <a:cs typeface="Lao U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6BAA5-7AEE-4858-B538-8D5A1F0AB5DD}"/>
              </a:ext>
            </a:extLst>
          </p:cNvPr>
          <p:cNvSpPr txBox="1"/>
          <p:nvPr/>
        </p:nvSpPr>
        <p:spPr>
          <a:xfrm>
            <a:off x="4907162" y="1180850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604020202020204" pitchFamily="34" charset="0"/>
              </a:rPr>
              <a:t>Course</a:t>
            </a:r>
            <a:endParaRPr lang="ko-KR" altLang="en-US" sz="2000" b="1" dirty="0">
              <a:latin typeface="Microsoft JhengHei UI" panose="020B0604030504040204" pitchFamily="34" charset="-120"/>
              <a:cs typeface="Lao UI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8E08B-0DF4-4169-BEEC-24D2649E0796}"/>
              </a:ext>
            </a:extLst>
          </p:cNvPr>
          <p:cNvSpPr txBox="1"/>
          <p:nvPr/>
        </p:nvSpPr>
        <p:spPr>
          <a:xfrm>
            <a:off x="8717667" y="118085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604020202020204" pitchFamily="34" charset="0"/>
              </a:rPr>
              <a:t>Teach</a:t>
            </a:r>
            <a:endParaRPr lang="ko-KR" altLang="en-US" sz="2000" b="1" dirty="0">
              <a:latin typeface="Microsoft JhengHei UI" panose="020B0604030504040204" pitchFamily="34" charset="-120"/>
              <a:cs typeface="Lao UI" panose="020B0604020202020204" pitchFamily="34" charset="0"/>
            </a:endParaRPr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719F59FE-E7A2-402E-AFB7-4EE22FB8E4A9}"/>
              </a:ext>
            </a:extLst>
          </p:cNvPr>
          <p:cNvSpPr/>
          <p:nvPr/>
        </p:nvSpPr>
        <p:spPr>
          <a:xfrm>
            <a:off x="8264252" y="4817626"/>
            <a:ext cx="117747" cy="14307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EAEFECD5-2BB2-4D1D-A87C-5E73076D4A5B}"/>
              </a:ext>
            </a:extLst>
          </p:cNvPr>
          <p:cNvSpPr/>
          <p:nvPr/>
        </p:nvSpPr>
        <p:spPr>
          <a:xfrm flipH="1">
            <a:off x="8579220" y="1611432"/>
            <a:ext cx="160213" cy="14307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439289B-0FAF-478B-91BB-42260DE2BC6E}"/>
              </a:ext>
            </a:extLst>
          </p:cNvPr>
          <p:cNvCxnSpPr>
            <a:stCxn id="19" idx="1"/>
            <a:endCxn id="21" idx="1"/>
          </p:cNvCxnSpPr>
          <p:nvPr/>
        </p:nvCxnSpPr>
        <p:spPr>
          <a:xfrm rot="10800000" flipH="1">
            <a:off x="8381998" y="2326819"/>
            <a:ext cx="197221" cy="3206194"/>
          </a:xfrm>
          <a:prstGeom prst="bentConnector5">
            <a:avLst>
              <a:gd name="adj1" fmla="val 43182"/>
              <a:gd name="adj2" fmla="val 64818"/>
              <a:gd name="adj3" fmla="val 431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61E850B4-DB88-4DA0-BD7C-E1F03D4BDCBE}"/>
              </a:ext>
            </a:extLst>
          </p:cNvPr>
          <p:cNvSpPr/>
          <p:nvPr/>
        </p:nvSpPr>
        <p:spPr>
          <a:xfrm flipH="1">
            <a:off x="4983050" y="6329082"/>
            <a:ext cx="117743" cy="3373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E09C743-4625-4CE8-8C35-D4AF423926DB}"/>
              </a:ext>
            </a:extLst>
          </p:cNvPr>
          <p:cNvSpPr/>
          <p:nvPr/>
        </p:nvSpPr>
        <p:spPr>
          <a:xfrm>
            <a:off x="4365528" y="1580960"/>
            <a:ext cx="68854" cy="3373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1D51034-8C84-4C8B-8140-B09CF0B33A03}"/>
              </a:ext>
            </a:extLst>
          </p:cNvPr>
          <p:cNvCxnSpPr>
            <a:cxnSpLocks/>
            <a:stCxn id="39" idx="1"/>
            <a:endCxn id="41" idx="1"/>
          </p:cNvCxnSpPr>
          <p:nvPr/>
        </p:nvCxnSpPr>
        <p:spPr>
          <a:xfrm flipH="1" flipV="1">
            <a:off x="4434382" y="1749638"/>
            <a:ext cx="548668" cy="4748122"/>
          </a:xfrm>
          <a:prstGeom prst="bentConnector5">
            <a:avLst>
              <a:gd name="adj1" fmla="val 51468"/>
              <a:gd name="adj2" fmla="val 50000"/>
              <a:gd name="adj3" fmla="val 518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90DF900-1201-470F-9AB0-DC58582E40AD}"/>
              </a:ext>
            </a:extLst>
          </p:cNvPr>
          <p:cNvCxnSpPr/>
          <p:nvPr/>
        </p:nvCxnSpPr>
        <p:spPr>
          <a:xfrm flipH="1" flipV="1">
            <a:off x="8312723" y="1785497"/>
            <a:ext cx="404944" cy="109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9E2628-101D-480F-8056-B7FE5632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C4A851A-7F5C-4535-B9CD-3188F5F20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49335"/>
              </p:ext>
            </p:extLst>
          </p:nvPr>
        </p:nvGraphicFramePr>
        <p:xfrm>
          <a:off x="1311561" y="1511686"/>
          <a:ext cx="4341094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547">
                  <a:extLst>
                    <a:ext uri="{9D8B030D-6E8A-4147-A177-3AD203B41FA5}">
                      <a16:colId xmlns:a16="http://schemas.microsoft.com/office/drawing/2014/main" val="4285717616"/>
                    </a:ext>
                  </a:extLst>
                </a:gridCol>
                <a:gridCol w="2170547">
                  <a:extLst>
                    <a:ext uri="{9D8B030D-6E8A-4147-A177-3AD203B41FA5}">
                      <a16:colId xmlns:a16="http://schemas.microsoft.com/office/drawing/2014/main" val="1406033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evaluationID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7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courseName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067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professorName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5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00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semester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5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29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evaluationTitle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VARCHAR(50)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evaluationContent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totalScore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4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creditScore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homeworkScore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lectureScore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9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likeCount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02147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E3A5D1-2F04-4D72-9CEB-08D6975E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81398"/>
              </p:ext>
            </p:extLst>
          </p:nvPr>
        </p:nvGraphicFramePr>
        <p:xfrm>
          <a:off x="6428509" y="2035848"/>
          <a:ext cx="544945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4727">
                  <a:extLst>
                    <a:ext uri="{9D8B030D-6E8A-4147-A177-3AD203B41FA5}">
                      <a16:colId xmlns:a16="http://schemas.microsoft.com/office/drawing/2014/main" val="2356834103"/>
                    </a:ext>
                  </a:extLst>
                </a:gridCol>
                <a:gridCol w="2724727">
                  <a:extLst>
                    <a:ext uri="{9D8B030D-6E8A-4147-A177-3AD203B41FA5}">
                      <a16:colId xmlns:a16="http://schemas.microsoft.com/office/drawing/2014/main" val="360211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usrID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evaluationID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usrIP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VARCHAR(50)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97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B50FC6-6D39-4C02-8E38-C85C03D24105}"/>
              </a:ext>
            </a:extLst>
          </p:cNvPr>
          <p:cNvSpPr txBox="1"/>
          <p:nvPr/>
        </p:nvSpPr>
        <p:spPr>
          <a:xfrm>
            <a:off x="1311562" y="1111576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604020202020204" pitchFamily="34" charset="0"/>
              </a:rPr>
              <a:t>Evaluation</a:t>
            </a:r>
            <a:endParaRPr lang="ko-KR" altLang="en-US" sz="2000" b="1" dirty="0">
              <a:latin typeface="Microsoft JhengHei UI" panose="020B0604030504040204" pitchFamily="34" charset="-120"/>
              <a:cs typeface="Lao U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BFFF-0B76-492D-B47E-8DCA8C16F6C3}"/>
              </a:ext>
            </a:extLst>
          </p:cNvPr>
          <p:cNvSpPr txBox="1"/>
          <p:nvPr/>
        </p:nvSpPr>
        <p:spPr>
          <a:xfrm>
            <a:off x="6395711" y="1635738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Lao UI" panose="020B0604020202020204" pitchFamily="34" charset="0"/>
              </a:rPr>
              <a:t>Likey</a:t>
            </a:r>
            <a:endParaRPr lang="ko-KR" altLang="en-US" sz="2000" b="1" dirty="0">
              <a:latin typeface="Microsoft JhengHei UI" panose="020B0604030504040204" pitchFamily="34" charset="-120"/>
              <a:cs typeface="Lao U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18833-DDDD-46B6-8CF0-B7355BB7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 </a:t>
            </a:r>
            <a:r>
              <a:rPr lang="ko-KR" altLang="en-US" dirty="0"/>
              <a:t>회원가입</a:t>
            </a:r>
          </a:p>
        </p:txBody>
      </p:sp>
      <p:pic>
        <p:nvPicPr>
          <p:cNvPr id="5" name="그림 4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AB623908-EC56-4254-B302-760EF1E1D8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8756A-D2A7-481D-9554-F4EC89BD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 </a:t>
            </a:r>
            <a:r>
              <a:rPr lang="ko-KR" altLang="en-US" dirty="0"/>
              <a:t>로그인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C176399-8F93-4A6C-BB1A-0B914249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B2404-B074-4C44-A8C4-2202B9C4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 </a:t>
            </a:r>
            <a:r>
              <a:rPr lang="ko-KR" altLang="en-US" dirty="0"/>
              <a:t>이메일 인증</a:t>
            </a:r>
          </a:p>
        </p:txBody>
      </p:sp>
      <p:pic>
        <p:nvPicPr>
          <p:cNvPr id="5" name="내용 개체 틀 4" descr="스크린샷, 모니터, 앉아있는이(가) 표시된 사진&#10;&#10;자동 생성된 설명">
            <a:extLst>
              <a:ext uri="{FF2B5EF4-FFF2-40B4-BE49-F238E27FC236}">
                <a16:creationId xmlns:a16="http://schemas.microsoft.com/office/drawing/2014/main" id="{9527E106-349C-4FBB-A9E1-6074B267C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7"/>
          <a:stretch/>
        </p:blipFill>
        <p:spPr>
          <a:xfrm>
            <a:off x="0" y="1005840"/>
            <a:ext cx="12192000" cy="5852160"/>
          </a:xfrm>
        </p:spPr>
      </p:pic>
    </p:spTree>
    <p:extLst>
      <p:ext uri="{BB962C8B-B14F-4D97-AF65-F5344CB8AC3E}">
        <p14:creationId xmlns:p14="http://schemas.microsoft.com/office/powerpoint/2010/main" val="33586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3475B-E22E-4240-879E-A77C3311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 </a:t>
            </a:r>
            <a:r>
              <a:rPr lang="ko-KR" altLang="en-US" dirty="0"/>
              <a:t>회원 정보 변경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8B3A494-76C3-48C8-AE41-00613D4EB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0" y="1000124"/>
            <a:ext cx="12192000" cy="5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E9B7-37AA-41DA-878D-FBD6D900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 </a:t>
            </a:r>
            <a:r>
              <a:rPr lang="ko-KR" altLang="en-US" dirty="0"/>
              <a:t>수강신청</a:t>
            </a:r>
          </a:p>
        </p:txBody>
      </p:sp>
      <p:pic>
        <p:nvPicPr>
          <p:cNvPr id="5" name="그림 4" descr="스크린샷, 모니터, 컴퓨터, 노트북이(가) 표시된 사진&#10;&#10;자동 생성된 설명">
            <a:extLst>
              <a:ext uri="{FF2B5EF4-FFF2-40B4-BE49-F238E27FC236}">
                <a16:creationId xmlns:a16="http://schemas.microsoft.com/office/drawing/2014/main" id="{7DFA53D5-07D3-4CEE-ACA5-A9CD9B515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6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A58AA-FE63-4189-832E-FD8C218C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사용자</a:t>
            </a:r>
            <a:r>
              <a:rPr lang="en-US" altLang="ko-KR" dirty="0"/>
              <a:t>] </a:t>
            </a:r>
            <a:r>
              <a:rPr lang="ko-KR" altLang="en-US" dirty="0"/>
              <a:t>시간표</a:t>
            </a:r>
          </a:p>
        </p:txBody>
      </p:sp>
      <p:pic>
        <p:nvPicPr>
          <p:cNvPr id="7" name="그림 6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7D931FE6-7654-4E31-89D2-E66E0EB88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/>
          <a:stretch/>
        </p:blipFill>
        <p:spPr>
          <a:xfrm>
            <a:off x="0" y="995680"/>
            <a:ext cx="12192000" cy="58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0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283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Microsoft JhengHei UI</vt:lpstr>
      <vt:lpstr>맑은 고딕</vt:lpstr>
      <vt:lpstr>Arial</vt:lpstr>
      <vt:lpstr>Office 테마</vt:lpstr>
      <vt:lpstr>요약</vt:lpstr>
      <vt:lpstr>데이터베이스</vt:lpstr>
      <vt:lpstr>데이터베이스</vt:lpstr>
      <vt:lpstr>[공통] 회원가입</vt:lpstr>
      <vt:lpstr>[공통] 로그인</vt:lpstr>
      <vt:lpstr>[공통] 이메일 인증</vt:lpstr>
      <vt:lpstr>[공통] 회원 정보 변경</vt:lpstr>
      <vt:lpstr>[사용자] 수강신청</vt:lpstr>
      <vt:lpstr>[사용자] 시간표</vt:lpstr>
      <vt:lpstr>[사용자] 강의평가</vt:lpstr>
      <vt:lpstr>[사용자] 강의평가 등록</vt:lpstr>
      <vt:lpstr>[관리자] 신규 강의 추가</vt:lpstr>
      <vt:lpstr>[관리자] 신규 강의 추가</vt:lpstr>
      <vt:lpstr>[관리자] 강의 정보 수정</vt:lpstr>
      <vt:lpstr>[관리자] 강의 분반 개설</vt:lpstr>
      <vt:lpstr>[관리자] 강의 분반 개설</vt:lpstr>
      <vt:lpstr>[관리자] 분반 정보 수정</vt:lpstr>
      <vt:lpstr>[관리자] 회원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Se-ryoung</dc:creator>
  <cp:lastModifiedBy>Se-ryoung</cp:lastModifiedBy>
  <cp:revision>92</cp:revision>
  <dcterms:created xsi:type="dcterms:W3CDTF">2020-08-08T10:55:22Z</dcterms:created>
  <dcterms:modified xsi:type="dcterms:W3CDTF">2020-08-11T13:22:27Z</dcterms:modified>
</cp:coreProperties>
</file>