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4"/>
    <p:sldMasterId id="2147483696" r:id="rId5"/>
  </p:sldMasterIdLst>
  <p:notesMasterIdLst>
    <p:notesMasterId r:id="rId27"/>
  </p:notesMasterIdLst>
  <p:sldIdLst>
    <p:sldId id="260" r:id="rId6"/>
    <p:sldId id="303" r:id="rId7"/>
    <p:sldId id="264" r:id="rId8"/>
    <p:sldId id="263" r:id="rId9"/>
    <p:sldId id="292" r:id="rId10"/>
    <p:sldId id="294" r:id="rId11"/>
    <p:sldId id="295" r:id="rId12"/>
    <p:sldId id="296" r:id="rId13"/>
    <p:sldId id="299" r:id="rId14"/>
    <p:sldId id="298" r:id="rId15"/>
    <p:sldId id="279" r:id="rId16"/>
    <p:sldId id="297" r:id="rId17"/>
    <p:sldId id="300" r:id="rId18"/>
    <p:sldId id="301" r:id="rId19"/>
    <p:sldId id="280" r:id="rId20"/>
    <p:sldId id="277" r:id="rId21"/>
    <p:sldId id="302" r:id="rId22"/>
    <p:sldId id="271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D1B01108-E7BA-4D58-8B0C-D94370275560}">
          <p14:sldIdLst>
            <p14:sldId id="260"/>
            <p14:sldId id="303"/>
            <p14:sldId id="264"/>
            <p14:sldId id="263"/>
            <p14:sldId id="292"/>
            <p14:sldId id="294"/>
            <p14:sldId id="295"/>
            <p14:sldId id="296"/>
            <p14:sldId id="299"/>
            <p14:sldId id="298"/>
            <p14:sldId id="279"/>
            <p14:sldId id="297"/>
            <p14:sldId id="300"/>
            <p14:sldId id="301"/>
            <p14:sldId id="280"/>
            <p14:sldId id="277"/>
            <p14:sldId id="302"/>
            <p14:sldId id="271"/>
            <p14:sldId id="281"/>
            <p14:sldId id="282"/>
            <p14:sldId id="283"/>
          </p14:sldIdLst>
        </p14:section>
        <p14:section name="使用技巧" id="{68ABD7E8-086D-4C3E-84AF-0C530C83656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312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F32"/>
    <a:srgbClr val="0E53EE"/>
    <a:srgbClr val="E14E4E"/>
    <a:srgbClr val="20BB67"/>
    <a:srgbClr val="262626"/>
    <a:srgbClr val="27CAD6"/>
    <a:srgbClr val="1DA8E1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9A0A8-A0CA-45E8-BF66-995FA1FCB925}" v="10" dt="2019-07-17T10:11:22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0" autoAdjust="0"/>
    <p:restoredTop sz="90145" autoAdjust="0"/>
  </p:normalViewPr>
  <p:slideViewPr>
    <p:cSldViewPr snapToGrid="0" snapToObjects="1">
      <p:cViewPr>
        <p:scale>
          <a:sx n="75" d="100"/>
          <a:sy n="75" d="100"/>
        </p:scale>
        <p:origin x="525" y="-42"/>
      </p:cViewPr>
      <p:guideLst>
        <p:guide orient="horz" pos="2160"/>
        <p:guide pos="3840"/>
        <p:guide pos="438"/>
        <p:guide pos="7242"/>
        <p:guide orient="horz" pos="312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282635565803981"/>
          <c:y val="3.853714221904754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9349136913441375"/>
          <c:y val="0.16401293303479184"/>
          <c:w val="0.59655617121933824"/>
          <c:h val="0.682093522304234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C6-40C3-8665-DC0A88B0B1E5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C6-40C3-8665-DC0A88B0B1E5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EC6-40C3-8665-DC0A88B0B1E5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C6-40C3-8665-DC0A88B0B1E5}"/>
              </c:ext>
            </c:extLst>
          </c:dPt>
          <c:dLbls>
            <c:dLbl>
              <c:idx val="0"/>
              <c:layout>
                <c:manualLayout>
                  <c:x val="9.5827124848595888E-2"/>
                  <c:y val="-2.23302641674646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accent4">
                              <a:lumMod val="40000"/>
                              <a:lumOff val="60000"/>
                            </a:schemeClr>
                          </a:gs>
                        </a:gsLst>
                        <a:lin ang="5400000" scaled="1"/>
                      </a:gra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C6-40C3-8665-DC0A88B0B1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6-40C3-8665-DC0A88B0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282635565803981"/>
          <c:y val="3.853714221904754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9349136913441375"/>
          <c:y val="0.16401293303479184"/>
          <c:w val="0.59655617121933824"/>
          <c:h val="0.682093522304234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C6-40C3-8665-DC0A88B0B1E5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C6-40C3-8665-DC0A88B0B1E5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EC6-40C3-8665-DC0A88B0B1E5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C6-40C3-8665-DC0A88B0B1E5}"/>
              </c:ext>
            </c:extLst>
          </c:dPt>
          <c:dLbls>
            <c:dLbl>
              <c:idx val="0"/>
              <c:layout>
                <c:manualLayout>
                  <c:x val="9.9134781111757567E-2"/>
                  <c:y val="3.547541178605392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accent4">
                              <a:lumMod val="40000"/>
                              <a:lumOff val="60000"/>
                            </a:schemeClr>
                          </a:gs>
                        </a:gsLst>
                        <a:lin ang="5400000" scaled="1"/>
                      </a:gra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C6-40C3-8665-DC0A88B0B1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6-40C3-8665-DC0A88B0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282635565803981"/>
          <c:y val="3.853714221904754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9349136913441375"/>
          <c:y val="0.16401293303479184"/>
          <c:w val="0.59655617121933824"/>
          <c:h val="0.682093522304234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C6-40C3-8665-DC0A88B0B1E5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C6-40C3-8665-DC0A88B0B1E5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EC6-40C3-8665-DC0A88B0B1E5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C6-40C3-8665-DC0A88B0B1E5}"/>
              </c:ext>
            </c:extLst>
          </c:dPt>
          <c:dLbls>
            <c:dLbl>
              <c:idx val="0"/>
              <c:layout>
                <c:manualLayout>
                  <c:x val="0.10574984334803406"/>
                  <c:y val="-5.70137295396601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accent4">
                              <a:lumMod val="40000"/>
                              <a:lumOff val="60000"/>
                            </a:schemeClr>
                          </a:gs>
                        </a:gsLst>
                        <a:lin ang="5400000" scaled="1"/>
                      </a:gra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C6-40C3-8665-DC0A88B0B1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6-40C3-8665-DC0A88B0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1E7D3-8E86-46F9-BE74-3E0F11EDA0C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DDBD1-E7F7-485E-B73F-E49F25D86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DDBD1-E7F7-485E-B73F-E49F25D861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9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主页面 效果图</a:t>
            </a:r>
            <a:r>
              <a:rPr lang="en-US" altLang="zh-CN" dirty="0"/>
              <a:t> </a:t>
            </a:r>
            <a:r>
              <a:rPr lang="zh-CN" altLang="en-US" dirty="0"/>
              <a:t>及部分放大页面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DDBD1-E7F7-485E-B73F-E49F25D861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2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分页面 效果图</a:t>
            </a:r>
            <a:r>
              <a:rPr lang="en-US" altLang="zh-CN" dirty="0"/>
              <a:t> </a:t>
            </a:r>
            <a:r>
              <a:rPr lang="zh-CN" altLang="en-US" dirty="0"/>
              <a:t>及部分放大页面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DDBD1-E7F7-485E-B73F-E49F25D861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8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DDBD1-E7F7-485E-B73F-E49F25D861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5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 </a:t>
            </a:r>
            <a:r>
              <a:rPr lang="en-US" altLang="zh-CN" dirty="0"/>
              <a:t>CMS</a:t>
            </a:r>
            <a:r>
              <a:rPr lang="zh-CN" altLang="en-US" dirty="0"/>
              <a:t>的图，说一下</a:t>
            </a:r>
            <a:r>
              <a:rPr lang="en-US" altLang="zh-CN" dirty="0"/>
              <a:t>CMS</a:t>
            </a:r>
            <a:r>
              <a:rPr lang="zh-CN" altLang="en-US" dirty="0"/>
              <a:t>的优秀之处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DDBD1-E7F7-485E-B73F-E49F25D861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011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DDBD1-E7F7-485E-B73F-E49F25D861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0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bg>
      <p:bgPr>
        <a:gradFill>
          <a:gsLst>
            <a:gs pos="0">
              <a:schemeClr val="bg1"/>
            </a:gs>
            <a:gs pos="100000">
              <a:schemeClr val="accent4">
                <a:lumMod val="10000"/>
                <a:lumOff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6853A42-1C3A-4E06-B53E-E79B10B11F3A}"/>
              </a:ext>
            </a:extLst>
          </p:cNvPr>
          <p:cNvGrpSpPr/>
          <p:nvPr userDrawn="1"/>
        </p:nvGrpSpPr>
        <p:grpSpPr>
          <a:xfrm>
            <a:off x="-197745" y="-5702469"/>
            <a:ext cx="14643250" cy="13998256"/>
            <a:chOff x="-5170681" y="4095262"/>
            <a:chExt cx="4261702" cy="4073986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8A293E6-1D64-4C51-B432-AF619673680C}"/>
                </a:ext>
              </a:extLst>
            </p:cNvPr>
            <p:cNvSpPr/>
            <p:nvPr/>
          </p:nvSpPr>
          <p:spPr>
            <a:xfrm>
              <a:off x="-5170681" y="4095262"/>
              <a:ext cx="4261702" cy="4073986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alpha val="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F00EB31-5E66-4538-A512-CCDB823D8EDB}"/>
                </a:ext>
              </a:extLst>
            </p:cNvPr>
            <p:cNvSpPr/>
            <p:nvPr/>
          </p:nvSpPr>
          <p:spPr>
            <a:xfrm>
              <a:off x="-5022897" y="4274754"/>
              <a:ext cx="3978744" cy="380349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AB591E86-7EE2-4F77-ABCE-F116218404FF}"/>
                </a:ext>
              </a:extLst>
            </p:cNvPr>
            <p:cNvSpPr/>
            <p:nvPr/>
          </p:nvSpPr>
          <p:spPr>
            <a:xfrm>
              <a:off x="-4875114" y="4454247"/>
              <a:ext cx="3695787" cy="353299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6C7AC17-E64B-4F77-87C0-15C2F7ECA8DA}"/>
                </a:ext>
              </a:extLst>
            </p:cNvPr>
            <p:cNvSpPr/>
            <p:nvPr/>
          </p:nvSpPr>
          <p:spPr>
            <a:xfrm>
              <a:off x="-4727330" y="4633739"/>
              <a:ext cx="3412829" cy="3262503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2675FAE2-0973-45F6-9E27-45390CE84E6C}"/>
                </a:ext>
              </a:extLst>
            </p:cNvPr>
            <p:cNvSpPr/>
            <p:nvPr/>
          </p:nvSpPr>
          <p:spPr>
            <a:xfrm>
              <a:off x="-4579547" y="4813231"/>
              <a:ext cx="3129871" cy="2992009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B3EE06C-76B2-49B5-99ED-EE938BAAFED4}"/>
                </a:ext>
              </a:extLst>
            </p:cNvPr>
            <p:cNvSpPr/>
            <p:nvPr/>
          </p:nvSpPr>
          <p:spPr>
            <a:xfrm>
              <a:off x="-4431764" y="4992724"/>
              <a:ext cx="2846914" cy="2721515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65D38CE-DF03-4B61-9257-AB9B2E1A9B1D}"/>
                </a:ext>
              </a:extLst>
            </p:cNvPr>
            <p:cNvSpPr/>
            <p:nvPr/>
          </p:nvSpPr>
          <p:spPr>
            <a:xfrm>
              <a:off x="-4283980" y="5172216"/>
              <a:ext cx="2563956" cy="245102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CAFD4001-B0BA-4C35-BA9F-CAE3DC50A4A5}"/>
                </a:ext>
              </a:extLst>
            </p:cNvPr>
            <p:cNvSpPr/>
            <p:nvPr/>
          </p:nvSpPr>
          <p:spPr>
            <a:xfrm>
              <a:off x="-4136197" y="5351708"/>
              <a:ext cx="2280999" cy="2180527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4B65149-0AC8-4C91-AE06-01533433E892}"/>
                </a:ext>
              </a:extLst>
            </p:cNvPr>
            <p:cNvSpPr/>
            <p:nvPr/>
          </p:nvSpPr>
          <p:spPr>
            <a:xfrm>
              <a:off x="-3988414" y="5531200"/>
              <a:ext cx="1998041" cy="1910032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0BC1F30-4E52-46B1-A784-CCF5A91D6A74}"/>
                </a:ext>
              </a:extLst>
            </p:cNvPr>
            <p:cNvSpPr/>
            <p:nvPr/>
          </p:nvSpPr>
          <p:spPr>
            <a:xfrm>
              <a:off x="-3840630" y="5710693"/>
              <a:ext cx="1715083" cy="163953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314F212-6C0B-42C3-878E-385CB0157B26}"/>
                </a:ext>
              </a:extLst>
            </p:cNvPr>
            <p:cNvSpPr/>
            <p:nvPr/>
          </p:nvSpPr>
          <p:spPr>
            <a:xfrm>
              <a:off x="-3692847" y="5890185"/>
              <a:ext cx="1432126" cy="1369044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77370F9-6B9C-4DF0-9B5E-FCAC8090CC55}"/>
                </a:ext>
              </a:extLst>
            </p:cNvPr>
            <p:cNvSpPr/>
            <p:nvPr/>
          </p:nvSpPr>
          <p:spPr>
            <a:xfrm>
              <a:off x="-3545063" y="6069677"/>
              <a:ext cx="1149168" cy="1098550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alpha val="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CD15E38-3A35-4593-85E0-C817A0001B02}"/>
              </a:ext>
            </a:extLst>
          </p:cNvPr>
          <p:cNvGrpSpPr/>
          <p:nvPr userDrawn="1"/>
        </p:nvGrpSpPr>
        <p:grpSpPr>
          <a:xfrm>
            <a:off x="-5605137" y="7454030"/>
            <a:ext cx="9121968" cy="6858000"/>
            <a:chOff x="1452390" y="0"/>
            <a:chExt cx="9121968" cy="6858000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A672D88-666E-418B-9E51-1F6BAE564F80}"/>
                </a:ext>
              </a:extLst>
            </p:cNvPr>
            <p:cNvCxnSpPr/>
            <p:nvPr/>
          </p:nvCxnSpPr>
          <p:spPr>
            <a:xfrm>
              <a:off x="1452390" y="0"/>
              <a:ext cx="0" cy="6858000"/>
            </a:xfrm>
            <a:prstGeom prst="line">
              <a:avLst/>
            </a:prstGeom>
            <a:ln w="12700">
              <a:solidFill>
                <a:schemeClr val="accent5">
                  <a:lumMod val="50000"/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581CF4D-D408-4E1A-924C-21D5D098B562}"/>
                </a:ext>
              </a:extLst>
            </p:cNvPr>
            <p:cNvCxnSpPr/>
            <p:nvPr/>
          </p:nvCxnSpPr>
          <p:spPr>
            <a:xfrm>
              <a:off x="4493046" y="0"/>
              <a:ext cx="0" cy="6858000"/>
            </a:xfrm>
            <a:prstGeom prst="line">
              <a:avLst/>
            </a:prstGeom>
            <a:ln w="12700">
              <a:solidFill>
                <a:schemeClr val="accent5">
                  <a:lumMod val="50000"/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9824270-6007-4AB0-9FD3-95B6607D0587}"/>
                </a:ext>
              </a:extLst>
            </p:cNvPr>
            <p:cNvCxnSpPr/>
            <p:nvPr/>
          </p:nvCxnSpPr>
          <p:spPr>
            <a:xfrm>
              <a:off x="7533702" y="0"/>
              <a:ext cx="0" cy="6858000"/>
            </a:xfrm>
            <a:prstGeom prst="line">
              <a:avLst/>
            </a:prstGeom>
            <a:ln w="12700">
              <a:solidFill>
                <a:schemeClr val="accent5">
                  <a:lumMod val="50000"/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55B2C4C-F891-4F0D-8D00-679D328B7C58}"/>
                </a:ext>
              </a:extLst>
            </p:cNvPr>
            <p:cNvCxnSpPr/>
            <p:nvPr/>
          </p:nvCxnSpPr>
          <p:spPr>
            <a:xfrm>
              <a:off x="10574358" y="0"/>
              <a:ext cx="0" cy="6858000"/>
            </a:xfrm>
            <a:prstGeom prst="line">
              <a:avLst/>
            </a:prstGeom>
            <a:ln w="12700">
              <a:solidFill>
                <a:schemeClr val="accent5">
                  <a:lumMod val="50000"/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EDA02D26-BA3F-41B0-8251-F7E786561C31}"/>
              </a:ext>
            </a:extLst>
          </p:cNvPr>
          <p:cNvSpPr txBox="1"/>
          <p:nvPr userDrawn="1"/>
        </p:nvSpPr>
        <p:spPr>
          <a:xfrm>
            <a:off x="4394200" y="1087887"/>
            <a:ext cx="340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b="1" dirty="0"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49000">
                      <a:schemeClr val="accent4"/>
                    </a:gs>
                    <a:gs pos="85000">
                      <a:schemeClr val="accent4">
                        <a:alpha val="0"/>
                      </a:schemeClr>
                    </a:gs>
                  </a:gsLst>
                  <a:lin ang="5400000" scaled="1"/>
                </a:gradFill>
              </a:rPr>
              <a:t>2019</a:t>
            </a:r>
            <a:endParaRPr lang="zh-CN" altLang="en-US" sz="9600" b="1" dirty="0"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49000">
                    <a:schemeClr val="accent4"/>
                  </a:gs>
                  <a:gs pos="85000">
                    <a:schemeClr val="accent4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11E7DBB-95E0-4886-AF8D-23B126D060F4}"/>
              </a:ext>
            </a:extLst>
          </p:cNvPr>
          <p:cNvCxnSpPr>
            <a:cxnSpLocks/>
          </p:cNvCxnSpPr>
          <p:nvPr userDrawn="1"/>
        </p:nvCxnSpPr>
        <p:spPr>
          <a:xfrm flipV="1">
            <a:off x="5226811" y="3150006"/>
            <a:ext cx="129104" cy="1370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6E241AC-5716-459A-8A7C-AA5D86A85487}"/>
              </a:ext>
            </a:extLst>
          </p:cNvPr>
          <p:cNvCxnSpPr>
            <a:cxnSpLocks/>
          </p:cNvCxnSpPr>
          <p:nvPr userDrawn="1"/>
        </p:nvCxnSpPr>
        <p:spPr>
          <a:xfrm flipV="1">
            <a:off x="6836084" y="3150006"/>
            <a:ext cx="129104" cy="1370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42A3967-A74D-4805-BBB3-C126EAF9E7EB}"/>
              </a:ext>
            </a:extLst>
          </p:cNvPr>
          <p:cNvSpPr txBox="1"/>
          <p:nvPr userDrawn="1"/>
        </p:nvSpPr>
        <p:spPr>
          <a:xfrm>
            <a:off x="6227263" y="4205092"/>
            <a:ext cx="963335" cy="276999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汇报时间：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4CE7B0-89B2-476F-925E-F8E800C854E3}"/>
              </a:ext>
            </a:extLst>
          </p:cNvPr>
          <p:cNvSpPr txBox="1"/>
          <p:nvPr userDrawn="1"/>
        </p:nvSpPr>
        <p:spPr>
          <a:xfrm>
            <a:off x="4887384" y="4205091"/>
            <a:ext cx="807958" cy="276999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汇报人</a:t>
            </a:r>
            <a:r>
              <a:rPr lang="zh-CN" altLang="en-US" sz="1200" b="1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2F55C188-E650-46CA-B66B-B3BB2DEB4E7F}"/>
              </a:ext>
            </a:extLst>
          </p:cNvPr>
          <p:cNvSpPr/>
          <p:nvPr userDrawn="1"/>
        </p:nvSpPr>
        <p:spPr>
          <a:xfrm rot="2712134">
            <a:off x="6527639" y="6293060"/>
            <a:ext cx="1116731" cy="1123282"/>
          </a:xfrm>
          <a:custGeom>
            <a:avLst/>
            <a:gdLst>
              <a:gd name="connsiteX0" fmla="*/ 91039 w 1116731"/>
              <a:gd name="connsiteY0" fmla="*/ 91039 h 1123282"/>
              <a:gd name="connsiteX1" fmla="*/ 310828 w 1116731"/>
              <a:gd name="connsiteY1" fmla="*/ 0 h 1123282"/>
              <a:gd name="connsiteX2" fmla="*/ 1096907 w 1116731"/>
              <a:gd name="connsiteY2" fmla="*/ 0 h 1123282"/>
              <a:gd name="connsiteX3" fmla="*/ 1116731 w 1116731"/>
              <a:gd name="connsiteY3" fmla="*/ 4002 h 1123282"/>
              <a:gd name="connsiteX4" fmla="*/ 5325 w 1116731"/>
              <a:gd name="connsiteY4" fmla="*/ 1123282 h 1123282"/>
              <a:gd name="connsiteX5" fmla="*/ 0 w 1116731"/>
              <a:gd name="connsiteY5" fmla="*/ 1096907 h 1123282"/>
              <a:gd name="connsiteX6" fmla="*/ 0 w 1116731"/>
              <a:gd name="connsiteY6" fmla="*/ 310828 h 1123282"/>
              <a:gd name="connsiteX7" fmla="*/ 91039 w 1116731"/>
              <a:gd name="connsiteY7" fmla="*/ 91039 h 112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6731" h="1123282">
                <a:moveTo>
                  <a:pt x="91039" y="91039"/>
                </a:moveTo>
                <a:cubicBezTo>
                  <a:pt x="147288" y="34790"/>
                  <a:pt x="224995" y="0"/>
                  <a:pt x="310828" y="0"/>
                </a:cubicBezTo>
                <a:lnTo>
                  <a:pt x="1096907" y="0"/>
                </a:lnTo>
                <a:lnTo>
                  <a:pt x="1116731" y="4002"/>
                </a:lnTo>
                <a:lnTo>
                  <a:pt x="5325" y="1123282"/>
                </a:lnTo>
                <a:lnTo>
                  <a:pt x="0" y="1096907"/>
                </a:lnTo>
                <a:lnTo>
                  <a:pt x="0" y="310828"/>
                </a:lnTo>
                <a:cubicBezTo>
                  <a:pt x="0" y="224995"/>
                  <a:pt x="34791" y="147288"/>
                  <a:pt x="91039" y="91039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7995C763-BE67-421C-AC0D-A3F5972E021F}"/>
              </a:ext>
            </a:extLst>
          </p:cNvPr>
          <p:cNvSpPr/>
          <p:nvPr userDrawn="1"/>
        </p:nvSpPr>
        <p:spPr>
          <a:xfrm rot="2712134">
            <a:off x="7063598" y="5692404"/>
            <a:ext cx="3683424" cy="3682049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2AA23D6F-E727-4DB1-B5CD-AFE511050946}"/>
              </a:ext>
            </a:extLst>
          </p:cNvPr>
          <p:cNvSpPr/>
          <p:nvPr userDrawn="1"/>
        </p:nvSpPr>
        <p:spPr>
          <a:xfrm rot="2712134">
            <a:off x="8868973" y="6484725"/>
            <a:ext cx="741299" cy="746550"/>
          </a:xfrm>
          <a:custGeom>
            <a:avLst/>
            <a:gdLst>
              <a:gd name="connsiteX0" fmla="*/ 91039 w 741299"/>
              <a:gd name="connsiteY0" fmla="*/ 91040 h 746550"/>
              <a:gd name="connsiteX1" fmla="*/ 310828 w 741299"/>
              <a:gd name="connsiteY1" fmla="*/ 0 h 746550"/>
              <a:gd name="connsiteX2" fmla="*/ 741299 w 741299"/>
              <a:gd name="connsiteY2" fmla="*/ 0 h 746550"/>
              <a:gd name="connsiteX3" fmla="*/ 0 w 741299"/>
              <a:gd name="connsiteY3" fmla="*/ 746550 h 746550"/>
              <a:gd name="connsiteX4" fmla="*/ 0 w 741299"/>
              <a:gd name="connsiteY4" fmla="*/ 310828 h 746550"/>
              <a:gd name="connsiteX5" fmla="*/ 91039 w 741299"/>
              <a:gd name="connsiteY5" fmla="*/ 91040 h 7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1299" h="746550">
                <a:moveTo>
                  <a:pt x="91039" y="91040"/>
                </a:moveTo>
                <a:cubicBezTo>
                  <a:pt x="147287" y="34791"/>
                  <a:pt x="224995" y="1"/>
                  <a:pt x="310828" y="0"/>
                </a:cubicBezTo>
                <a:lnTo>
                  <a:pt x="741299" y="0"/>
                </a:lnTo>
                <a:lnTo>
                  <a:pt x="0" y="746550"/>
                </a:lnTo>
                <a:lnTo>
                  <a:pt x="0" y="310828"/>
                </a:lnTo>
                <a:cubicBezTo>
                  <a:pt x="0" y="224995"/>
                  <a:pt x="34790" y="147288"/>
                  <a:pt x="91039" y="91040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84592486-3D25-4A94-BF57-AD2DEA50C03F}"/>
              </a:ext>
            </a:extLst>
          </p:cNvPr>
          <p:cNvSpPr/>
          <p:nvPr userDrawn="1"/>
        </p:nvSpPr>
        <p:spPr>
          <a:xfrm rot="2712134">
            <a:off x="9199279" y="5968043"/>
            <a:ext cx="3715372" cy="3715366"/>
          </a:xfrm>
          <a:custGeom>
            <a:avLst/>
            <a:gdLst>
              <a:gd name="connsiteX0" fmla="*/ 2712615 w 3715372"/>
              <a:gd name="connsiteY0" fmla="*/ 3715366 h 3715366"/>
              <a:gd name="connsiteX1" fmla="*/ 3715372 w 3715372"/>
              <a:gd name="connsiteY1" fmla="*/ 2705506 h 3715366"/>
              <a:gd name="connsiteX2" fmla="*/ 3715372 w 3715372"/>
              <a:gd name="connsiteY2" fmla="*/ 2895013 h 3715366"/>
              <a:gd name="connsiteX3" fmla="*/ 2895019 w 3715372"/>
              <a:gd name="connsiteY3" fmla="*/ 3715366 h 3715366"/>
              <a:gd name="connsiteX4" fmla="*/ 240276 w 3715372"/>
              <a:gd name="connsiteY4" fmla="*/ 240276 h 3715366"/>
              <a:gd name="connsiteX5" fmla="*/ 820353 w 3715372"/>
              <a:gd name="connsiteY5" fmla="*/ 0 h 3715366"/>
              <a:gd name="connsiteX6" fmla="*/ 1597721 w 3715372"/>
              <a:gd name="connsiteY6" fmla="*/ 0 h 3715366"/>
              <a:gd name="connsiteX7" fmla="*/ 1970742 w 3715372"/>
              <a:gd name="connsiteY7" fmla="*/ 370398 h 3715366"/>
              <a:gd name="connsiteX8" fmla="*/ 0 w 3715372"/>
              <a:gd name="connsiteY8" fmla="*/ 2355102 h 3715366"/>
              <a:gd name="connsiteX9" fmla="*/ 0 w 3715372"/>
              <a:gd name="connsiteY9" fmla="*/ 820353 h 3715366"/>
              <a:gd name="connsiteX10" fmla="*/ 240276 w 3715372"/>
              <a:gd name="connsiteY10" fmla="*/ 240276 h 371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5372" h="3715366">
                <a:moveTo>
                  <a:pt x="2712615" y="3715366"/>
                </a:moveTo>
                <a:lnTo>
                  <a:pt x="3715372" y="2705506"/>
                </a:lnTo>
                <a:lnTo>
                  <a:pt x="3715372" y="2895013"/>
                </a:lnTo>
                <a:cubicBezTo>
                  <a:pt x="3715372" y="3348081"/>
                  <a:pt x="3348087" y="3715366"/>
                  <a:pt x="2895019" y="3715366"/>
                </a:cubicBezTo>
                <a:close/>
                <a:moveTo>
                  <a:pt x="240276" y="240276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1597721" y="0"/>
                </a:lnTo>
                <a:lnTo>
                  <a:pt x="1970742" y="370398"/>
                </a:lnTo>
                <a:lnTo>
                  <a:pt x="0" y="2355102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6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DDFB56D-5A32-471F-9117-302F3B3BD528}"/>
              </a:ext>
            </a:extLst>
          </p:cNvPr>
          <p:cNvSpPr/>
          <p:nvPr userDrawn="1"/>
        </p:nvSpPr>
        <p:spPr>
          <a:xfrm rot="2712134">
            <a:off x="-9719" y="6324552"/>
            <a:ext cx="1116730" cy="910068"/>
          </a:xfrm>
          <a:custGeom>
            <a:avLst/>
            <a:gdLst>
              <a:gd name="connsiteX0" fmla="*/ 91039 w 1116730"/>
              <a:gd name="connsiteY0" fmla="*/ 91039 h 910068"/>
              <a:gd name="connsiteX1" fmla="*/ 310828 w 1116730"/>
              <a:gd name="connsiteY1" fmla="*/ 0 h 910068"/>
              <a:gd name="connsiteX2" fmla="*/ 1096907 w 1116730"/>
              <a:gd name="connsiteY2" fmla="*/ 0 h 910068"/>
              <a:gd name="connsiteX3" fmla="*/ 1116730 w 1116730"/>
              <a:gd name="connsiteY3" fmla="*/ 4002 h 910068"/>
              <a:gd name="connsiteX4" fmla="*/ 217038 w 1116730"/>
              <a:gd name="connsiteY4" fmla="*/ 910068 h 910068"/>
              <a:gd name="connsiteX5" fmla="*/ 0 w 1116730"/>
              <a:gd name="connsiteY5" fmla="*/ 694557 h 910068"/>
              <a:gd name="connsiteX6" fmla="*/ 0 w 1116730"/>
              <a:gd name="connsiteY6" fmla="*/ 310828 h 910068"/>
              <a:gd name="connsiteX7" fmla="*/ 91039 w 1116730"/>
              <a:gd name="connsiteY7" fmla="*/ 91039 h 91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6730" h="910068">
                <a:moveTo>
                  <a:pt x="91039" y="91039"/>
                </a:moveTo>
                <a:cubicBezTo>
                  <a:pt x="147288" y="34790"/>
                  <a:pt x="224995" y="0"/>
                  <a:pt x="310828" y="0"/>
                </a:cubicBezTo>
                <a:lnTo>
                  <a:pt x="1096907" y="0"/>
                </a:lnTo>
                <a:lnTo>
                  <a:pt x="1116730" y="4002"/>
                </a:lnTo>
                <a:lnTo>
                  <a:pt x="217038" y="910068"/>
                </a:lnTo>
                <a:lnTo>
                  <a:pt x="0" y="694557"/>
                </a:lnTo>
                <a:lnTo>
                  <a:pt x="0" y="310828"/>
                </a:lnTo>
                <a:cubicBezTo>
                  <a:pt x="0" y="224995"/>
                  <a:pt x="34791" y="147288"/>
                  <a:pt x="91039" y="91039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BD144B21-8F81-413E-B3B5-8688002D6E27}"/>
              </a:ext>
            </a:extLst>
          </p:cNvPr>
          <p:cNvSpPr/>
          <p:nvPr userDrawn="1"/>
        </p:nvSpPr>
        <p:spPr>
          <a:xfrm rot="2712134">
            <a:off x="450593" y="5692405"/>
            <a:ext cx="3683424" cy="3682049"/>
          </a:xfrm>
          <a:custGeom>
            <a:avLst/>
            <a:gdLst>
              <a:gd name="connsiteX0" fmla="*/ 3125103 w 3683424"/>
              <a:gd name="connsiteY0" fmla="*/ 3682049 h 3682049"/>
              <a:gd name="connsiteX1" fmla="*/ 3683424 w 3683424"/>
              <a:gd name="connsiteY1" fmla="*/ 3119772 h 3682049"/>
              <a:gd name="connsiteX2" fmla="*/ 3678491 w 3683424"/>
              <a:gd name="connsiteY2" fmla="*/ 3138960 h 3682049"/>
              <a:gd name="connsiteX3" fmla="*/ 3138967 w 3683424"/>
              <a:gd name="connsiteY3" fmla="*/ 3678484 h 3682049"/>
              <a:gd name="connsiteX4" fmla="*/ 240276 w 3683424"/>
              <a:gd name="connsiteY4" fmla="*/ 240276 h 3682049"/>
              <a:gd name="connsiteX5" fmla="*/ 820353 w 3683424"/>
              <a:gd name="connsiteY5" fmla="*/ 0 h 3682049"/>
              <a:gd name="connsiteX6" fmla="*/ 2717940 w 3683424"/>
              <a:gd name="connsiteY6" fmla="*/ 0 h 3682049"/>
              <a:gd name="connsiteX7" fmla="*/ 0 w 3683424"/>
              <a:gd name="connsiteY7" fmla="*/ 2737194 h 3682049"/>
              <a:gd name="connsiteX8" fmla="*/ 0 w 3683424"/>
              <a:gd name="connsiteY8" fmla="*/ 820353 h 3682049"/>
              <a:gd name="connsiteX9" fmla="*/ 240276 w 3683424"/>
              <a:gd name="connsiteY9" fmla="*/ 240276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3" y="3682049"/>
                </a:moveTo>
                <a:lnTo>
                  <a:pt x="3683424" y="3119772"/>
                </a:lnTo>
                <a:lnTo>
                  <a:pt x="3678491" y="3138960"/>
                </a:lnTo>
                <a:cubicBezTo>
                  <a:pt x="3598593" y="3395837"/>
                  <a:pt x="3395843" y="3598587"/>
                  <a:pt x="3138967" y="3678484"/>
                </a:cubicBezTo>
                <a:close/>
                <a:moveTo>
                  <a:pt x="240276" y="240276"/>
                </a:moveTo>
                <a:cubicBezTo>
                  <a:pt x="388731" y="91821"/>
                  <a:pt x="593820" y="0"/>
                  <a:pt x="820353" y="0"/>
                </a:cubicBezTo>
                <a:lnTo>
                  <a:pt x="2717940" y="0"/>
                </a:lnTo>
                <a:lnTo>
                  <a:pt x="0" y="2737194"/>
                </a:lnTo>
                <a:lnTo>
                  <a:pt x="0" y="820353"/>
                </a:lnTo>
                <a:cubicBezTo>
                  <a:pt x="0" y="593819"/>
                  <a:pt x="91821" y="388730"/>
                  <a:pt x="240276" y="240276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12A2F92-5DDB-43D9-8977-A19790FEF690}"/>
              </a:ext>
            </a:extLst>
          </p:cNvPr>
          <p:cNvSpPr/>
          <p:nvPr userDrawn="1"/>
        </p:nvSpPr>
        <p:spPr>
          <a:xfrm rot="2712134">
            <a:off x="2984746" y="6111086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4F66BA85-4A07-4D16-8813-DC86E13CE0D0}"/>
              </a:ext>
            </a:extLst>
          </p:cNvPr>
          <p:cNvSpPr/>
          <p:nvPr userDrawn="1"/>
        </p:nvSpPr>
        <p:spPr>
          <a:xfrm rot="2712134">
            <a:off x="2602858" y="6578516"/>
            <a:ext cx="3715372" cy="3715366"/>
          </a:xfrm>
          <a:custGeom>
            <a:avLst/>
            <a:gdLst>
              <a:gd name="connsiteX0" fmla="*/ 1852308 w 3715372"/>
              <a:gd name="connsiteY0" fmla="*/ 3715366 h 3715366"/>
              <a:gd name="connsiteX1" fmla="*/ 3715372 w 3715372"/>
              <a:gd name="connsiteY1" fmla="*/ 1839103 h 3715366"/>
              <a:gd name="connsiteX2" fmla="*/ 3715372 w 3715372"/>
              <a:gd name="connsiteY2" fmla="*/ 2895013 h 3715366"/>
              <a:gd name="connsiteX3" fmla="*/ 2895019 w 3715372"/>
              <a:gd name="connsiteY3" fmla="*/ 3715366 h 3715366"/>
              <a:gd name="connsiteX4" fmla="*/ 240276 w 3715372"/>
              <a:gd name="connsiteY4" fmla="*/ 240276 h 3715366"/>
              <a:gd name="connsiteX5" fmla="*/ 820354 w 3715372"/>
              <a:gd name="connsiteY5" fmla="*/ 0 h 3715366"/>
              <a:gd name="connsiteX6" fmla="*/ 1478227 w 3715372"/>
              <a:gd name="connsiteY6" fmla="*/ 0 h 3715366"/>
              <a:gd name="connsiteX7" fmla="*/ 0 w 3715372"/>
              <a:gd name="connsiteY7" fmla="*/ 1488699 h 3715366"/>
              <a:gd name="connsiteX8" fmla="*/ 0 w 3715372"/>
              <a:gd name="connsiteY8" fmla="*/ 820353 h 3715366"/>
              <a:gd name="connsiteX9" fmla="*/ 240276 w 3715372"/>
              <a:gd name="connsiteY9" fmla="*/ 240276 h 371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5372" h="3715366">
                <a:moveTo>
                  <a:pt x="1852308" y="3715366"/>
                </a:moveTo>
                <a:lnTo>
                  <a:pt x="3715372" y="1839103"/>
                </a:lnTo>
                <a:lnTo>
                  <a:pt x="3715372" y="2895013"/>
                </a:lnTo>
                <a:cubicBezTo>
                  <a:pt x="3715372" y="3348081"/>
                  <a:pt x="3348087" y="3715366"/>
                  <a:pt x="2895019" y="3715366"/>
                </a:cubicBezTo>
                <a:close/>
                <a:moveTo>
                  <a:pt x="240276" y="240276"/>
                </a:moveTo>
                <a:cubicBezTo>
                  <a:pt x="388731" y="91821"/>
                  <a:pt x="593820" y="0"/>
                  <a:pt x="820354" y="0"/>
                </a:cubicBezTo>
                <a:lnTo>
                  <a:pt x="1478227" y="0"/>
                </a:lnTo>
                <a:lnTo>
                  <a:pt x="0" y="1488699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6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C4B3290E-12C2-4961-BC37-1BA4DB3FDF0F}"/>
              </a:ext>
            </a:extLst>
          </p:cNvPr>
          <p:cNvSpPr/>
          <p:nvPr userDrawn="1"/>
        </p:nvSpPr>
        <p:spPr>
          <a:xfrm rot="2712134">
            <a:off x="5291735" y="6281963"/>
            <a:ext cx="1133924" cy="1140556"/>
          </a:xfrm>
          <a:custGeom>
            <a:avLst/>
            <a:gdLst>
              <a:gd name="connsiteX0" fmla="*/ 91039 w 1133924"/>
              <a:gd name="connsiteY0" fmla="*/ 91039 h 1140556"/>
              <a:gd name="connsiteX1" fmla="*/ 310828 w 1133924"/>
              <a:gd name="connsiteY1" fmla="*/ 0 h 1140556"/>
              <a:gd name="connsiteX2" fmla="*/ 1096907 w 1133924"/>
              <a:gd name="connsiteY2" fmla="*/ 0 h 1140556"/>
              <a:gd name="connsiteX3" fmla="*/ 1133924 w 1133924"/>
              <a:gd name="connsiteY3" fmla="*/ 7473 h 1140556"/>
              <a:gd name="connsiteX4" fmla="*/ 8812 w 1133924"/>
              <a:gd name="connsiteY4" fmla="*/ 1140556 h 1140556"/>
              <a:gd name="connsiteX5" fmla="*/ 0 w 1133924"/>
              <a:gd name="connsiteY5" fmla="*/ 1096907 h 1140556"/>
              <a:gd name="connsiteX6" fmla="*/ 0 w 1133924"/>
              <a:gd name="connsiteY6" fmla="*/ 310828 h 1140556"/>
              <a:gd name="connsiteX7" fmla="*/ 91039 w 1133924"/>
              <a:gd name="connsiteY7" fmla="*/ 91039 h 11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3924" h="1140556">
                <a:moveTo>
                  <a:pt x="91039" y="91039"/>
                </a:moveTo>
                <a:cubicBezTo>
                  <a:pt x="147288" y="34790"/>
                  <a:pt x="224995" y="0"/>
                  <a:pt x="310828" y="0"/>
                </a:cubicBezTo>
                <a:lnTo>
                  <a:pt x="1096907" y="0"/>
                </a:lnTo>
                <a:lnTo>
                  <a:pt x="1133924" y="7473"/>
                </a:lnTo>
                <a:lnTo>
                  <a:pt x="8812" y="1140556"/>
                </a:lnTo>
                <a:lnTo>
                  <a:pt x="0" y="1096907"/>
                </a:lnTo>
                <a:lnTo>
                  <a:pt x="0" y="310828"/>
                </a:lnTo>
                <a:cubicBezTo>
                  <a:pt x="0" y="224995"/>
                  <a:pt x="34791" y="147288"/>
                  <a:pt x="91039" y="91039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E9313D02-FD50-4FAB-B7A4-141B32F68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9604" y="2243983"/>
            <a:ext cx="7235256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dist">
              <a:buNone/>
              <a:defRPr sz="4800" spc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简约清新汇报通用模板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C2628B7D-82B5-4125-8D63-AB886C5618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892" y="3061571"/>
            <a:ext cx="1005403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工作汇报</a:t>
            </a:r>
          </a:p>
        </p:txBody>
      </p:sp>
      <p:sp>
        <p:nvSpPr>
          <p:cNvPr id="56" name="文本占位符 54">
            <a:extLst>
              <a:ext uri="{FF2B5EF4-FFF2-40B4-BE49-F238E27FC236}">
                <a16:creationId xmlns:a16="http://schemas.microsoft.com/office/drawing/2014/main" id="{B49A921B-36F6-45E6-B5FA-48225AD95A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00207" y="3061571"/>
            <a:ext cx="1005403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年终总结</a:t>
            </a:r>
          </a:p>
        </p:txBody>
      </p:sp>
      <p:sp>
        <p:nvSpPr>
          <p:cNvPr id="57" name="文本占位符 54">
            <a:extLst>
              <a:ext uri="{FF2B5EF4-FFF2-40B4-BE49-F238E27FC236}">
                <a16:creationId xmlns:a16="http://schemas.microsoft.com/office/drawing/2014/main" id="{C824A9F2-7FC9-43D3-9D6C-5840A013A6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13522" y="3061571"/>
            <a:ext cx="1005403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项目汇报</a:t>
            </a:r>
          </a:p>
        </p:txBody>
      </p:sp>
      <p:sp>
        <p:nvSpPr>
          <p:cNvPr id="58" name="文本占位符 54">
            <a:extLst>
              <a:ext uri="{FF2B5EF4-FFF2-40B4-BE49-F238E27FC236}">
                <a16:creationId xmlns:a16="http://schemas.microsoft.com/office/drawing/2014/main" id="{35404C00-5BD2-4312-977C-C1F2FD8D85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68289" y="4490263"/>
            <a:ext cx="1119153" cy="2862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59" name="文本占位符 54">
            <a:extLst>
              <a:ext uri="{FF2B5EF4-FFF2-40B4-BE49-F238E27FC236}">
                <a16:creationId xmlns:a16="http://schemas.microsoft.com/office/drawing/2014/main" id="{5203565B-4232-4967-A1B0-D54E5666AD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5865" y="4490263"/>
            <a:ext cx="1079142" cy="2862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2019.01.01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8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939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09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0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专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B073DD1C-3AAD-4FD3-AFC3-918BCAD9A0D1}"/>
              </a:ext>
            </a:extLst>
          </p:cNvPr>
          <p:cNvSpPr/>
          <p:nvPr userDrawn="1"/>
        </p:nvSpPr>
        <p:spPr>
          <a:xfrm rot="10307293">
            <a:off x="468431" y="1933947"/>
            <a:ext cx="2452684" cy="2344647"/>
          </a:xfrm>
          <a:custGeom>
            <a:avLst/>
            <a:gdLst>
              <a:gd name="connsiteX0" fmla="*/ 835739 w 2452684"/>
              <a:gd name="connsiteY0" fmla="*/ 2295665 h 2344647"/>
              <a:gd name="connsiteX1" fmla="*/ 308715 w 2452684"/>
              <a:gd name="connsiteY1" fmla="*/ 2171637 h 2344647"/>
              <a:gd name="connsiteX2" fmla="*/ 233230 w 2452684"/>
              <a:gd name="connsiteY2" fmla="*/ 1561956 h 2344647"/>
              <a:gd name="connsiteX3" fmla="*/ 971 w 2452684"/>
              <a:gd name="connsiteY3" fmla="*/ 1016147 h 2344647"/>
              <a:gd name="connsiteX4" fmla="*/ 331941 w 2452684"/>
              <a:gd name="connsiteY4" fmla="*/ 650338 h 2344647"/>
              <a:gd name="connsiteX5" fmla="*/ 912590 w 2452684"/>
              <a:gd name="connsiteY5" fmla="*/ 12 h 2344647"/>
              <a:gd name="connsiteX6" fmla="*/ 1713885 w 2452684"/>
              <a:gd name="connsiteY6" fmla="*/ 632919 h 2344647"/>
              <a:gd name="connsiteX7" fmla="*/ 2172598 w 2452684"/>
              <a:gd name="connsiteY7" fmla="*/ 754855 h 2344647"/>
              <a:gd name="connsiteX8" fmla="*/ 2445503 w 2452684"/>
              <a:gd name="connsiteY8" fmla="*/ 1498085 h 2344647"/>
              <a:gd name="connsiteX9" fmla="*/ 1888080 w 2452684"/>
              <a:gd name="connsiteY9" fmla="*/ 2299380 h 2344647"/>
              <a:gd name="connsiteX10" fmla="*/ 835739 w 2452684"/>
              <a:gd name="connsiteY10" fmla="*/ 2295665 h 234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2684" h="2344647">
                <a:moveTo>
                  <a:pt x="835739" y="2295665"/>
                </a:moveTo>
                <a:cubicBezTo>
                  <a:pt x="610017" y="2262999"/>
                  <a:pt x="412143" y="2217726"/>
                  <a:pt x="308715" y="2171637"/>
                </a:cubicBezTo>
                <a:cubicBezTo>
                  <a:pt x="32906" y="2048733"/>
                  <a:pt x="284521" y="1754538"/>
                  <a:pt x="233230" y="1561956"/>
                </a:cubicBezTo>
                <a:cubicBezTo>
                  <a:pt x="181940" y="1369375"/>
                  <a:pt x="-15481" y="1165180"/>
                  <a:pt x="971" y="1016147"/>
                </a:cubicBezTo>
                <a:cubicBezTo>
                  <a:pt x="17422" y="867114"/>
                  <a:pt x="180004" y="819694"/>
                  <a:pt x="331941" y="650338"/>
                </a:cubicBezTo>
                <a:cubicBezTo>
                  <a:pt x="483877" y="480982"/>
                  <a:pt x="682265" y="2916"/>
                  <a:pt x="912590" y="12"/>
                </a:cubicBezTo>
                <a:cubicBezTo>
                  <a:pt x="1142914" y="-2891"/>
                  <a:pt x="1503884" y="507112"/>
                  <a:pt x="1713885" y="632919"/>
                </a:cubicBezTo>
                <a:cubicBezTo>
                  <a:pt x="1923886" y="758726"/>
                  <a:pt x="2050661" y="610661"/>
                  <a:pt x="2172598" y="754855"/>
                </a:cubicBezTo>
                <a:cubicBezTo>
                  <a:pt x="2294534" y="899050"/>
                  <a:pt x="2492922" y="1240665"/>
                  <a:pt x="2445503" y="1498085"/>
                </a:cubicBezTo>
                <a:cubicBezTo>
                  <a:pt x="2398083" y="1755506"/>
                  <a:pt x="2244211" y="2187121"/>
                  <a:pt x="1888080" y="2299380"/>
                </a:cubicBezTo>
                <a:cubicBezTo>
                  <a:pt x="1665498" y="2369541"/>
                  <a:pt x="1211941" y="2350111"/>
                  <a:pt x="835739" y="2295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sx="92000" sy="9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9040A9-0E91-4653-A875-CAA320ECE98A}"/>
              </a:ext>
            </a:extLst>
          </p:cNvPr>
          <p:cNvGrpSpPr/>
          <p:nvPr userDrawn="1"/>
        </p:nvGrpSpPr>
        <p:grpSpPr>
          <a:xfrm rot="10307293">
            <a:off x="-2611872" y="-201702"/>
            <a:ext cx="9095804" cy="8695155"/>
            <a:chOff x="-5170681" y="4095262"/>
            <a:chExt cx="4261702" cy="4073986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414024A6-3308-4DB8-8CED-8F7B35C27824}"/>
                </a:ext>
              </a:extLst>
            </p:cNvPr>
            <p:cNvSpPr/>
            <p:nvPr/>
          </p:nvSpPr>
          <p:spPr>
            <a:xfrm>
              <a:off x="-5170681" y="4095262"/>
              <a:ext cx="4261702" cy="4073986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5FC9373-97D7-4A53-8C73-5630B49FF013}"/>
                </a:ext>
              </a:extLst>
            </p:cNvPr>
            <p:cNvSpPr/>
            <p:nvPr/>
          </p:nvSpPr>
          <p:spPr>
            <a:xfrm>
              <a:off x="-5022897" y="4274754"/>
              <a:ext cx="3978744" cy="380349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2E8D9A69-4788-45E1-9B10-55BE0AFC178C}"/>
                </a:ext>
              </a:extLst>
            </p:cNvPr>
            <p:cNvSpPr/>
            <p:nvPr/>
          </p:nvSpPr>
          <p:spPr>
            <a:xfrm>
              <a:off x="-4875114" y="4454247"/>
              <a:ext cx="3695787" cy="353299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CA4E70B5-754C-4A1F-8B5D-8E0DDA327213}"/>
                </a:ext>
              </a:extLst>
            </p:cNvPr>
            <p:cNvSpPr/>
            <p:nvPr/>
          </p:nvSpPr>
          <p:spPr>
            <a:xfrm>
              <a:off x="-4727330" y="4633739"/>
              <a:ext cx="3412829" cy="3262503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CB194A2-7AF2-4411-9ECB-0E1F89FC94D0}"/>
                </a:ext>
              </a:extLst>
            </p:cNvPr>
            <p:cNvSpPr/>
            <p:nvPr/>
          </p:nvSpPr>
          <p:spPr>
            <a:xfrm>
              <a:off x="-4579547" y="4813231"/>
              <a:ext cx="3129871" cy="2992009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58343C8-3BB8-407B-B1EA-557DE0E272D0}"/>
                </a:ext>
              </a:extLst>
            </p:cNvPr>
            <p:cNvSpPr/>
            <p:nvPr/>
          </p:nvSpPr>
          <p:spPr>
            <a:xfrm>
              <a:off x="-4431764" y="4992724"/>
              <a:ext cx="2846914" cy="2721515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1AC825C-71E8-4E12-A473-C1A63BA08C88}"/>
                </a:ext>
              </a:extLst>
            </p:cNvPr>
            <p:cNvSpPr/>
            <p:nvPr/>
          </p:nvSpPr>
          <p:spPr>
            <a:xfrm>
              <a:off x="-4283980" y="5172216"/>
              <a:ext cx="2563956" cy="245102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39BD62A-8A22-4174-8F22-04FDF3FECAE0}"/>
                </a:ext>
              </a:extLst>
            </p:cNvPr>
            <p:cNvSpPr/>
            <p:nvPr/>
          </p:nvSpPr>
          <p:spPr>
            <a:xfrm>
              <a:off x="-4136197" y="5351708"/>
              <a:ext cx="2280999" cy="2180527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9C77E2E-BB35-4B0C-8AC6-9D25290F0221}"/>
                </a:ext>
              </a:extLst>
            </p:cNvPr>
            <p:cNvSpPr/>
            <p:nvPr/>
          </p:nvSpPr>
          <p:spPr>
            <a:xfrm>
              <a:off x="-3988414" y="5531200"/>
              <a:ext cx="1998041" cy="1910032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5253C6B-F0EA-4719-81BF-F631BA9F5A3B}"/>
                </a:ext>
              </a:extLst>
            </p:cNvPr>
            <p:cNvSpPr/>
            <p:nvPr/>
          </p:nvSpPr>
          <p:spPr>
            <a:xfrm>
              <a:off x="-3840630" y="5710693"/>
              <a:ext cx="1715083" cy="163953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9BC12F4-22DB-4B1D-9F75-CBEA3E665AF4}"/>
                </a:ext>
              </a:extLst>
            </p:cNvPr>
            <p:cNvSpPr/>
            <p:nvPr/>
          </p:nvSpPr>
          <p:spPr>
            <a:xfrm>
              <a:off x="-3692847" y="5890185"/>
              <a:ext cx="1432126" cy="1369044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A5C99B6D-8122-4A99-8651-DBEFA2D0B693}"/>
              </a:ext>
            </a:extLst>
          </p:cNvPr>
          <p:cNvSpPr txBox="1"/>
          <p:nvPr userDrawn="1"/>
        </p:nvSpPr>
        <p:spPr>
          <a:xfrm>
            <a:off x="3393195" y="5366166"/>
            <a:ext cx="192953" cy="91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A0CC58D-AAB3-4A14-B4DE-248B49021269}"/>
              </a:ext>
            </a:extLst>
          </p:cNvPr>
          <p:cNvCxnSpPr>
            <a:cxnSpLocks/>
          </p:cNvCxnSpPr>
          <p:nvPr userDrawn="1"/>
        </p:nvCxnSpPr>
        <p:spPr>
          <a:xfrm>
            <a:off x="7267673" y="3267788"/>
            <a:ext cx="752774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8D3D5BBF-631E-4968-B9C9-B7A1EED641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6247" y="1177209"/>
            <a:ext cx="4278735" cy="406726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87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36B3BFC8-D94B-4107-88DC-313BA63DF7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6292" y="2582080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27" name="文本占位符 25">
            <a:extLst>
              <a:ext uri="{FF2B5EF4-FFF2-40B4-BE49-F238E27FC236}">
                <a16:creationId xmlns:a16="http://schemas.microsoft.com/office/drawing/2014/main" id="{F01756D6-C496-4837-A6D1-E5C646F530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73912" y="2990789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29" name="文本占位符 25">
            <a:extLst>
              <a:ext uri="{FF2B5EF4-FFF2-40B4-BE49-F238E27FC236}">
                <a16:creationId xmlns:a16="http://schemas.microsoft.com/office/drawing/2014/main" id="{0D49D0BD-3389-49EE-9CF8-844B8A3BF1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35436" y="3505076"/>
            <a:ext cx="4175583" cy="9048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16853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6FCD372-4BD7-4A7E-BED9-706002D69C82}"/>
              </a:ext>
            </a:extLst>
          </p:cNvPr>
          <p:cNvSpPr txBox="1"/>
          <p:nvPr userDrawn="1"/>
        </p:nvSpPr>
        <p:spPr>
          <a:xfrm>
            <a:off x="5129131" y="1509372"/>
            <a:ext cx="1968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CONTENT</a:t>
            </a:r>
            <a:endParaRPr lang="zh-CN" altLang="en-US" sz="1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E689C52-ABEE-440D-A1BF-72A3946C24CE}"/>
              </a:ext>
            </a:extLst>
          </p:cNvPr>
          <p:cNvSpPr/>
          <p:nvPr/>
        </p:nvSpPr>
        <p:spPr>
          <a:xfrm rot="2623935">
            <a:off x="2787147" y="2633704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60ECBD-8C56-477E-9981-6D482D57DA64}"/>
              </a:ext>
            </a:extLst>
          </p:cNvPr>
          <p:cNvSpPr txBox="1"/>
          <p:nvPr/>
        </p:nvSpPr>
        <p:spPr>
          <a:xfrm>
            <a:off x="2810118" y="2540976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053B3CF-ECC1-4EE4-9585-5068F820EED7}"/>
              </a:ext>
            </a:extLst>
          </p:cNvPr>
          <p:cNvSpPr/>
          <p:nvPr/>
        </p:nvSpPr>
        <p:spPr>
          <a:xfrm rot="2623935">
            <a:off x="6942760" y="2633704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8752F90-D86E-4F8A-B51F-5BB91E87D210}"/>
              </a:ext>
            </a:extLst>
          </p:cNvPr>
          <p:cNvSpPr txBox="1"/>
          <p:nvPr/>
        </p:nvSpPr>
        <p:spPr>
          <a:xfrm>
            <a:off x="6975807" y="2540976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1CB0D4-36FC-4C54-9A1C-2CE012B7913E}"/>
              </a:ext>
            </a:extLst>
          </p:cNvPr>
          <p:cNvSpPr/>
          <p:nvPr/>
        </p:nvSpPr>
        <p:spPr>
          <a:xfrm rot="2623935">
            <a:off x="2759414" y="4253851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32FB23-E15D-4331-AEB6-07108568B762}"/>
              </a:ext>
            </a:extLst>
          </p:cNvPr>
          <p:cNvSpPr txBox="1"/>
          <p:nvPr/>
        </p:nvSpPr>
        <p:spPr>
          <a:xfrm>
            <a:off x="2791796" y="4161123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03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5944527-C9DE-47CE-9E17-F50A79C88492}"/>
              </a:ext>
            </a:extLst>
          </p:cNvPr>
          <p:cNvSpPr/>
          <p:nvPr/>
        </p:nvSpPr>
        <p:spPr>
          <a:xfrm rot="2623935">
            <a:off x="7025371" y="4253851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5BE71E1-B2FB-4855-B79F-1EEFA0E9FC1E}"/>
              </a:ext>
            </a:extLst>
          </p:cNvPr>
          <p:cNvSpPr txBox="1"/>
          <p:nvPr/>
        </p:nvSpPr>
        <p:spPr>
          <a:xfrm>
            <a:off x="7015643" y="4161123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04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文本占位符 25">
            <a:extLst>
              <a:ext uri="{FF2B5EF4-FFF2-40B4-BE49-F238E27FC236}">
                <a16:creationId xmlns:a16="http://schemas.microsoft.com/office/drawing/2014/main" id="{6E65CC8E-037B-49F9-AAA8-3FFA2DB0E6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29206" y="2679062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36" name="文本占位符 25">
            <a:extLst>
              <a:ext uri="{FF2B5EF4-FFF2-40B4-BE49-F238E27FC236}">
                <a16:creationId xmlns:a16="http://schemas.microsoft.com/office/drawing/2014/main" id="{DEAF8C82-0676-4453-B5CC-0E1E15D69C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826" y="308777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37" name="文本占位符 25">
            <a:extLst>
              <a:ext uri="{FF2B5EF4-FFF2-40B4-BE49-F238E27FC236}">
                <a16:creationId xmlns:a16="http://schemas.microsoft.com/office/drawing/2014/main" id="{3577C2F2-5348-45B2-8AC6-2BE50FA86F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29206" y="4276592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38" name="文本占位符 25">
            <a:extLst>
              <a:ext uri="{FF2B5EF4-FFF2-40B4-BE49-F238E27FC236}">
                <a16:creationId xmlns:a16="http://schemas.microsoft.com/office/drawing/2014/main" id="{5DFA391E-7E64-493C-969B-F8D046F196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6826" y="468530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39" name="文本占位符 25">
            <a:extLst>
              <a:ext uri="{FF2B5EF4-FFF2-40B4-BE49-F238E27FC236}">
                <a16:creationId xmlns:a16="http://schemas.microsoft.com/office/drawing/2014/main" id="{1C3AB3BB-F634-4D8E-B573-2EA13D0B0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9070" y="2679062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输入标题</a:t>
            </a:r>
          </a:p>
        </p:txBody>
      </p:sp>
      <p:sp>
        <p:nvSpPr>
          <p:cNvPr id="40" name="文本占位符 25">
            <a:extLst>
              <a:ext uri="{FF2B5EF4-FFF2-40B4-BE49-F238E27FC236}">
                <a16:creationId xmlns:a16="http://schemas.microsoft.com/office/drawing/2014/main" id="{AB6B9BDB-9DBB-497D-B673-AB87D51CAE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6690" y="308777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41" name="文本占位符 25">
            <a:extLst>
              <a:ext uri="{FF2B5EF4-FFF2-40B4-BE49-F238E27FC236}">
                <a16:creationId xmlns:a16="http://schemas.microsoft.com/office/drawing/2014/main" id="{402678E1-EB95-48B7-9D84-5382BBD085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9070" y="4272010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42" name="文本占位符 25">
            <a:extLst>
              <a:ext uri="{FF2B5EF4-FFF2-40B4-BE49-F238E27FC236}">
                <a16:creationId xmlns:a16="http://schemas.microsoft.com/office/drawing/2014/main" id="{0EB589B5-1A66-4859-B58C-F4C0CB545ED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56690" y="4680719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34775C4-EB81-4263-BEF1-A9809190BE2E}"/>
              </a:ext>
            </a:extLst>
          </p:cNvPr>
          <p:cNvSpPr txBox="1"/>
          <p:nvPr userDrawn="1"/>
        </p:nvSpPr>
        <p:spPr>
          <a:xfrm>
            <a:off x="5633054" y="991265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54155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6FCD372-4BD7-4A7E-BED9-706002D69C82}"/>
              </a:ext>
            </a:extLst>
          </p:cNvPr>
          <p:cNvSpPr txBox="1"/>
          <p:nvPr userDrawn="1"/>
        </p:nvSpPr>
        <p:spPr>
          <a:xfrm>
            <a:off x="5129131" y="1509372"/>
            <a:ext cx="1968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CONTENT</a:t>
            </a:r>
            <a:endParaRPr lang="zh-CN" altLang="en-US" sz="1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E689C52-ABEE-440D-A1BF-72A3946C24CE}"/>
              </a:ext>
            </a:extLst>
          </p:cNvPr>
          <p:cNvSpPr/>
          <p:nvPr/>
        </p:nvSpPr>
        <p:spPr>
          <a:xfrm rot="2623935">
            <a:off x="947927" y="2633704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60ECBD-8C56-477E-9981-6D482D57DA64}"/>
              </a:ext>
            </a:extLst>
          </p:cNvPr>
          <p:cNvSpPr txBox="1"/>
          <p:nvPr/>
        </p:nvSpPr>
        <p:spPr>
          <a:xfrm>
            <a:off x="970898" y="2540976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053B3CF-ECC1-4EE4-9585-5068F820EED7}"/>
              </a:ext>
            </a:extLst>
          </p:cNvPr>
          <p:cNvSpPr/>
          <p:nvPr/>
        </p:nvSpPr>
        <p:spPr>
          <a:xfrm rot="2623935">
            <a:off x="4936770" y="2633704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8752F90-D86E-4F8A-B51F-5BB91E87D210}"/>
              </a:ext>
            </a:extLst>
          </p:cNvPr>
          <p:cNvSpPr txBox="1"/>
          <p:nvPr/>
        </p:nvSpPr>
        <p:spPr>
          <a:xfrm>
            <a:off x="4969817" y="2540976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1CB0D4-36FC-4C54-9A1C-2CE012B7913E}"/>
              </a:ext>
            </a:extLst>
          </p:cNvPr>
          <p:cNvSpPr/>
          <p:nvPr/>
        </p:nvSpPr>
        <p:spPr>
          <a:xfrm rot="2623935">
            <a:off x="8810952" y="2649188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32FB23-E15D-4331-AEB6-07108568B762}"/>
              </a:ext>
            </a:extLst>
          </p:cNvPr>
          <p:cNvSpPr txBox="1"/>
          <p:nvPr/>
        </p:nvSpPr>
        <p:spPr>
          <a:xfrm>
            <a:off x="8843334" y="255646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03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文本占位符 25">
            <a:extLst>
              <a:ext uri="{FF2B5EF4-FFF2-40B4-BE49-F238E27FC236}">
                <a16:creationId xmlns:a16="http://schemas.microsoft.com/office/drawing/2014/main" id="{6E65CC8E-037B-49F9-AAA8-3FFA2DB0E6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9986" y="2679062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36" name="文本占位符 25">
            <a:extLst>
              <a:ext uri="{FF2B5EF4-FFF2-40B4-BE49-F238E27FC236}">
                <a16:creationId xmlns:a16="http://schemas.microsoft.com/office/drawing/2014/main" id="{DEAF8C82-0676-4453-B5CC-0E1E15D69C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7606" y="308777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37" name="文本占位符 25">
            <a:extLst>
              <a:ext uri="{FF2B5EF4-FFF2-40B4-BE49-F238E27FC236}">
                <a16:creationId xmlns:a16="http://schemas.microsoft.com/office/drawing/2014/main" id="{3577C2F2-5348-45B2-8AC6-2BE50FA86F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80744" y="2671929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38" name="文本占位符 25">
            <a:extLst>
              <a:ext uri="{FF2B5EF4-FFF2-40B4-BE49-F238E27FC236}">
                <a16:creationId xmlns:a16="http://schemas.microsoft.com/office/drawing/2014/main" id="{5DFA391E-7E64-493C-969B-F8D046F196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88364" y="3080638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39" name="文本占位符 25">
            <a:extLst>
              <a:ext uri="{FF2B5EF4-FFF2-40B4-BE49-F238E27FC236}">
                <a16:creationId xmlns:a16="http://schemas.microsoft.com/office/drawing/2014/main" id="{1C3AB3BB-F634-4D8E-B573-2EA13D0B0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43080" y="2679062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输入标题</a:t>
            </a:r>
          </a:p>
        </p:txBody>
      </p:sp>
      <p:sp>
        <p:nvSpPr>
          <p:cNvPr id="40" name="文本占位符 25">
            <a:extLst>
              <a:ext uri="{FF2B5EF4-FFF2-40B4-BE49-F238E27FC236}">
                <a16:creationId xmlns:a16="http://schemas.microsoft.com/office/drawing/2014/main" id="{AB6B9BDB-9DBB-497D-B673-AB87D51CAE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0700" y="308777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34775C4-EB81-4263-BEF1-A9809190BE2E}"/>
              </a:ext>
            </a:extLst>
          </p:cNvPr>
          <p:cNvSpPr txBox="1"/>
          <p:nvPr userDrawn="1"/>
        </p:nvSpPr>
        <p:spPr>
          <a:xfrm>
            <a:off x="5633054" y="991265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821AC9F-4230-4A86-9D79-01BEEFE5A13A}"/>
              </a:ext>
            </a:extLst>
          </p:cNvPr>
          <p:cNvSpPr/>
          <p:nvPr userDrawn="1"/>
        </p:nvSpPr>
        <p:spPr>
          <a:xfrm rot="2623935">
            <a:off x="947927" y="4187509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347324A-3BD5-40EC-A9F3-CE092BEB79B1}"/>
              </a:ext>
            </a:extLst>
          </p:cNvPr>
          <p:cNvSpPr txBox="1"/>
          <p:nvPr userDrawn="1"/>
        </p:nvSpPr>
        <p:spPr>
          <a:xfrm>
            <a:off x="970898" y="4094781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04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7F89AF4-1A18-493F-AFEA-C1170B29DA5C}"/>
              </a:ext>
            </a:extLst>
          </p:cNvPr>
          <p:cNvSpPr/>
          <p:nvPr userDrawn="1"/>
        </p:nvSpPr>
        <p:spPr>
          <a:xfrm rot="2623935">
            <a:off x="4936770" y="4187509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53CA4F8-BCF7-4262-BC52-0920C4857204}"/>
              </a:ext>
            </a:extLst>
          </p:cNvPr>
          <p:cNvSpPr txBox="1"/>
          <p:nvPr userDrawn="1"/>
        </p:nvSpPr>
        <p:spPr>
          <a:xfrm>
            <a:off x="4969817" y="4094781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05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33A0391-19C8-456A-95DE-373D2513A777}"/>
              </a:ext>
            </a:extLst>
          </p:cNvPr>
          <p:cNvSpPr/>
          <p:nvPr userDrawn="1"/>
        </p:nvSpPr>
        <p:spPr>
          <a:xfrm rot="2623935">
            <a:off x="8810952" y="4202993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2737026-2CC4-4BB5-8C8A-F76A1E67F774}"/>
              </a:ext>
            </a:extLst>
          </p:cNvPr>
          <p:cNvSpPr txBox="1"/>
          <p:nvPr userDrawn="1"/>
        </p:nvSpPr>
        <p:spPr>
          <a:xfrm>
            <a:off x="8843334" y="4110265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06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文本占位符 25">
            <a:extLst>
              <a:ext uri="{FF2B5EF4-FFF2-40B4-BE49-F238E27FC236}">
                <a16:creationId xmlns:a16="http://schemas.microsoft.com/office/drawing/2014/main" id="{DCD51A3C-AFEF-40DA-A5BD-D0B5AAA38E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89986" y="4232867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53" name="文本占位符 25">
            <a:extLst>
              <a:ext uri="{FF2B5EF4-FFF2-40B4-BE49-F238E27FC236}">
                <a16:creationId xmlns:a16="http://schemas.microsoft.com/office/drawing/2014/main" id="{87BB332C-70A8-4C6B-8311-6EA41A837C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7606" y="4641576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54" name="文本占位符 25">
            <a:extLst>
              <a:ext uri="{FF2B5EF4-FFF2-40B4-BE49-F238E27FC236}">
                <a16:creationId xmlns:a16="http://schemas.microsoft.com/office/drawing/2014/main" id="{7BE5ECF4-8174-48EA-821C-820029F83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80744" y="4225734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55" name="文本占位符 25">
            <a:extLst>
              <a:ext uri="{FF2B5EF4-FFF2-40B4-BE49-F238E27FC236}">
                <a16:creationId xmlns:a16="http://schemas.microsoft.com/office/drawing/2014/main" id="{7B32D675-2AEA-4C7E-B9B2-22F31F0DEB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88364" y="4634443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56" name="文本占位符 25">
            <a:extLst>
              <a:ext uri="{FF2B5EF4-FFF2-40B4-BE49-F238E27FC236}">
                <a16:creationId xmlns:a16="http://schemas.microsoft.com/office/drawing/2014/main" id="{D913982C-7578-4C73-82D2-B606862E32B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43080" y="4232867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57" name="文本占位符 25">
            <a:extLst>
              <a:ext uri="{FF2B5EF4-FFF2-40B4-BE49-F238E27FC236}">
                <a16:creationId xmlns:a16="http://schemas.microsoft.com/office/drawing/2014/main" id="{B01D72BB-83FF-43A2-B71B-45D1A296239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0700" y="4641576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6606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89C83B5-47E7-4501-A471-7C14FC2A6C1B}"/>
              </a:ext>
            </a:extLst>
          </p:cNvPr>
          <p:cNvGrpSpPr/>
          <p:nvPr userDrawn="1"/>
        </p:nvGrpSpPr>
        <p:grpSpPr>
          <a:xfrm rot="12866542">
            <a:off x="-1129164" y="-1755785"/>
            <a:ext cx="4063184" cy="3884210"/>
            <a:chOff x="-5170681" y="4095262"/>
            <a:chExt cx="4261702" cy="4073986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CD4B75B3-11E7-4B5F-9D28-71EEC0540548}"/>
                </a:ext>
              </a:extLst>
            </p:cNvPr>
            <p:cNvSpPr/>
            <p:nvPr/>
          </p:nvSpPr>
          <p:spPr>
            <a:xfrm>
              <a:off x="-5170681" y="4095262"/>
              <a:ext cx="4261702" cy="4073986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1CCAC599-4FC9-481D-9FA8-7E9B2900CFCF}"/>
                </a:ext>
              </a:extLst>
            </p:cNvPr>
            <p:cNvSpPr/>
            <p:nvPr/>
          </p:nvSpPr>
          <p:spPr>
            <a:xfrm>
              <a:off x="-5022897" y="4274754"/>
              <a:ext cx="3978744" cy="380349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72651756-C1C3-4162-A1A4-7DD025B1E5B6}"/>
                </a:ext>
              </a:extLst>
            </p:cNvPr>
            <p:cNvSpPr/>
            <p:nvPr/>
          </p:nvSpPr>
          <p:spPr>
            <a:xfrm>
              <a:off x="-4875114" y="4454247"/>
              <a:ext cx="3695787" cy="353299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2D3E8E4E-91E6-4E2A-9A8D-A42EE4022F4A}"/>
                </a:ext>
              </a:extLst>
            </p:cNvPr>
            <p:cNvSpPr/>
            <p:nvPr/>
          </p:nvSpPr>
          <p:spPr>
            <a:xfrm>
              <a:off x="-4727330" y="4633739"/>
              <a:ext cx="3412829" cy="3262503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55023125-8F0D-404C-8C27-317477CF5EB1}"/>
                </a:ext>
              </a:extLst>
            </p:cNvPr>
            <p:cNvSpPr/>
            <p:nvPr/>
          </p:nvSpPr>
          <p:spPr>
            <a:xfrm>
              <a:off x="-4579547" y="4813231"/>
              <a:ext cx="3129871" cy="2992009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907E195-BA17-438F-AD4E-626015DE6728}"/>
                </a:ext>
              </a:extLst>
            </p:cNvPr>
            <p:cNvSpPr/>
            <p:nvPr/>
          </p:nvSpPr>
          <p:spPr>
            <a:xfrm>
              <a:off x="-4431764" y="4992724"/>
              <a:ext cx="2846914" cy="2721515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EB588B9-9F1D-4B21-8A89-ECA7AE7EB765}"/>
                </a:ext>
              </a:extLst>
            </p:cNvPr>
            <p:cNvSpPr/>
            <p:nvPr/>
          </p:nvSpPr>
          <p:spPr>
            <a:xfrm>
              <a:off x="-4283980" y="5172216"/>
              <a:ext cx="2563956" cy="245102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D397F91-9D31-4D29-9552-5E0370B98566}"/>
                </a:ext>
              </a:extLst>
            </p:cNvPr>
            <p:cNvSpPr/>
            <p:nvPr/>
          </p:nvSpPr>
          <p:spPr>
            <a:xfrm>
              <a:off x="-4136197" y="5351708"/>
              <a:ext cx="2280999" cy="2180527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A18F489-FA97-4C8D-8404-97302BCC2BF7}"/>
                </a:ext>
              </a:extLst>
            </p:cNvPr>
            <p:cNvSpPr/>
            <p:nvPr/>
          </p:nvSpPr>
          <p:spPr>
            <a:xfrm>
              <a:off x="-3988414" y="5531200"/>
              <a:ext cx="1998041" cy="1910032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164CE73-9698-47E9-9E2A-C7E0EA743DFA}"/>
                </a:ext>
              </a:extLst>
            </p:cNvPr>
            <p:cNvSpPr/>
            <p:nvPr/>
          </p:nvSpPr>
          <p:spPr>
            <a:xfrm>
              <a:off x="-3840630" y="5710693"/>
              <a:ext cx="1715083" cy="163953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0CFB233-DCA7-4CE8-9024-42D322E37164}"/>
                </a:ext>
              </a:extLst>
            </p:cNvPr>
            <p:cNvSpPr/>
            <p:nvPr/>
          </p:nvSpPr>
          <p:spPr>
            <a:xfrm>
              <a:off x="-3692847" y="5890185"/>
              <a:ext cx="1432126" cy="1369044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C74153F-CF0E-46D3-9485-36B406F2EF7B}"/>
              </a:ext>
            </a:extLst>
          </p:cNvPr>
          <p:cNvCxnSpPr>
            <a:cxnSpLocks/>
          </p:cNvCxnSpPr>
          <p:nvPr userDrawn="1"/>
        </p:nvCxnSpPr>
        <p:spPr>
          <a:xfrm>
            <a:off x="695325" y="1130750"/>
            <a:ext cx="94773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472DF8F-E757-4845-94B5-838844A2954C}"/>
              </a:ext>
            </a:extLst>
          </p:cNvPr>
          <p:cNvCxnSpPr>
            <a:cxnSpLocks/>
          </p:cNvCxnSpPr>
          <p:nvPr userDrawn="1"/>
        </p:nvCxnSpPr>
        <p:spPr>
          <a:xfrm>
            <a:off x="695325" y="1130750"/>
            <a:ext cx="5072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8EDBE337-6894-499B-BBE2-3E20D3C5E4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5863" y="503736"/>
            <a:ext cx="156966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20" name="文本占位符 25">
            <a:extLst>
              <a:ext uri="{FF2B5EF4-FFF2-40B4-BE49-F238E27FC236}">
                <a16:creationId xmlns:a16="http://schemas.microsoft.com/office/drawing/2014/main" id="{D4D1E252-30E2-4227-9FD1-942738E657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5863" y="854292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23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1B0A613A-BCBF-47C9-81F6-05BD34631532}"/>
              </a:ext>
            </a:extLst>
          </p:cNvPr>
          <p:cNvSpPr/>
          <p:nvPr userDrawn="1"/>
        </p:nvSpPr>
        <p:spPr>
          <a:xfrm rot="2712134">
            <a:off x="5496092" y="2241734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1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A3023E05-97AB-4671-8BEA-3688A4929879}"/>
              </a:ext>
            </a:extLst>
          </p:cNvPr>
          <p:cNvSpPr/>
          <p:nvPr userDrawn="1"/>
        </p:nvSpPr>
        <p:spPr>
          <a:xfrm rot="2712134">
            <a:off x="7463346" y="1295446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1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0C7F5CD-3BA7-47AC-81A8-9B5DD01FAF41}"/>
              </a:ext>
            </a:extLst>
          </p:cNvPr>
          <p:cNvSpPr/>
          <p:nvPr userDrawn="1"/>
        </p:nvSpPr>
        <p:spPr>
          <a:xfrm rot="2712134">
            <a:off x="2135266" y="2126034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1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图片占位符 27">
            <a:extLst>
              <a:ext uri="{FF2B5EF4-FFF2-40B4-BE49-F238E27FC236}">
                <a16:creationId xmlns:a16="http://schemas.microsoft.com/office/drawing/2014/main" id="{7B073CA5-AEA0-4CBC-B196-3F1109AD36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06652" y="4066114"/>
            <a:ext cx="889001" cy="888610"/>
          </a:xfrm>
          <a:prstGeom prst="roundRect">
            <a:avLst/>
          </a:prstGeom>
          <a:effectLst>
            <a:outerShdw blurRad="190500" algn="ctr" rotWithShape="0">
              <a:schemeClr val="accent4">
                <a:alpha val="20000"/>
              </a:scheme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32" name="图片占位符 27">
            <a:extLst>
              <a:ext uri="{FF2B5EF4-FFF2-40B4-BE49-F238E27FC236}">
                <a16:creationId xmlns:a16="http://schemas.microsoft.com/office/drawing/2014/main" id="{E6C7E181-FB53-4E14-89C5-0EFA418D67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79523" y="4167109"/>
            <a:ext cx="889001" cy="888610"/>
          </a:xfrm>
          <a:prstGeom prst="roundRect">
            <a:avLst/>
          </a:prstGeom>
          <a:effectLst>
            <a:outerShdw blurRad="190500" algn="ctr" rotWithShape="0">
              <a:schemeClr val="accent4">
                <a:alpha val="2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9F59565-3D12-4D70-857D-39D50DE65D80}"/>
              </a:ext>
            </a:extLst>
          </p:cNvPr>
          <p:cNvSpPr/>
          <p:nvPr userDrawn="1"/>
        </p:nvSpPr>
        <p:spPr>
          <a:xfrm rot="2712134">
            <a:off x="168012" y="3072322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1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图片占位符 27">
            <a:extLst>
              <a:ext uri="{FF2B5EF4-FFF2-40B4-BE49-F238E27FC236}">
                <a16:creationId xmlns:a16="http://schemas.microsoft.com/office/drawing/2014/main" id="{202BB4BE-93CE-4331-8AB5-F107D0A863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91781" y="4483156"/>
            <a:ext cx="889001" cy="888610"/>
          </a:xfrm>
          <a:prstGeom prst="roundRect">
            <a:avLst/>
          </a:prstGeom>
          <a:effectLst>
            <a:outerShdw blurRad="190500" algn="ctr" rotWithShape="0">
              <a:schemeClr val="accent4">
                <a:alpha val="2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9" name="图片占位符 27">
            <a:extLst>
              <a:ext uri="{FF2B5EF4-FFF2-40B4-BE49-F238E27FC236}">
                <a16:creationId xmlns:a16="http://schemas.microsoft.com/office/drawing/2014/main" id="{85B897AE-C752-4AB9-807F-385F1AD8CD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38655" y="1989789"/>
            <a:ext cx="889001" cy="888610"/>
          </a:xfrm>
          <a:prstGeom prst="roundRect">
            <a:avLst/>
          </a:prstGeom>
          <a:effectLst>
            <a:outerShdw blurRad="190500" algn="ctr" rotWithShape="0">
              <a:schemeClr val="accent4">
                <a:alpha val="2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8" name="图片占位符 27">
            <a:extLst>
              <a:ext uri="{FF2B5EF4-FFF2-40B4-BE49-F238E27FC236}">
                <a16:creationId xmlns:a16="http://schemas.microsoft.com/office/drawing/2014/main" id="{721CBAD8-4880-46A3-95B5-133FD54AAB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1098" y="2335213"/>
            <a:ext cx="889001" cy="888610"/>
          </a:xfrm>
          <a:prstGeom prst="roundRect">
            <a:avLst/>
          </a:prstGeom>
          <a:effectLst>
            <a:outerShdw blurRad="190500" algn="ctr" rotWithShape="0">
              <a:schemeClr val="accent4">
                <a:alpha val="20000"/>
              </a:scheme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DE4E0A-8717-465F-8BDA-8774F9E53471}"/>
              </a:ext>
            </a:extLst>
          </p:cNvPr>
          <p:cNvGrpSpPr/>
          <p:nvPr userDrawn="1"/>
        </p:nvGrpSpPr>
        <p:grpSpPr>
          <a:xfrm rot="12866542">
            <a:off x="-1129164" y="-1755785"/>
            <a:ext cx="4063184" cy="3884210"/>
            <a:chOff x="-5170681" y="4095262"/>
            <a:chExt cx="4261702" cy="4073986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921B3F6-E623-4A6D-8A46-C8A6C648D810}"/>
                </a:ext>
              </a:extLst>
            </p:cNvPr>
            <p:cNvSpPr/>
            <p:nvPr/>
          </p:nvSpPr>
          <p:spPr>
            <a:xfrm>
              <a:off x="-5170681" y="4095262"/>
              <a:ext cx="4261702" cy="4073986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A4768E1-9356-43CA-A8BD-BA3DE917AF1F}"/>
                </a:ext>
              </a:extLst>
            </p:cNvPr>
            <p:cNvSpPr/>
            <p:nvPr/>
          </p:nvSpPr>
          <p:spPr>
            <a:xfrm>
              <a:off x="-5022897" y="4274754"/>
              <a:ext cx="3978744" cy="380349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56698AF-6718-44DF-8D87-54B97DAD5B31}"/>
                </a:ext>
              </a:extLst>
            </p:cNvPr>
            <p:cNvSpPr/>
            <p:nvPr/>
          </p:nvSpPr>
          <p:spPr>
            <a:xfrm>
              <a:off x="-4875114" y="4454247"/>
              <a:ext cx="3695787" cy="353299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2B66E0C-CB30-4699-A524-F44D9210FFE9}"/>
                </a:ext>
              </a:extLst>
            </p:cNvPr>
            <p:cNvSpPr/>
            <p:nvPr/>
          </p:nvSpPr>
          <p:spPr>
            <a:xfrm>
              <a:off x="-4727330" y="4633739"/>
              <a:ext cx="3412829" cy="3262503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6682C827-44CC-4660-B99F-30BC94819BF1}"/>
                </a:ext>
              </a:extLst>
            </p:cNvPr>
            <p:cNvSpPr/>
            <p:nvPr/>
          </p:nvSpPr>
          <p:spPr>
            <a:xfrm>
              <a:off x="-4579547" y="4813231"/>
              <a:ext cx="3129871" cy="2992009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B4CF0B9-BC1D-420B-884C-B8F2AE6E66B8}"/>
                </a:ext>
              </a:extLst>
            </p:cNvPr>
            <p:cNvSpPr/>
            <p:nvPr/>
          </p:nvSpPr>
          <p:spPr>
            <a:xfrm>
              <a:off x="-4431764" y="4992724"/>
              <a:ext cx="2846914" cy="2721515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297A50D-28FA-4D32-8E7E-ADEFA11893CA}"/>
                </a:ext>
              </a:extLst>
            </p:cNvPr>
            <p:cNvSpPr/>
            <p:nvPr/>
          </p:nvSpPr>
          <p:spPr>
            <a:xfrm>
              <a:off x="-4283980" y="5172216"/>
              <a:ext cx="2563956" cy="245102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9581090-51B8-46C5-868E-0CA247D26649}"/>
                </a:ext>
              </a:extLst>
            </p:cNvPr>
            <p:cNvSpPr/>
            <p:nvPr/>
          </p:nvSpPr>
          <p:spPr>
            <a:xfrm>
              <a:off x="-4136197" y="5351708"/>
              <a:ext cx="2280999" cy="2180527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10507C88-4E0A-46B1-8CC1-7C83E6097677}"/>
                </a:ext>
              </a:extLst>
            </p:cNvPr>
            <p:cNvSpPr/>
            <p:nvPr/>
          </p:nvSpPr>
          <p:spPr>
            <a:xfrm>
              <a:off x="-3988414" y="5531200"/>
              <a:ext cx="1998041" cy="1910032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C56CCA2-D6A9-4D44-B62B-9347E307AF7A}"/>
                </a:ext>
              </a:extLst>
            </p:cNvPr>
            <p:cNvSpPr/>
            <p:nvPr/>
          </p:nvSpPr>
          <p:spPr>
            <a:xfrm>
              <a:off x="-3840630" y="5710693"/>
              <a:ext cx="1715083" cy="163953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3E0FB962-30B1-457F-9BF4-A2DBA6995442}"/>
                </a:ext>
              </a:extLst>
            </p:cNvPr>
            <p:cNvSpPr/>
            <p:nvPr/>
          </p:nvSpPr>
          <p:spPr>
            <a:xfrm>
              <a:off x="-3692847" y="5890185"/>
              <a:ext cx="1432126" cy="1369044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7D515EA-403F-4618-B024-237296A0969A}"/>
              </a:ext>
            </a:extLst>
          </p:cNvPr>
          <p:cNvCxnSpPr>
            <a:cxnSpLocks/>
          </p:cNvCxnSpPr>
          <p:nvPr userDrawn="1"/>
        </p:nvCxnSpPr>
        <p:spPr>
          <a:xfrm>
            <a:off x="695325" y="1130750"/>
            <a:ext cx="94773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84E6344-F11A-4003-B62B-6F7807BE3283}"/>
              </a:ext>
            </a:extLst>
          </p:cNvPr>
          <p:cNvCxnSpPr>
            <a:cxnSpLocks/>
          </p:cNvCxnSpPr>
          <p:nvPr userDrawn="1"/>
        </p:nvCxnSpPr>
        <p:spPr>
          <a:xfrm>
            <a:off x="695325" y="1130750"/>
            <a:ext cx="5072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18">
            <a:extLst>
              <a:ext uri="{FF2B5EF4-FFF2-40B4-BE49-F238E27FC236}">
                <a16:creationId xmlns:a16="http://schemas.microsoft.com/office/drawing/2014/main" id="{079A4F08-0AFE-4BE2-A33B-5CE93C30E2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5863" y="503736"/>
            <a:ext cx="156966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25" name="文本占位符 25">
            <a:extLst>
              <a:ext uri="{FF2B5EF4-FFF2-40B4-BE49-F238E27FC236}">
                <a16:creationId xmlns:a16="http://schemas.microsoft.com/office/drawing/2014/main" id="{0AF410A9-AD28-4D47-9160-A75BBAE34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5863" y="854292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6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8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33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chemeClr val="accent4">
                <a:lumMod val="10000"/>
                <a:lumOff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914BC8-5A79-48B9-8F7F-4D27B5D36F12}"/>
              </a:ext>
            </a:extLst>
          </p:cNvPr>
          <p:cNvSpPr/>
          <p:nvPr userDrawn="1"/>
        </p:nvSpPr>
        <p:spPr>
          <a:xfrm>
            <a:off x="-39522400" y="-40030400"/>
            <a:ext cx="2032000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6BEBFB-BEFA-4099-9C47-45DFAEA7A835}"/>
              </a:ext>
            </a:extLst>
          </p:cNvPr>
          <p:cNvSpPr/>
          <p:nvPr userDrawn="1"/>
        </p:nvSpPr>
        <p:spPr>
          <a:xfrm>
            <a:off x="48361600" y="38811200"/>
            <a:ext cx="2032000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3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61" r:id="rId2"/>
    <p:sldLayoutId id="2147483763" r:id="rId3"/>
    <p:sldLayoutId id="2147483765" r:id="rId4"/>
    <p:sldLayoutId id="2147483755" r:id="rId5"/>
    <p:sldLayoutId id="2147483764" r:id="rId6"/>
    <p:sldLayoutId id="214748376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67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10000"/>
                <a:lumOff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文本占位符 1048">
            <a:extLst>
              <a:ext uri="{FF2B5EF4-FFF2-40B4-BE49-F238E27FC236}">
                <a16:creationId xmlns:a16="http://schemas.microsoft.com/office/drawing/2014/main" id="{ECE8C5AD-53C4-41E0-B7A3-71133C491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79604" y="2243983"/>
            <a:ext cx="7235256" cy="757130"/>
          </a:xfrm>
        </p:spPr>
        <p:txBody>
          <a:bodyPr/>
          <a:lstStyle/>
          <a:p>
            <a:r>
              <a:rPr lang="zh-CN" altLang="en-US" dirty="0"/>
              <a:t>网页设计报告书</a:t>
            </a:r>
          </a:p>
        </p:txBody>
      </p:sp>
      <p:sp>
        <p:nvSpPr>
          <p:cNvPr id="1050" name="文本占位符 1049">
            <a:extLst>
              <a:ext uri="{FF2B5EF4-FFF2-40B4-BE49-F238E27FC236}">
                <a16:creationId xmlns:a16="http://schemas.microsoft.com/office/drawing/2014/main" id="{BD669FD1-035F-4FF0-B5F2-F352C5C79A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92079" y="3061571"/>
            <a:ext cx="595035" cy="313932"/>
          </a:xfrm>
        </p:spPr>
        <p:txBody>
          <a:bodyPr/>
          <a:lstStyle/>
          <a:p>
            <a:r>
              <a:rPr lang="zh-CN" altLang="en-US" dirty="0"/>
              <a:t>郝爽</a:t>
            </a:r>
          </a:p>
        </p:txBody>
      </p:sp>
      <p:sp>
        <p:nvSpPr>
          <p:cNvPr id="1051" name="文本占位符 1050">
            <a:extLst>
              <a:ext uri="{FF2B5EF4-FFF2-40B4-BE49-F238E27FC236}">
                <a16:creationId xmlns:a16="http://schemas.microsoft.com/office/drawing/2014/main" id="{CA0E34B3-7CCB-4D22-9730-C6545C28DF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02800" y="3061571"/>
            <a:ext cx="800219" cy="313932"/>
          </a:xfrm>
        </p:spPr>
        <p:txBody>
          <a:bodyPr/>
          <a:lstStyle/>
          <a:p>
            <a:r>
              <a:rPr lang="zh-CN" altLang="en-US" dirty="0"/>
              <a:t>井皓天</a:t>
            </a:r>
          </a:p>
        </p:txBody>
      </p:sp>
      <p:sp>
        <p:nvSpPr>
          <p:cNvPr id="1052" name="文本占位符 1051">
            <a:extLst>
              <a:ext uri="{FF2B5EF4-FFF2-40B4-BE49-F238E27FC236}">
                <a16:creationId xmlns:a16="http://schemas.microsoft.com/office/drawing/2014/main" id="{6F47A558-65EF-4E5A-8CC2-356948127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6116" y="3061571"/>
            <a:ext cx="800219" cy="313932"/>
          </a:xfrm>
        </p:spPr>
        <p:txBody>
          <a:bodyPr/>
          <a:lstStyle/>
          <a:p>
            <a:r>
              <a:rPr lang="zh-CN" altLang="en-US" dirty="0"/>
              <a:t>朱旭辰</a:t>
            </a:r>
          </a:p>
        </p:txBody>
      </p:sp>
      <p:sp>
        <p:nvSpPr>
          <p:cNvPr id="1053" name="文本占位符 1052">
            <a:extLst>
              <a:ext uri="{FF2B5EF4-FFF2-40B4-BE49-F238E27FC236}">
                <a16:creationId xmlns:a16="http://schemas.microsoft.com/office/drawing/2014/main" id="{A404E644-DC92-4572-B3C2-6542BEABA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5999" y="4490263"/>
            <a:ext cx="543739" cy="286232"/>
          </a:xfrm>
        </p:spPr>
        <p:txBody>
          <a:bodyPr/>
          <a:lstStyle/>
          <a:p>
            <a:r>
              <a:rPr lang="zh-CN" altLang="en-US" dirty="0"/>
              <a:t>郝爽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054" name="文本占位符 1053">
            <a:extLst>
              <a:ext uri="{FF2B5EF4-FFF2-40B4-BE49-F238E27FC236}">
                <a16:creationId xmlns:a16="http://schemas.microsoft.com/office/drawing/2014/main" id="{F129014C-FA63-4475-8A6E-FFDC9C3C4B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5031" y="4490263"/>
            <a:ext cx="1120820" cy="286232"/>
          </a:xfrm>
        </p:spPr>
        <p:txBody>
          <a:bodyPr/>
          <a:lstStyle/>
          <a:p>
            <a:r>
              <a:rPr lang="en-US" altLang="zh-CN" dirty="0"/>
              <a:t>2019.08.XX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93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A675F8-D9EE-4CA7-9E88-791025BB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6247" y="1177209"/>
            <a:ext cx="4278735" cy="4067267"/>
          </a:xfrm>
        </p:spPr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3D41E-9F7A-4420-B17E-5EA26EA47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6292" y="2359830"/>
            <a:ext cx="3801041" cy="769441"/>
          </a:xfrm>
        </p:spPr>
        <p:txBody>
          <a:bodyPr/>
          <a:lstStyle/>
          <a:p>
            <a:r>
              <a:rPr kumimoji="1" lang="zh-CN" altLang="en-US" sz="44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使用技术分析</a:t>
            </a:r>
            <a:endParaRPr kumimoji="1" lang="zh-CN" altLang="en-US" sz="440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3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1590D646-A6CB-42F2-974D-BCB8B99AE353}"/>
              </a:ext>
            </a:extLst>
          </p:cNvPr>
          <p:cNvSpPr/>
          <p:nvPr/>
        </p:nvSpPr>
        <p:spPr>
          <a:xfrm rot="2712134">
            <a:off x="8575466" y="2133974"/>
            <a:ext cx="1098508" cy="1098098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177A63A5-CC7D-4A7E-BD9D-27628DB8DE96}"/>
              </a:ext>
            </a:extLst>
          </p:cNvPr>
          <p:cNvSpPr/>
          <p:nvPr/>
        </p:nvSpPr>
        <p:spPr>
          <a:xfrm rot="2712134">
            <a:off x="8575466" y="4096588"/>
            <a:ext cx="1098508" cy="1098098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D8549D0-D7A1-4BCF-A916-388B810CCCC2}"/>
              </a:ext>
            </a:extLst>
          </p:cNvPr>
          <p:cNvSpPr/>
          <p:nvPr/>
        </p:nvSpPr>
        <p:spPr>
          <a:xfrm rot="2712134">
            <a:off x="922683" y="2133974"/>
            <a:ext cx="1098508" cy="1098098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3BF5E5F-0637-41E0-B29A-911BD610B215}"/>
              </a:ext>
            </a:extLst>
          </p:cNvPr>
          <p:cNvSpPr/>
          <p:nvPr/>
        </p:nvSpPr>
        <p:spPr>
          <a:xfrm rot="2712134">
            <a:off x="922683" y="4096588"/>
            <a:ext cx="1098508" cy="1098098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2608406" cy="424732"/>
          </a:xfrm>
        </p:spPr>
        <p:txBody>
          <a:bodyPr/>
          <a:lstStyle/>
          <a:p>
            <a:r>
              <a:rPr kumimoji="1" lang="zh-CN" altLang="en-US" b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/>
                <a:ea typeface="Microsoft YaHei Light" panose="020B0502040204020203" pitchFamily="34" charset="-122"/>
              </a:rPr>
              <a:t>使用技术分析</a:t>
            </a:r>
            <a:r>
              <a:rPr kumimoji="1"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495922" cy="276999"/>
          </a:xfrm>
        </p:spPr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Business highlights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DE9EB7D-8374-41CE-9585-BEFD5CE4D5CF}"/>
              </a:ext>
            </a:extLst>
          </p:cNvPr>
          <p:cNvSpPr/>
          <p:nvPr/>
        </p:nvSpPr>
        <p:spPr>
          <a:xfrm>
            <a:off x="4676775" y="2190752"/>
            <a:ext cx="2838446" cy="2838446"/>
          </a:xfrm>
          <a:prstGeom prst="roundRect">
            <a:avLst>
              <a:gd name="adj" fmla="val 31667"/>
            </a:avLst>
          </a:prstGeom>
          <a:solidFill>
            <a:schemeClr val="bg1"/>
          </a:solidFill>
          <a:ln>
            <a:noFill/>
          </a:ln>
          <a:effectLst>
            <a:outerShdw blurRad="190500" sx="95000" sy="95000" algn="ctr" rotWithShape="0">
              <a:schemeClr val="accent4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4829E0-6B05-4C0E-B59E-1717472F368F}"/>
              </a:ext>
            </a:extLst>
          </p:cNvPr>
          <p:cNvSpPr/>
          <p:nvPr/>
        </p:nvSpPr>
        <p:spPr>
          <a:xfrm>
            <a:off x="5009283" y="3950053"/>
            <a:ext cx="2183406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19D258-1720-4C89-A952-4A69F49828D5}"/>
              </a:ext>
            </a:extLst>
          </p:cNvPr>
          <p:cNvSpPr txBox="1"/>
          <p:nvPr/>
        </p:nvSpPr>
        <p:spPr>
          <a:xfrm>
            <a:off x="5662405" y="3549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pic>
        <p:nvPicPr>
          <p:cNvPr id="4" name="图形 3" descr="灯泡">
            <a:extLst>
              <a:ext uri="{FF2B5EF4-FFF2-40B4-BE49-F238E27FC236}">
                <a16:creationId xmlns:a16="http://schemas.microsoft.com/office/drawing/2014/main" id="{ED419833-68CB-440E-9BB4-656FCA5C0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504660"/>
            <a:ext cx="914400" cy="9144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B7535A3-BC05-442E-ADED-CF64DDB8BC79}"/>
              </a:ext>
            </a:extLst>
          </p:cNvPr>
          <p:cNvSpPr/>
          <p:nvPr/>
        </p:nvSpPr>
        <p:spPr>
          <a:xfrm>
            <a:off x="595863" y="2493502"/>
            <a:ext cx="3248025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方便管理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C6B3B1-1A0A-4C33-9006-59E6D880A0A8}"/>
              </a:ext>
            </a:extLst>
          </p:cNvPr>
          <p:cNvSpPr txBox="1"/>
          <p:nvPr/>
        </p:nvSpPr>
        <p:spPr>
          <a:xfrm>
            <a:off x="610335" y="21241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CMS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C8E0C1-A749-4200-AC99-96D4523751EA}"/>
              </a:ext>
            </a:extLst>
          </p:cNvPr>
          <p:cNvSpPr/>
          <p:nvPr/>
        </p:nvSpPr>
        <p:spPr>
          <a:xfrm>
            <a:off x="595863" y="4454395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BACBC6-54A1-45D1-9AE4-F56159403DEC}"/>
              </a:ext>
            </a:extLst>
          </p:cNvPr>
          <p:cNvSpPr txBox="1"/>
          <p:nvPr/>
        </p:nvSpPr>
        <p:spPr>
          <a:xfrm>
            <a:off x="610335" y="408506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49870F-B38F-4CBF-903B-EA843F010BF2}"/>
              </a:ext>
            </a:extLst>
          </p:cNvPr>
          <p:cNvSpPr/>
          <p:nvPr/>
        </p:nvSpPr>
        <p:spPr>
          <a:xfrm>
            <a:off x="8333640" y="2493502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FADACC9-FD67-45FA-A683-ABF0FE22949F}"/>
              </a:ext>
            </a:extLst>
          </p:cNvPr>
          <p:cNvSpPr txBox="1"/>
          <p:nvPr/>
        </p:nvSpPr>
        <p:spPr>
          <a:xfrm>
            <a:off x="8348112" y="212417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2BAE860-DE3A-478B-B4A0-8EFC7AA84476}"/>
              </a:ext>
            </a:extLst>
          </p:cNvPr>
          <p:cNvSpPr/>
          <p:nvPr/>
        </p:nvSpPr>
        <p:spPr>
          <a:xfrm>
            <a:off x="8333640" y="4454395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6BD4F1F-0B89-4361-A9A4-21F1A9A433DF}"/>
              </a:ext>
            </a:extLst>
          </p:cNvPr>
          <p:cNvSpPr txBox="1"/>
          <p:nvPr/>
        </p:nvSpPr>
        <p:spPr>
          <a:xfrm>
            <a:off x="8348112" y="408506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7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A675F8-D9EE-4CA7-9E88-791025BB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6247" y="1177209"/>
            <a:ext cx="4278735" cy="4067267"/>
          </a:xfrm>
        </p:spPr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3D41E-9F7A-4420-B17E-5EA26EA47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6292" y="2359830"/>
            <a:ext cx="2595582" cy="769441"/>
          </a:xfrm>
        </p:spPr>
        <p:txBody>
          <a:bodyPr/>
          <a:lstStyle/>
          <a:p>
            <a:r>
              <a:rPr kumimoji="1" lang="zh-CN" altLang="en-US" sz="44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后台管理</a:t>
            </a:r>
            <a:endParaRPr kumimoji="1" lang="zh-CN" altLang="en-US" sz="440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70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A675F8-D9EE-4CA7-9E88-791025BB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6247" y="1177209"/>
            <a:ext cx="4278735" cy="4067267"/>
          </a:xfrm>
        </p:spPr>
        <p:txBody>
          <a:bodyPr/>
          <a:lstStyle/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3D41E-9F7A-4420-B17E-5EA26EA47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6292" y="2359830"/>
            <a:ext cx="2595582" cy="769441"/>
          </a:xfrm>
        </p:spPr>
        <p:txBody>
          <a:bodyPr/>
          <a:lstStyle/>
          <a:p>
            <a:r>
              <a:rPr kumimoji="1" lang="zh-CN" altLang="en-US" sz="44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网络安全</a:t>
            </a:r>
            <a:endParaRPr kumimoji="1" lang="zh-CN" altLang="en-US" sz="440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4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569660" cy="424732"/>
          </a:xfrm>
        </p:spPr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/>
              </a:rPr>
              <a:t>网络安全</a:t>
            </a:r>
            <a:endParaRPr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CBE2F07-586A-4378-AF2B-1F7A1CB059BD}"/>
              </a:ext>
            </a:extLst>
          </p:cNvPr>
          <p:cNvGrpSpPr/>
          <p:nvPr/>
        </p:nvGrpSpPr>
        <p:grpSpPr>
          <a:xfrm>
            <a:off x="4171948" y="1891826"/>
            <a:ext cx="3848102" cy="3848100"/>
            <a:chOff x="4571996" y="1904998"/>
            <a:chExt cx="3048006" cy="304800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BF87247-6813-40FE-9110-7D8C3C4D4E73}"/>
                </a:ext>
              </a:extLst>
            </p:cNvPr>
            <p:cNvGrpSpPr/>
            <p:nvPr/>
          </p:nvGrpSpPr>
          <p:grpSpPr>
            <a:xfrm>
              <a:off x="4787899" y="2120900"/>
              <a:ext cx="2616202" cy="2616200"/>
              <a:chOff x="5072062" y="2405062"/>
              <a:chExt cx="2047875" cy="2047875"/>
            </a:xfrm>
          </p:grpSpPr>
          <p:sp>
            <p:nvSpPr>
              <p:cNvPr id="10" name="空心弧 9">
                <a:extLst>
                  <a:ext uri="{FF2B5EF4-FFF2-40B4-BE49-F238E27FC236}">
                    <a16:creationId xmlns:a16="http://schemas.microsoft.com/office/drawing/2014/main" id="{84BFD1B3-6D88-4E4B-9D5A-706BD71DF676}"/>
                  </a:ext>
                </a:extLst>
              </p:cNvPr>
              <p:cNvSpPr/>
              <p:nvPr/>
            </p:nvSpPr>
            <p:spPr>
              <a:xfrm flipV="1">
                <a:off x="5219697" y="2552699"/>
                <a:ext cx="1752602" cy="1752602"/>
              </a:xfrm>
              <a:prstGeom prst="blockArc">
                <a:avLst>
                  <a:gd name="adj1" fmla="val 10768015"/>
                  <a:gd name="adj2" fmla="val 16187757"/>
                  <a:gd name="adj3" fmla="val 1744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空心弧 7">
                <a:extLst>
                  <a:ext uri="{FF2B5EF4-FFF2-40B4-BE49-F238E27FC236}">
                    <a16:creationId xmlns:a16="http://schemas.microsoft.com/office/drawing/2014/main" id="{29C38466-D83B-4F08-AF00-84282993C52B}"/>
                  </a:ext>
                </a:extLst>
              </p:cNvPr>
              <p:cNvSpPr/>
              <p:nvPr/>
            </p:nvSpPr>
            <p:spPr>
              <a:xfrm flipH="1">
                <a:off x="5219697" y="2552699"/>
                <a:ext cx="1752602" cy="1752602"/>
              </a:xfrm>
              <a:prstGeom prst="blockArc">
                <a:avLst>
                  <a:gd name="adj1" fmla="val 10768015"/>
                  <a:gd name="adj2" fmla="val 16187757"/>
                  <a:gd name="adj3" fmla="val 1744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空心弧 2">
                <a:extLst>
                  <a:ext uri="{FF2B5EF4-FFF2-40B4-BE49-F238E27FC236}">
                    <a16:creationId xmlns:a16="http://schemas.microsoft.com/office/drawing/2014/main" id="{5DB8D659-16F2-418A-AEC8-A994DC6D0117}"/>
                  </a:ext>
                </a:extLst>
              </p:cNvPr>
              <p:cNvSpPr/>
              <p:nvPr/>
            </p:nvSpPr>
            <p:spPr>
              <a:xfrm>
                <a:off x="5072062" y="2405062"/>
                <a:ext cx="2047875" cy="2047875"/>
              </a:xfrm>
              <a:prstGeom prst="blockArc">
                <a:avLst>
                  <a:gd name="adj1" fmla="val 10768015"/>
                  <a:gd name="adj2" fmla="val 16835687"/>
                  <a:gd name="adj3" fmla="val 26025"/>
                </a:avLst>
              </a:prstGeom>
              <a:gradFill>
                <a:gsLst>
                  <a:gs pos="100000">
                    <a:schemeClr val="accent4">
                      <a:lumMod val="40000"/>
                      <a:lumOff val="60000"/>
                    </a:schemeClr>
                  </a:gs>
                  <a:gs pos="0">
                    <a:schemeClr val="accent4"/>
                  </a:gs>
                </a:gsLst>
                <a:lin ang="5400000" scaled="1"/>
              </a:gradFill>
              <a:ln>
                <a:noFill/>
              </a:ln>
              <a:effectLst>
                <a:outerShdw blurRad="127000" sx="95000" sy="95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空心弧 8">
                <a:extLst>
                  <a:ext uri="{FF2B5EF4-FFF2-40B4-BE49-F238E27FC236}">
                    <a16:creationId xmlns:a16="http://schemas.microsoft.com/office/drawing/2014/main" id="{238DD025-A6D9-48DA-BDBA-E7CC35047ED3}"/>
                  </a:ext>
                </a:extLst>
              </p:cNvPr>
              <p:cNvSpPr/>
              <p:nvPr/>
            </p:nvSpPr>
            <p:spPr>
              <a:xfrm flipH="1" flipV="1">
                <a:off x="5072062" y="2405062"/>
                <a:ext cx="2047875" cy="2047875"/>
              </a:xfrm>
              <a:prstGeom prst="blockArc">
                <a:avLst>
                  <a:gd name="adj1" fmla="val 10821448"/>
                  <a:gd name="adj2" fmla="val 16724262"/>
                  <a:gd name="adj3" fmla="val 28394"/>
                </a:avLst>
              </a:prstGeom>
              <a:gradFill>
                <a:gsLst>
                  <a:gs pos="100000">
                    <a:schemeClr val="accent4">
                      <a:lumMod val="40000"/>
                      <a:lumOff val="60000"/>
                    </a:schemeClr>
                  </a:gs>
                  <a:gs pos="0">
                    <a:schemeClr val="accent4"/>
                  </a:gs>
                </a:gsLst>
                <a:lin ang="5400000" scaled="1"/>
              </a:gradFill>
              <a:ln>
                <a:noFill/>
              </a:ln>
              <a:effectLst>
                <a:outerShdw blurRad="127000" sx="95000" sy="95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0416F854-C85F-4C2F-B687-2E07F05BDF14}"/>
                </a:ext>
              </a:extLst>
            </p:cNvPr>
            <p:cNvSpPr/>
            <p:nvPr/>
          </p:nvSpPr>
          <p:spPr>
            <a:xfrm>
              <a:off x="4571996" y="1904998"/>
              <a:ext cx="3048004" cy="3048004"/>
            </a:xfrm>
            <a:prstGeom prst="arc">
              <a:avLst/>
            </a:prstGeom>
            <a:ln w="12700">
              <a:gradFill>
                <a:gsLst>
                  <a:gs pos="100000">
                    <a:schemeClr val="accent4"/>
                  </a:gs>
                  <a:gs pos="0">
                    <a:schemeClr val="accent4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68B4CE6C-2A5D-4FD4-8550-570A3ED2A7B3}"/>
                </a:ext>
              </a:extLst>
            </p:cNvPr>
            <p:cNvSpPr/>
            <p:nvPr/>
          </p:nvSpPr>
          <p:spPr>
            <a:xfrm flipH="1" flipV="1">
              <a:off x="4571998" y="1904998"/>
              <a:ext cx="3048004" cy="3048004"/>
            </a:xfrm>
            <a:prstGeom prst="arc">
              <a:avLst/>
            </a:prstGeom>
            <a:ln w="12700">
              <a:gradFill>
                <a:gsLst>
                  <a:gs pos="100000">
                    <a:schemeClr val="accent4"/>
                  </a:gs>
                  <a:gs pos="0">
                    <a:schemeClr val="accent4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C31366C5-A0FA-4E4D-9924-7918737E2CD9}"/>
              </a:ext>
            </a:extLst>
          </p:cNvPr>
          <p:cNvSpPr/>
          <p:nvPr/>
        </p:nvSpPr>
        <p:spPr>
          <a:xfrm>
            <a:off x="8333640" y="2493502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EE4F88-0831-4698-8B1D-BA3860AC8FE0}"/>
              </a:ext>
            </a:extLst>
          </p:cNvPr>
          <p:cNvSpPr txBox="1"/>
          <p:nvPr/>
        </p:nvSpPr>
        <p:spPr>
          <a:xfrm>
            <a:off x="8348112" y="21241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2B3BD6-D64B-4CFA-A504-EDB252614369}"/>
              </a:ext>
            </a:extLst>
          </p:cNvPr>
          <p:cNvSpPr/>
          <p:nvPr/>
        </p:nvSpPr>
        <p:spPr>
          <a:xfrm>
            <a:off x="8333640" y="4454395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886366-B8FB-4C60-BBDF-1A373577CC3A}"/>
              </a:ext>
            </a:extLst>
          </p:cNvPr>
          <p:cNvSpPr txBox="1"/>
          <p:nvPr/>
        </p:nvSpPr>
        <p:spPr>
          <a:xfrm>
            <a:off x="8348112" y="40850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DBF0F0-0F25-4A8B-8717-B4B8DC4764B0}"/>
              </a:ext>
            </a:extLst>
          </p:cNvPr>
          <p:cNvSpPr/>
          <p:nvPr/>
        </p:nvSpPr>
        <p:spPr>
          <a:xfrm>
            <a:off x="595863" y="2493502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74EE3CF-E8EE-41BE-9905-64A7661CA350}"/>
              </a:ext>
            </a:extLst>
          </p:cNvPr>
          <p:cNvSpPr txBox="1"/>
          <p:nvPr/>
        </p:nvSpPr>
        <p:spPr>
          <a:xfrm>
            <a:off x="2966723" y="21241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280A695-E369-4315-BBEF-B627C2DD0D31}"/>
              </a:ext>
            </a:extLst>
          </p:cNvPr>
          <p:cNvSpPr/>
          <p:nvPr/>
        </p:nvSpPr>
        <p:spPr>
          <a:xfrm>
            <a:off x="595863" y="4454395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F91FD1-F5DB-4447-9638-085215E9D88A}"/>
              </a:ext>
            </a:extLst>
          </p:cNvPr>
          <p:cNvSpPr txBox="1"/>
          <p:nvPr/>
        </p:nvSpPr>
        <p:spPr>
          <a:xfrm>
            <a:off x="2966723" y="40850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</p:spTree>
    <p:extLst>
      <p:ext uri="{BB962C8B-B14F-4D97-AF65-F5344CB8AC3E}">
        <p14:creationId xmlns:p14="http://schemas.microsoft.com/office/powerpoint/2010/main" val="58413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B619E2D-9F58-4B3A-B190-B042B75A6CDB}"/>
              </a:ext>
            </a:extLst>
          </p:cNvPr>
          <p:cNvSpPr/>
          <p:nvPr/>
        </p:nvSpPr>
        <p:spPr>
          <a:xfrm>
            <a:off x="1094861" y="1841135"/>
            <a:ext cx="2991363" cy="4040280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noFill/>
          </a:ln>
          <a:effectLst>
            <a:outerShdw blurRad="1270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569660" cy="424732"/>
          </a:xfrm>
        </p:spPr>
        <p:txBody>
          <a:bodyPr/>
          <a:lstStyle/>
          <a:p>
            <a:r>
              <a:rPr lang="zh-CN" altLang="en-US" dirty="0"/>
              <a:t>制作周期</a:t>
            </a:r>
            <a:endParaRPr lang="zh-CN" altLang="en-US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917239" cy="276999"/>
          </a:xfrm>
        </p:spPr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Stage plan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ACDA9B-9D18-4537-8851-E44BB446C594}"/>
              </a:ext>
            </a:extLst>
          </p:cNvPr>
          <p:cNvSpPr/>
          <p:nvPr/>
        </p:nvSpPr>
        <p:spPr>
          <a:xfrm>
            <a:off x="6163320" y="1985556"/>
            <a:ext cx="4894702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倍字间距。</a:t>
            </a:r>
          </a:p>
        </p:txBody>
      </p:sp>
      <p:grpSp>
        <p:nvGrpSpPr>
          <p:cNvPr id="5" name="图形 2" descr="目标">
            <a:extLst>
              <a:ext uri="{FF2B5EF4-FFF2-40B4-BE49-F238E27FC236}">
                <a16:creationId xmlns:a16="http://schemas.microsoft.com/office/drawing/2014/main" id="{C64466A1-7F32-41A5-A090-E6F2A0C994FE}"/>
              </a:ext>
            </a:extLst>
          </p:cNvPr>
          <p:cNvGrpSpPr/>
          <p:nvPr/>
        </p:nvGrpSpPr>
        <p:grpSpPr>
          <a:xfrm>
            <a:off x="1882656" y="2192669"/>
            <a:ext cx="1415772" cy="1415772"/>
            <a:chOff x="2980181" y="2971800"/>
            <a:chExt cx="914400" cy="914400"/>
          </a:xfrm>
          <a:solidFill>
            <a:schemeClr val="accent4"/>
          </a:solidFill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0392783-DEE3-491F-8672-C259156A1892}"/>
                </a:ext>
              </a:extLst>
            </p:cNvPr>
            <p:cNvSpPr/>
            <p:nvPr/>
          </p:nvSpPr>
          <p:spPr>
            <a:xfrm>
              <a:off x="3361181" y="3352800"/>
              <a:ext cx="152400" cy="152400"/>
            </a:xfrm>
            <a:custGeom>
              <a:avLst/>
              <a:gdLst>
                <a:gd name="connsiteX0" fmla="*/ 76200 w 152400"/>
                <a:gd name="connsiteY0" fmla="*/ 152400 h 152400"/>
                <a:gd name="connsiteX1" fmla="*/ 0 w 152400"/>
                <a:gd name="connsiteY1" fmla="*/ 76200 h 152400"/>
                <a:gd name="connsiteX2" fmla="*/ 76200 w 152400"/>
                <a:gd name="connsiteY2" fmla="*/ 0 h 152400"/>
                <a:gd name="connsiteX3" fmla="*/ 152400 w 152400"/>
                <a:gd name="connsiteY3" fmla="*/ 76200 h 152400"/>
                <a:gd name="connsiteX4" fmla="*/ 76200 w 152400"/>
                <a:gd name="connsiteY4" fmla="*/ 152400 h 152400"/>
                <a:gd name="connsiteX5" fmla="*/ 76200 w 152400"/>
                <a:gd name="connsiteY5" fmla="*/ 38100 h 152400"/>
                <a:gd name="connsiteX6" fmla="*/ 38100 w 152400"/>
                <a:gd name="connsiteY6" fmla="*/ 76200 h 152400"/>
                <a:gd name="connsiteX7" fmla="*/ 76200 w 152400"/>
                <a:gd name="connsiteY7" fmla="*/ 114300 h 152400"/>
                <a:gd name="connsiteX8" fmla="*/ 114300 w 152400"/>
                <a:gd name="connsiteY8" fmla="*/ 76200 h 152400"/>
                <a:gd name="connsiteX9" fmla="*/ 76200 w 152400"/>
                <a:gd name="connsiteY9" fmla="*/ 381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52400"/>
                  </a:move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ubicBezTo>
                    <a:pt x="152400" y="118284"/>
                    <a:pt x="118284" y="152400"/>
                    <a:pt x="76200" y="152400"/>
                  </a:cubicBezTo>
                  <a:close/>
                  <a:moveTo>
                    <a:pt x="76200" y="38100"/>
                  </a:moveTo>
                  <a:cubicBezTo>
                    <a:pt x="55158" y="38100"/>
                    <a:pt x="38100" y="55158"/>
                    <a:pt x="38100" y="76200"/>
                  </a:cubicBezTo>
                  <a:cubicBezTo>
                    <a:pt x="38100" y="97242"/>
                    <a:pt x="55158" y="114300"/>
                    <a:pt x="76200" y="114300"/>
                  </a:cubicBezTo>
                  <a:cubicBezTo>
                    <a:pt x="97242" y="114300"/>
                    <a:pt x="114300" y="97242"/>
                    <a:pt x="114300" y="76200"/>
                  </a:cubicBezTo>
                  <a:cubicBezTo>
                    <a:pt x="114300" y="55158"/>
                    <a:pt x="97242" y="38100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34FA384-BFED-4964-BD1B-DBF6BD1B10A6}"/>
                </a:ext>
              </a:extLst>
            </p:cNvPr>
            <p:cNvSpPr/>
            <p:nvPr/>
          </p:nvSpPr>
          <p:spPr>
            <a:xfrm>
              <a:off x="3046856" y="3038475"/>
              <a:ext cx="781050" cy="781050"/>
            </a:xfrm>
            <a:custGeom>
              <a:avLst/>
              <a:gdLst>
                <a:gd name="connsiteX0" fmla="*/ 723900 w 781050"/>
                <a:gd name="connsiteY0" fmla="*/ 371475 h 781050"/>
                <a:gd name="connsiteX1" fmla="*/ 409575 w 781050"/>
                <a:gd name="connsiteY1" fmla="*/ 57150 h 781050"/>
                <a:gd name="connsiteX2" fmla="*/ 409575 w 781050"/>
                <a:gd name="connsiteY2" fmla="*/ 0 h 781050"/>
                <a:gd name="connsiteX3" fmla="*/ 371475 w 781050"/>
                <a:gd name="connsiteY3" fmla="*/ 0 h 781050"/>
                <a:gd name="connsiteX4" fmla="*/ 371475 w 781050"/>
                <a:gd name="connsiteY4" fmla="*/ 57150 h 781050"/>
                <a:gd name="connsiteX5" fmla="*/ 57150 w 781050"/>
                <a:gd name="connsiteY5" fmla="*/ 371475 h 781050"/>
                <a:gd name="connsiteX6" fmla="*/ 0 w 781050"/>
                <a:gd name="connsiteY6" fmla="*/ 371475 h 781050"/>
                <a:gd name="connsiteX7" fmla="*/ 0 w 781050"/>
                <a:gd name="connsiteY7" fmla="*/ 409575 h 781050"/>
                <a:gd name="connsiteX8" fmla="*/ 57150 w 781050"/>
                <a:gd name="connsiteY8" fmla="*/ 409575 h 781050"/>
                <a:gd name="connsiteX9" fmla="*/ 371475 w 781050"/>
                <a:gd name="connsiteY9" fmla="*/ 723900 h 781050"/>
                <a:gd name="connsiteX10" fmla="*/ 371475 w 781050"/>
                <a:gd name="connsiteY10" fmla="*/ 781050 h 781050"/>
                <a:gd name="connsiteX11" fmla="*/ 409575 w 781050"/>
                <a:gd name="connsiteY11" fmla="*/ 781050 h 781050"/>
                <a:gd name="connsiteX12" fmla="*/ 409575 w 781050"/>
                <a:gd name="connsiteY12" fmla="*/ 723900 h 781050"/>
                <a:gd name="connsiteX13" fmla="*/ 723900 w 781050"/>
                <a:gd name="connsiteY13" fmla="*/ 409575 h 781050"/>
                <a:gd name="connsiteX14" fmla="*/ 781050 w 781050"/>
                <a:gd name="connsiteY14" fmla="*/ 409575 h 781050"/>
                <a:gd name="connsiteX15" fmla="*/ 781050 w 781050"/>
                <a:gd name="connsiteY15" fmla="*/ 371475 h 781050"/>
                <a:gd name="connsiteX16" fmla="*/ 582549 w 781050"/>
                <a:gd name="connsiteY16" fmla="*/ 409575 h 781050"/>
                <a:gd name="connsiteX17" fmla="*/ 409575 w 781050"/>
                <a:gd name="connsiteY17" fmla="*/ 582549 h 781050"/>
                <a:gd name="connsiteX18" fmla="*/ 409575 w 781050"/>
                <a:gd name="connsiteY18" fmla="*/ 504825 h 781050"/>
                <a:gd name="connsiteX19" fmla="*/ 371475 w 781050"/>
                <a:gd name="connsiteY19" fmla="*/ 504825 h 781050"/>
                <a:gd name="connsiteX20" fmla="*/ 371475 w 781050"/>
                <a:gd name="connsiteY20" fmla="*/ 582549 h 781050"/>
                <a:gd name="connsiteX21" fmla="*/ 198501 w 781050"/>
                <a:gd name="connsiteY21" fmla="*/ 409575 h 781050"/>
                <a:gd name="connsiteX22" fmla="*/ 276225 w 781050"/>
                <a:gd name="connsiteY22" fmla="*/ 409575 h 781050"/>
                <a:gd name="connsiteX23" fmla="*/ 276225 w 781050"/>
                <a:gd name="connsiteY23" fmla="*/ 371475 h 781050"/>
                <a:gd name="connsiteX24" fmla="*/ 198501 w 781050"/>
                <a:gd name="connsiteY24" fmla="*/ 371475 h 781050"/>
                <a:gd name="connsiteX25" fmla="*/ 371475 w 781050"/>
                <a:gd name="connsiteY25" fmla="*/ 198501 h 781050"/>
                <a:gd name="connsiteX26" fmla="*/ 371475 w 781050"/>
                <a:gd name="connsiteY26" fmla="*/ 276225 h 781050"/>
                <a:gd name="connsiteX27" fmla="*/ 409575 w 781050"/>
                <a:gd name="connsiteY27" fmla="*/ 276225 h 781050"/>
                <a:gd name="connsiteX28" fmla="*/ 409575 w 781050"/>
                <a:gd name="connsiteY28" fmla="*/ 198501 h 781050"/>
                <a:gd name="connsiteX29" fmla="*/ 582549 w 781050"/>
                <a:gd name="connsiteY29" fmla="*/ 371475 h 781050"/>
                <a:gd name="connsiteX30" fmla="*/ 504825 w 781050"/>
                <a:gd name="connsiteY30" fmla="*/ 371475 h 781050"/>
                <a:gd name="connsiteX31" fmla="*/ 504825 w 781050"/>
                <a:gd name="connsiteY31" fmla="*/ 409575 h 781050"/>
                <a:gd name="connsiteX32" fmla="*/ 371475 w 781050"/>
                <a:gd name="connsiteY32" fmla="*/ 114300 h 781050"/>
                <a:gd name="connsiteX33" fmla="*/ 371475 w 781050"/>
                <a:gd name="connsiteY33" fmla="*/ 160306 h 781050"/>
                <a:gd name="connsiteX34" fmla="*/ 160211 w 781050"/>
                <a:gd name="connsiteY34" fmla="*/ 371475 h 781050"/>
                <a:gd name="connsiteX35" fmla="*/ 114300 w 781050"/>
                <a:gd name="connsiteY35" fmla="*/ 371475 h 781050"/>
                <a:gd name="connsiteX36" fmla="*/ 371475 w 781050"/>
                <a:gd name="connsiteY36" fmla="*/ 114300 h 781050"/>
                <a:gd name="connsiteX37" fmla="*/ 114300 w 781050"/>
                <a:gd name="connsiteY37" fmla="*/ 409575 h 781050"/>
                <a:gd name="connsiteX38" fmla="*/ 160306 w 781050"/>
                <a:gd name="connsiteY38" fmla="*/ 409575 h 781050"/>
                <a:gd name="connsiteX39" fmla="*/ 371475 w 781050"/>
                <a:gd name="connsiteY39" fmla="*/ 620840 h 781050"/>
                <a:gd name="connsiteX40" fmla="*/ 371475 w 781050"/>
                <a:gd name="connsiteY40" fmla="*/ 666750 h 781050"/>
                <a:gd name="connsiteX41" fmla="*/ 114300 w 781050"/>
                <a:gd name="connsiteY41" fmla="*/ 409575 h 781050"/>
                <a:gd name="connsiteX42" fmla="*/ 409575 w 781050"/>
                <a:gd name="connsiteY42" fmla="*/ 666750 h 781050"/>
                <a:gd name="connsiteX43" fmla="*/ 409575 w 781050"/>
                <a:gd name="connsiteY43" fmla="*/ 620840 h 781050"/>
                <a:gd name="connsiteX44" fmla="*/ 620840 w 781050"/>
                <a:gd name="connsiteY44" fmla="*/ 409575 h 781050"/>
                <a:gd name="connsiteX45" fmla="*/ 666750 w 781050"/>
                <a:gd name="connsiteY45" fmla="*/ 409575 h 781050"/>
                <a:gd name="connsiteX46" fmla="*/ 409575 w 781050"/>
                <a:gd name="connsiteY46" fmla="*/ 666750 h 781050"/>
                <a:gd name="connsiteX47" fmla="*/ 620840 w 781050"/>
                <a:gd name="connsiteY47" fmla="*/ 371475 h 781050"/>
                <a:gd name="connsiteX48" fmla="*/ 409575 w 781050"/>
                <a:gd name="connsiteY48" fmla="*/ 160211 h 781050"/>
                <a:gd name="connsiteX49" fmla="*/ 409575 w 781050"/>
                <a:gd name="connsiteY49" fmla="*/ 114300 h 781050"/>
                <a:gd name="connsiteX50" fmla="*/ 666750 w 781050"/>
                <a:gd name="connsiteY50" fmla="*/ 371475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81050" h="781050">
                  <a:moveTo>
                    <a:pt x="723900" y="371475"/>
                  </a:moveTo>
                  <a:cubicBezTo>
                    <a:pt x="713912" y="202187"/>
                    <a:pt x="578863" y="67138"/>
                    <a:pt x="409575" y="57150"/>
                  </a:cubicBezTo>
                  <a:lnTo>
                    <a:pt x="409575" y="0"/>
                  </a:lnTo>
                  <a:lnTo>
                    <a:pt x="371475" y="0"/>
                  </a:lnTo>
                  <a:lnTo>
                    <a:pt x="371475" y="57150"/>
                  </a:lnTo>
                  <a:cubicBezTo>
                    <a:pt x="202187" y="67138"/>
                    <a:pt x="67138" y="202187"/>
                    <a:pt x="57150" y="371475"/>
                  </a:cubicBezTo>
                  <a:lnTo>
                    <a:pt x="0" y="371475"/>
                  </a:lnTo>
                  <a:lnTo>
                    <a:pt x="0" y="409575"/>
                  </a:lnTo>
                  <a:lnTo>
                    <a:pt x="57150" y="409575"/>
                  </a:lnTo>
                  <a:cubicBezTo>
                    <a:pt x="67138" y="578863"/>
                    <a:pt x="202187" y="713912"/>
                    <a:pt x="371475" y="723900"/>
                  </a:cubicBezTo>
                  <a:lnTo>
                    <a:pt x="371475" y="781050"/>
                  </a:lnTo>
                  <a:lnTo>
                    <a:pt x="409575" y="781050"/>
                  </a:lnTo>
                  <a:lnTo>
                    <a:pt x="409575" y="723900"/>
                  </a:lnTo>
                  <a:cubicBezTo>
                    <a:pt x="578863" y="713912"/>
                    <a:pt x="713912" y="578863"/>
                    <a:pt x="723900" y="409575"/>
                  </a:cubicBezTo>
                  <a:lnTo>
                    <a:pt x="781050" y="409575"/>
                  </a:lnTo>
                  <a:lnTo>
                    <a:pt x="781050" y="371475"/>
                  </a:lnTo>
                  <a:close/>
                  <a:moveTo>
                    <a:pt x="582549" y="409575"/>
                  </a:moveTo>
                  <a:cubicBezTo>
                    <a:pt x="573396" y="501047"/>
                    <a:pt x="501047" y="573395"/>
                    <a:pt x="409575" y="582549"/>
                  </a:cubicBezTo>
                  <a:lnTo>
                    <a:pt x="409575" y="504825"/>
                  </a:lnTo>
                  <a:lnTo>
                    <a:pt x="371475" y="504825"/>
                  </a:lnTo>
                  <a:lnTo>
                    <a:pt x="371475" y="582549"/>
                  </a:lnTo>
                  <a:cubicBezTo>
                    <a:pt x="280003" y="573396"/>
                    <a:pt x="207655" y="501047"/>
                    <a:pt x="198501" y="409575"/>
                  </a:cubicBezTo>
                  <a:lnTo>
                    <a:pt x="276225" y="409575"/>
                  </a:lnTo>
                  <a:lnTo>
                    <a:pt x="276225" y="371475"/>
                  </a:lnTo>
                  <a:lnTo>
                    <a:pt x="198501" y="371475"/>
                  </a:lnTo>
                  <a:cubicBezTo>
                    <a:pt x="207655" y="280003"/>
                    <a:pt x="280003" y="207655"/>
                    <a:pt x="371475" y="198501"/>
                  </a:cubicBezTo>
                  <a:lnTo>
                    <a:pt x="371475" y="276225"/>
                  </a:lnTo>
                  <a:lnTo>
                    <a:pt x="409575" y="276225"/>
                  </a:lnTo>
                  <a:lnTo>
                    <a:pt x="409575" y="198501"/>
                  </a:lnTo>
                  <a:cubicBezTo>
                    <a:pt x="501047" y="207655"/>
                    <a:pt x="573395" y="280003"/>
                    <a:pt x="582549" y="371475"/>
                  </a:cubicBezTo>
                  <a:lnTo>
                    <a:pt x="504825" y="371475"/>
                  </a:lnTo>
                  <a:lnTo>
                    <a:pt x="504825" y="409575"/>
                  </a:lnTo>
                  <a:close/>
                  <a:moveTo>
                    <a:pt x="371475" y="114300"/>
                  </a:moveTo>
                  <a:lnTo>
                    <a:pt x="371475" y="160306"/>
                  </a:lnTo>
                  <a:cubicBezTo>
                    <a:pt x="258979" y="169755"/>
                    <a:pt x="169710" y="258983"/>
                    <a:pt x="160211" y="371475"/>
                  </a:cubicBezTo>
                  <a:lnTo>
                    <a:pt x="114300" y="371475"/>
                  </a:lnTo>
                  <a:cubicBezTo>
                    <a:pt x="124096" y="233703"/>
                    <a:pt x="233703" y="124096"/>
                    <a:pt x="371475" y="114300"/>
                  </a:cubicBezTo>
                  <a:close/>
                  <a:moveTo>
                    <a:pt x="114300" y="409575"/>
                  </a:moveTo>
                  <a:lnTo>
                    <a:pt x="160306" y="409575"/>
                  </a:lnTo>
                  <a:cubicBezTo>
                    <a:pt x="169755" y="522071"/>
                    <a:pt x="258983" y="611340"/>
                    <a:pt x="371475" y="620840"/>
                  </a:cubicBezTo>
                  <a:lnTo>
                    <a:pt x="371475" y="666750"/>
                  </a:lnTo>
                  <a:cubicBezTo>
                    <a:pt x="233703" y="656955"/>
                    <a:pt x="124096" y="547348"/>
                    <a:pt x="114300" y="409575"/>
                  </a:cubicBezTo>
                  <a:close/>
                  <a:moveTo>
                    <a:pt x="409575" y="666750"/>
                  </a:moveTo>
                  <a:lnTo>
                    <a:pt x="409575" y="620840"/>
                  </a:lnTo>
                  <a:cubicBezTo>
                    <a:pt x="522104" y="611384"/>
                    <a:pt x="611384" y="522104"/>
                    <a:pt x="620840" y="409575"/>
                  </a:cubicBezTo>
                  <a:lnTo>
                    <a:pt x="666750" y="409575"/>
                  </a:lnTo>
                  <a:cubicBezTo>
                    <a:pt x="656955" y="547348"/>
                    <a:pt x="547348" y="656955"/>
                    <a:pt x="409575" y="666750"/>
                  </a:cubicBezTo>
                  <a:close/>
                  <a:moveTo>
                    <a:pt x="620840" y="371475"/>
                  </a:moveTo>
                  <a:cubicBezTo>
                    <a:pt x="611384" y="258946"/>
                    <a:pt x="522104" y="169666"/>
                    <a:pt x="409575" y="160211"/>
                  </a:cubicBezTo>
                  <a:lnTo>
                    <a:pt x="409575" y="114300"/>
                  </a:lnTo>
                  <a:cubicBezTo>
                    <a:pt x="547348" y="124096"/>
                    <a:pt x="656955" y="233703"/>
                    <a:pt x="666750" y="3714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4182CFDF-CE09-4122-9DF9-C0549E7A3656}"/>
              </a:ext>
            </a:extLst>
          </p:cNvPr>
          <p:cNvSpPr txBox="1"/>
          <p:nvPr/>
        </p:nvSpPr>
        <p:spPr>
          <a:xfrm>
            <a:off x="1997625" y="4085562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4"/>
                </a:solidFill>
              </a:rPr>
              <a:t>15</a:t>
            </a:r>
            <a:r>
              <a:rPr lang="zh-CN" altLang="en-US" sz="3600" b="1" dirty="0">
                <a:solidFill>
                  <a:schemeClr val="accent4"/>
                </a:solidFill>
              </a:rPr>
              <a:t>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246C47-371F-4958-AB98-55AD92BD9E9F}"/>
              </a:ext>
            </a:extLst>
          </p:cNvPr>
          <p:cNvSpPr txBox="1"/>
          <p:nvPr/>
        </p:nvSpPr>
        <p:spPr>
          <a:xfrm>
            <a:off x="1933955" y="364768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预估时间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4DF30D0-5BE6-4247-BAB9-CCB683825310}"/>
              </a:ext>
            </a:extLst>
          </p:cNvPr>
          <p:cNvSpPr/>
          <p:nvPr/>
        </p:nvSpPr>
        <p:spPr>
          <a:xfrm rot="2712134">
            <a:off x="1647298" y="5672538"/>
            <a:ext cx="647980" cy="647980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2B4729D-9CC8-4445-A750-8829EB8EAB8E}"/>
              </a:ext>
            </a:extLst>
          </p:cNvPr>
          <p:cNvSpPr/>
          <p:nvPr/>
        </p:nvSpPr>
        <p:spPr>
          <a:xfrm rot="2712134">
            <a:off x="2080693" y="5522043"/>
            <a:ext cx="780547" cy="780547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A94A898-154D-4308-B9AE-2F5F10D17122}"/>
              </a:ext>
            </a:extLst>
          </p:cNvPr>
          <p:cNvSpPr/>
          <p:nvPr/>
        </p:nvSpPr>
        <p:spPr>
          <a:xfrm rot="2712134">
            <a:off x="2793543" y="5735738"/>
            <a:ext cx="353158" cy="353158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3C0CF89-C5D1-4987-ADDF-3323FDDCF87E}"/>
              </a:ext>
            </a:extLst>
          </p:cNvPr>
          <p:cNvSpPr/>
          <p:nvPr/>
        </p:nvSpPr>
        <p:spPr>
          <a:xfrm rot="2712134">
            <a:off x="3100930" y="5657429"/>
            <a:ext cx="510562" cy="510562"/>
          </a:xfrm>
          <a:prstGeom prst="roundRect">
            <a:avLst>
              <a:gd name="adj" fmla="val 23819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E8114F-92C9-47D7-9667-3227E7BC3F61}"/>
              </a:ext>
            </a:extLst>
          </p:cNvPr>
          <p:cNvSpPr/>
          <p:nvPr/>
        </p:nvSpPr>
        <p:spPr>
          <a:xfrm>
            <a:off x="6163320" y="3429000"/>
            <a:ext cx="4894702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倍字间距。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493A82-03AE-40D8-BAF2-A6004EC7110B}"/>
              </a:ext>
            </a:extLst>
          </p:cNvPr>
          <p:cNvSpPr/>
          <p:nvPr/>
        </p:nvSpPr>
        <p:spPr>
          <a:xfrm>
            <a:off x="6163320" y="4872443"/>
            <a:ext cx="4894702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倍字间距。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3464A61-39F1-4145-90C7-77E0F1883C32}"/>
              </a:ext>
            </a:extLst>
          </p:cNvPr>
          <p:cNvSpPr txBox="1"/>
          <p:nvPr/>
        </p:nvSpPr>
        <p:spPr>
          <a:xfrm>
            <a:off x="4867007" y="1846746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zh-CN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FD59F6-957B-4E63-A967-578E8B80FBDB}"/>
              </a:ext>
            </a:extLst>
          </p:cNvPr>
          <p:cNvSpPr/>
          <p:nvPr/>
        </p:nvSpPr>
        <p:spPr>
          <a:xfrm>
            <a:off x="6106170" y="2126457"/>
            <a:ext cx="57150" cy="57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9A3202-AAC8-4193-B776-94E0733A1323}"/>
              </a:ext>
            </a:extLst>
          </p:cNvPr>
          <p:cNvSpPr txBox="1"/>
          <p:nvPr/>
        </p:nvSpPr>
        <p:spPr>
          <a:xfrm>
            <a:off x="4867007" y="3281266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zh-CN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F5AB944-D053-4846-8932-2622EDB0000F}"/>
              </a:ext>
            </a:extLst>
          </p:cNvPr>
          <p:cNvSpPr txBox="1"/>
          <p:nvPr/>
        </p:nvSpPr>
        <p:spPr>
          <a:xfrm>
            <a:off x="4867007" y="4707396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>
                    <a:lumMod val="75000"/>
                  </a:schemeClr>
                </a:solidFill>
              </a:rPr>
              <a:t>03</a:t>
            </a:r>
            <a:endParaRPr lang="zh-CN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A78B585-DFEF-4EFB-A01F-7B3E2E4C83BA}"/>
              </a:ext>
            </a:extLst>
          </p:cNvPr>
          <p:cNvSpPr/>
          <p:nvPr/>
        </p:nvSpPr>
        <p:spPr>
          <a:xfrm>
            <a:off x="6106170" y="3590534"/>
            <a:ext cx="57150" cy="57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9329282-8887-48B4-8D26-BAB3C7E385BD}"/>
              </a:ext>
            </a:extLst>
          </p:cNvPr>
          <p:cNvSpPr/>
          <p:nvPr/>
        </p:nvSpPr>
        <p:spPr>
          <a:xfrm>
            <a:off x="6106170" y="5026036"/>
            <a:ext cx="57150" cy="57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0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文本占位符 1048">
            <a:extLst>
              <a:ext uri="{FF2B5EF4-FFF2-40B4-BE49-F238E27FC236}">
                <a16:creationId xmlns:a16="http://schemas.microsoft.com/office/drawing/2014/main" id="{ECE8C5AD-53C4-41E0-B7A3-71133C491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79604" y="2243983"/>
            <a:ext cx="7235256" cy="757130"/>
          </a:xfrm>
        </p:spPr>
        <p:txBody>
          <a:bodyPr/>
          <a:lstStyle/>
          <a:p>
            <a:pPr algn="ctr"/>
            <a:r>
              <a:rPr lang="zh-CN" altLang="en-US" dirty="0"/>
              <a:t>谢谢</a:t>
            </a:r>
          </a:p>
        </p:txBody>
      </p:sp>
      <p:sp>
        <p:nvSpPr>
          <p:cNvPr id="1050" name="文本占位符 1049">
            <a:extLst>
              <a:ext uri="{FF2B5EF4-FFF2-40B4-BE49-F238E27FC236}">
                <a16:creationId xmlns:a16="http://schemas.microsoft.com/office/drawing/2014/main" id="{BD669FD1-035F-4FF0-B5F2-F352C5C79A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92079" y="3061571"/>
            <a:ext cx="595035" cy="313932"/>
          </a:xfrm>
        </p:spPr>
        <p:txBody>
          <a:bodyPr/>
          <a:lstStyle/>
          <a:p>
            <a:r>
              <a:rPr lang="zh-CN" altLang="en-US" dirty="0"/>
              <a:t>郝爽</a:t>
            </a:r>
          </a:p>
        </p:txBody>
      </p:sp>
      <p:sp>
        <p:nvSpPr>
          <p:cNvPr id="1051" name="文本占位符 1050">
            <a:extLst>
              <a:ext uri="{FF2B5EF4-FFF2-40B4-BE49-F238E27FC236}">
                <a16:creationId xmlns:a16="http://schemas.microsoft.com/office/drawing/2014/main" id="{CA0E34B3-7CCB-4D22-9730-C6545C28DF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02800" y="3061571"/>
            <a:ext cx="800219" cy="313932"/>
          </a:xfrm>
        </p:spPr>
        <p:txBody>
          <a:bodyPr/>
          <a:lstStyle/>
          <a:p>
            <a:r>
              <a:rPr lang="zh-CN" altLang="en-US" dirty="0"/>
              <a:t>井皓天</a:t>
            </a:r>
          </a:p>
        </p:txBody>
      </p:sp>
      <p:sp>
        <p:nvSpPr>
          <p:cNvPr id="1052" name="文本占位符 1051">
            <a:extLst>
              <a:ext uri="{FF2B5EF4-FFF2-40B4-BE49-F238E27FC236}">
                <a16:creationId xmlns:a16="http://schemas.microsoft.com/office/drawing/2014/main" id="{6F47A558-65EF-4E5A-8CC2-356948127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6116" y="3061571"/>
            <a:ext cx="800219" cy="313932"/>
          </a:xfrm>
        </p:spPr>
        <p:txBody>
          <a:bodyPr/>
          <a:lstStyle/>
          <a:p>
            <a:r>
              <a:rPr lang="zh-CN" altLang="en-US" dirty="0"/>
              <a:t>朱旭辰</a:t>
            </a:r>
          </a:p>
        </p:txBody>
      </p:sp>
      <p:sp>
        <p:nvSpPr>
          <p:cNvPr id="1053" name="文本占位符 1052">
            <a:extLst>
              <a:ext uri="{FF2B5EF4-FFF2-40B4-BE49-F238E27FC236}">
                <a16:creationId xmlns:a16="http://schemas.microsoft.com/office/drawing/2014/main" id="{A404E644-DC92-4572-B3C2-6542BEABA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5999" y="4490263"/>
            <a:ext cx="543739" cy="286232"/>
          </a:xfrm>
        </p:spPr>
        <p:txBody>
          <a:bodyPr/>
          <a:lstStyle/>
          <a:p>
            <a:r>
              <a:rPr lang="zh-CN" altLang="en-US" dirty="0"/>
              <a:t>郝爽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054" name="文本占位符 1053">
            <a:extLst>
              <a:ext uri="{FF2B5EF4-FFF2-40B4-BE49-F238E27FC236}">
                <a16:creationId xmlns:a16="http://schemas.microsoft.com/office/drawing/2014/main" id="{F129014C-FA63-4475-8A6E-FFDC9C3C4B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5031" y="4490263"/>
            <a:ext cx="1120820" cy="286232"/>
          </a:xfrm>
        </p:spPr>
        <p:txBody>
          <a:bodyPr/>
          <a:lstStyle/>
          <a:p>
            <a:r>
              <a:rPr lang="en-US" altLang="zh-CN" dirty="0"/>
              <a:t>2019.08.XX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38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BCF2ED5F-A2A7-4FFF-B99E-78BFA56BD39E}"/>
              </a:ext>
            </a:extLst>
          </p:cNvPr>
          <p:cNvSpPr/>
          <p:nvPr/>
        </p:nvSpPr>
        <p:spPr>
          <a:xfrm>
            <a:off x="1264227" y="2254025"/>
            <a:ext cx="2408004" cy="24080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366F551-2B88-46B3-8339-0C4B13D52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581345"/>
              </p:ext>
            </p:extLst>
          </p:nvPr>
        </p:nvGraphicFramePr>
        <p:xfrm>
          <a:off x="591911" y="1781239"/>
          <a:ext cx="3839722" cy="329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700F2873-D4B3-47BC-BD7B-672A7E26E279}"/>
              </a:ext>
            </a:extLst>
          </p:cNvPr>
          <p:cNvSpPr/>
          <p:nvPr/>
        </p:nvSpPr>
        <p:spPr>
          <a:xfrm>
            <a:off x="1707303" y="2697101"/>
            <a:ext cx="1492824" cy="14928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79C2AA-68F1-4A0D-9C11-2AECCC2B7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lang="zh-CN" altLang="en-US" dirty="0"/>
              <a:t>经验教训</a:t>
            </a:r>
            <a:r>
              <a:rPr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A46B4-6120-43EF-8E09-8D68CDCCA5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156086" cy="276999"/>
          </a:xfrm>
        </p:spPr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basic situation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6F8B1C4-836E-49E5-BCE6-E31B7A913EB8}"/>
              </a:ext>
            </a:extLst>
          </p:cNvPr>
          <p:cNvSpPr/>
          <p:nvPr/>
        </p:nvSpPr>
        <p:spPr>
          <a:xfrm>
            <a:off x="4926875" y="2254025"/>
            <a:ext cx="2408004" cy="24080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04BD3715-73F9-4689-93D9-DA5407FC5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484332"/>
              </p:ext>
            </p:extLst>
          </p:nvPr>
        </p:nvGraphicFramePr>
        <p:xfrm>
          <a:off x="4254559" y="1781239"/>
          <a:ext cx="3839722" cy="329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椭圆 16">
            <a:extLst>
              <a:ext uri="{FF2B5EF4-FFF2-40B4-BE49-F238E27FC236}">
                <a16:creationId xmlns:a16="http://schemas.microsoft.com/office/drawing/2014/main" id="{773317FE-AAC1-4534-91CE-1C38347CCFAD}"/>
              </a:ext>
            </a:extLst>
          </p:cNvPr>
          <p:cNvSpPr/>
          <p:nvPr/>
        </p:nvSpPr>
        <p:spPr>
          <a:xfrm>
            <a:off x="5369951" y="2697101"/>
            <a:ext cx="1492824" cy="14928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87FEC6A-ABAB-4E12-B496-981127ADC4D6}"/>
              </a:ext>
            </a:extLst>
          </p:cNvPr>
          <p:cNvSpPr/>
          <p:nvPr/>
        </p:nvSpPr>
        <p:spPr>
          <a:xfrm>
            <a:off x="8534875" y="2239511"/>
            <a:ext cx="2408004" cy="24080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D2BF9115-AAEF-4294-B22C-A9D93B99D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133147"/>
              </p:ext>
            </p:extLst>
          </p:nvPr>
        </p:nvGraphicFramePr>
        <p:xfrm>
          <a:off x="7862559" y="1781239"/>
          <a:ext cx="3839722" cy="329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椭圆 19">
            <a:extLst>
              <a:ext uri="{FF2B5EF4-FFF2-40B4-BE49-F238E27FC236}">
                <a16:creationId xmlns:a16="http://schemas.microsoft.com/office/drawing/2014/main" id="{C5C63653-6940-4A2C-BB36-71B08A671AB4}"/>
              </a:ext>
            </a:extLst>
          </p:cNvPr>
          <p:cNvSpPr/>
          <p:nvPr/>
        </p:nvSpPr>
        <p:spPr>
          <a:xfrm>
            <a:off x="8977951" y="2697101"/>
            <a:ext cx="1492824" cy="14928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CAA8E0-4CF0-46FF-912C-479A3797DBF1}"/>
              </a:ext>
            </a:extLst>
          </p:cNvPr>
          <p:cNvSpPr/>
          <p:nvPr/>
        </p:nvSpPr>
        <p:spPr>
          <a:xfrm>
            <a:off x="2322286" y="5410569"/>
            <a:ext cx="7547428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/>
              <a:t>14</a:t>
            </a:r>
            <a:r>
              <a:rPr lang="zh-CN" altLang="en-US" sz="1400" dirty="0"/>
              <a:t>号字，</a:t>
            </a:r>
            <a:r>
              <a:rPr lang="en-US" altLang="zh-CN" sz="1400" dirty="0"/>
              <a:t>1.3</a:t>
            </a:r>
            <a:r>
              <a:rPr lang="zh-CN" altLang="en-US" sz="1400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9096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占位符 52" descr="图片包含 户外, 自然, 天空, 日落&#10;&#10;描述已自动生成">
            <a:extLst>
              <a:ext uri="{FF2B5EF4-FFF2-40B4-BE49-F238E27FC236}">
                <a16:creationId xmlns:a16="http://schemas.microsoft.com/office/drawing/2014/main" id="{BD758CA3-B8AE-4482-8A0F-93965568DD5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1875" r="21875"/>
          <a:stretch>
            <a:fillRect/>
          </a:stretch>
        </p:blipFill>
        <p:spPr/>
      </p:pic>
      <p:pic>
        <p:nvPicPr>
          <p:cNvPr id="51" name="图片占位符 50" descr="图片包含 草, 天空, 户外, 田野&#10;&#10;描述已自动生成">
            <a:extLst>
              <a:ext uri="{FF2B5EF4-FFF2-40B4-BE49-F238E27FC236}">
                <a16:creationId xmlns:a16="http://schemas.microsoft.com/office/drawing/2014/main" id="{D4039324-2635-44E7-8941-F4033AAA14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1875" r="21875"/>
          <a:stretch>
            <a:fillRect/>
          </a:stretch>
        </p:blipFill>
        <p:spPr/>
      </p:pic>
      <p:pic>
        <p:nvPicPr>
          <p:cNvPr id="55" name="图片占位符 54" descr="图片包含 天空, 户外, 自然&#10;&#10;描述已自动生成">
            <a:extLst>
              <a:ext uri="{FF2B5EF4-FFF2-40B4-BE49-F238E27FC236}">
                <a16:creationId xmlns:a16="http://schemas.microsoft.com/office/drawing/2014/main" id="{992B44EF-6916-42F7-B402-1F53163D684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1875" r="21875"/>
          <a:stretch>
            <a:fillRect/>
          </a:stretch>
        </p:blipFill>
        <p:spPr/>
      </p:pic>
      <p:pic>
        <p:nvPicPr>
          <p:cNvPr id="49" name="图片占位符 48" descr="图片包含 水, 自然, 天空, 户外&#10;&#10;描述已自动生成">
            <a:extLst>
              <a:ext uri="{FF2B5EF4-FFF2-40B4-BE49-F238E27FC236}">
                <a16:creationId xmlns:a16="http://schemas.microsoft.com/office/drawing/2014/main" id="{9CA6C412-67E9-4CD6-B8E2-11A461EEF8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1850" r="21850"/>
          <a:stretch>
            <a:fillRect/>
          </a:stretch>
        </p:blipFill>
        <p:spPr/>
      </p:pic>
      <p:pic>
        <p:nvPicPr>
          <p:cNvPr id="47" name="图片占位符 46" descr="图片包含 雪花, 户外, 天空, 滑雪&#10;&#10;描述已自动生成">
            <a:extLst>
              <a:ext uri="{FF2B5EF4-FFF2-40B4-BE49-F238E27FC236}">
                <a16:creationId xmlns:a16="http://schemas.microsoft.com/office/drawing/2014/main" id="{06F6921A-9CC2-4014-8924-25A802CD64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1875" r="21875"/>
          <a:stretch>
            <a:fillRect/>
          </a:stretch>
        </p:blipFill>
        <p:spPr/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/>
              </a:rPr>
              <a:t>经验教训</a:t>
            </a:r>
            <a:r>
              <a:rPr kumimoji="1"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Lessons learned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14D16B5-ADAC-474E-BE00-3B688871F5CD}"/>
              </a:ext>
            </a:extLst>
          </p:cNvPr>
          <p:cNvGrpSpPr/>
          <p:nvPr/>
        </p:nvGrpSpPr>
        <p:grpSpPr>
          <a:xfrm>
            <a:off x="704850" y="2219325"/>
            <a:ext cx="10763250" cy="2266950"/>
            <a:chOff x="704850" y="2219325"/>
            <a:chExt cx="10763250" cy="226695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1AA6975-BBE4-4549-BC9E-5ABB70717F1F}"/>
                </a:ext>
              </a:extLst>
            </p:cNvPr>
            <p:cNvSpPr/>
            <p:nvPr/>
          </p:nvSpPr>
          <p:spPr>
            <a:xfrm>
              <a:off x="4100513" y="4301216"/>
              <a:ext cx="76200" cy="762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1BD0F9D-7443-42F8-979D-5E84EE06156D}"/>
                </a:ext>
              </a:extLst>
            </p:cNvPr>
            <p:cNvSpPr/>
            <p:nvPr/>
          </p:nvSpPr>
          <p:spPr>
            <a:xfrm>
              <a:off x="6200776" y="2900362"/>
              <a:ext cx="76200" cy="762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B5E97E0-EF26-4241-A7B1-DA078D448604}"/>
                </a:ext>
              </a:extLst>
            </p:cNvPr>
            <p:cNvSpPr/>
            <p:nvPr/>
          </p:nvSpPr>
          <p:spPr>
            <a:xfrm>
              <a:off x="8301039" y="3833812"/>
              <a:ext cx="76200" cy="762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737979E-7B31-45B5-BFC0-CABB2BA0D5BC}"/>
                </a:ext>
              </a:extLst>
            </p:cNvPr>
            <p:cNvSpPr/>
            <p:nvPr/>
          </p:nvSpPr>
          <p:spPr>
            <a:xfrm>
              <a:off x="10401300" y="3026569"/>
              <a:ext cx="76200" cy="762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824D7DB-6932-407F-A163-FC32ED77E31B}"/>
                </a:ext>
              </a:extLst>
            </p:cNvPr>
            <p:cNvSpPr/>
            <p:nvPr/>
          </p:nvSpPr>
          <p:spPr>
            <a:xfrm>
              <a:off x="2000250" y="3336131"/>
              <a:ext cx="76200" cy="762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FAD3AFFB-A5C9-45C2-99CF-57839DB5DB48}"/>
                </a:ext>
              </a:extLst>
            </p:cNvPr>
            <p:cNvSpPr/>
            <p:nvPr/>
          </p:nvSpPr>
          <p:spPr>
            <a:xfrm>
              <a:off x="704850" y="2219325"/>
              <a:ext cx="10763250" cy="2266950"/>
            </a:xfrm>
            <a:custGeom>
              <a:avLst/>
              <a:gdLst>
                <a:gd name="connsiteX0" fmla="*/ 0 w 10734675"/>
                <a:gd name="connsiteY0" fmla="*/ 1059365 h 1430882"/>
                <a:gd name="connsiteX1" fmla="*/ 1343025 w 10734675"/>
                <a:gd name="connsiteY1" fmla="*/ 59240 h 1430882"/>
                <a:gd name="connsiteX2" fmla="*/ 3495675 w 10734675"/>
                <a:gd name="connsiteY2" fmla="*/ 1087940 h 1430882"/>
                <a:gd name="connsiteX3" fmla="*/ 5257800 w 10734675"/>
                <a:gd name="connsiteY3" fmla="*/ 2090 h 1430882"/>
                <a:gd name="connsiteX4" fmla="*/ 8105775 w 10734675"/>
                <a:gd name="connsiteY4" fmla="*/ 1430840 h 1430882"/>
                <a:gd name="connsiteX5" fmla="*/ 10734675 w 10734675"/>
                <a:gd name="connsiteY5" fmla="*/ 40190 h 1430882"/>
                <a:gd name="connsiteX0" fmla="*/ 0 w 10715625"/>
                <a:gd name="connsiteY0" fmla="*/ 1809750 h 2188683"/>
                <a:gd name="connsiteX1" fmla="*/ 1343025 w 10715625"/>
                <a:gd name="connsiteY1" fmla="*/ 809625 h 2188683"/>
                <a:gd name="connsiteX2" fmla="*/ 3495675 w 10715625"/>
                <a:gd name="connsiteY2" fmla="*/ 1838325 h 2188683"/>
                <a:gd name="connsiteX3" fmla="*/ 5257800 w 10715625"/>
                <a:gd name="connsiteY3" fmla="*/ 752475 h 2188683"/>
                <a:gd name="connsiteX4" fmla="*/ 8105775 w 10715625"/>
                <a:gd name="connsiteY4" fmla="*/ 2181225 h 2188683"/>
                <a:gd name="connsiteX5" fmla="*/ 10715625 w 10715625"/>
                <a:gd name="connsiteY5" fmla="*/ 0 h 2188683"/>
                <a:gd name="connsiteX0" fmla="*/ 0 w 10715625"/>
                <a:gd name="connsiteY0" fmla="*/ 1809750 h 1838390"/>
                <a:gd name="connsiteX1" fmla="*/ 1343025 w 10715625"/>
                <a:gd name="connsiteY1" fmla="*/ 809625 h 1838390"/>
                <a:gd name="connsiteX2" fmla="*/ 3495675 w 10715625"/>
                <a:gd name="connsiteY2" fmla="*/ 1838325 h 1838390"/>
                <a:gd name="connsiteX3" fmla="*/ 5257800 w 10715625"/>
                <a:gd name="connsiteY3" fmla="*/ 752475 h 1838390"/>
                <a:gd name="connsiteX4" fmla="*/ 8058150 w 10715625"/>
                <a:gd name="connsiteY4" fmla="*/ 1695450 h 1838390"/>
                <a:gd name="connsiteX5" fmla="*/ 10715625 w 10715625"/>
                <a:gd name="connsiteY5" fmla="*/ 0 h 1838390"/>
                <a:gd name="connsiteX0" fmla="*/ 0 w 10715625"/>
                <a:gd name="connsiteY0" fmla="*/ 1809750 h 1838332"/>
                <a:gd name="connsiteX1" fmla="*/ 1343025 w 10715625"/>
                <a:gd name="connsiteY1" fmla="*/ 809625 h 1838332"/>
                <a:gd name="connsiteX2" fmla="*/ 3495675 w 10715625"/>
                <a:gd name="connsiteY2" fmla="*/ 1838325 h 1838332"/>
                <a:gd name="connsiteX3" fmla="*/ 5353050 w 10715625"/>
                <a:gd name="connsiteY3" fmla="*/ 828675 h 1838332"/>
                <a:gd name="connsiteX4" fmla="*/ 8058150 w 10715625"/>
                <a:gd name="connsiteY4" fmla="*/ 1695450 h 1838332"/>
                <a:gd name="connsiteX5" fmla="*/ 10715625 w 10715625"/>
                <a:gd name="connsiteY5" fmla="*/ 0 h 1838332"/>
                <a:gd name="connsiteX0" fmla="*/ 0 w 10715625"/>
                <a:gd name="connsiteY0" fmla="*/ 1809750 h 2124081"/>
                <a:gd name="connsiteX1" fmla="*/ 1343025 w 10715625"/>
                <a:gd name="connsiteY1" fmla="*/ 809625 h 2124081"/>
                <a:gd name="connsiteX2" fmla="*/ 3371850 w 10715625"/>
                <a:gd name="connsiteY2" fmla="*/ 2124075 h 2124081"/>
                <a:gd name="connsiteX3" fmla="*/ 5353050 w 10715625"/>
                <a:gd name="connsiteY3" fmla="*/ 828675 h 2124081"/>
                <a:gd name="connsiteX4" fmla="*/ 8058150 w 10715625"/>
                <a:gd name="connsiteY4" fmla="*/ 1695450 h 2124081"/>
                <a:gd name="connsiteX5" fmla="*/ 10715625 w 10715625"/>
                <a:gd name="connsiteY5" fmla="*/ 0 h 2124081"/>
                <a:gd name="connsiteX0" fmla="*/ 0 w 10715625"/>
                <a:gd name="connsiteY0" fmla="*/ 1809750 h 2126239"/>
                <a:gd name="connsiteX1" fmla="*/ 1304925 w 10715625"/>
                <a:gd name="connsiteY1" fmla="*/ 1152525 h 2126239"/>
                <a:gd name="connsiteX2" fmla="*/ 3371850 w 10715625"/>
                <a:gd name="connsiteY2" fmla="*/ 2124075 h 2126239"/>
                <a:gd name="connsiteX3" fmla="*/ 5353050 w 10715625"/>
                <a:gd name="connsiteY3" fmla="*/ 828675 h 2126239"/>
                <a:gd name="connsiteX4" fmla="*/ 8058150 w 10715625"/>
                <a:gd name="connsiteY4" fmla="*/ 1695450 h 2126239"/>
                <a:gd name="connsiteX5" fmla="*/ 10715625 w 10715625"/>
                <a:gd name="connsiteY5" fmla="*/ 0 h 2126239"/>
                <a:gd name="connsiteX0" fmla="*/ 0 w 10763250"/>
                <a:gd name="connsiteY0" fmla="*/ 2266950 h 2266950"/>
                <a:gd name="connsiteX1" fmla="*/ 1352550 w 10763250"/>
                <a:gd name="connsiteY1" fmla="*/ 1152525 h 2266950"/>
                <a:gd name="connsiteX2" fmla="*/ 3419475 w 10763250"/>
                <a:gd name="connsiteY2" fmla="*/ 2124075 h 2266950"/>
                <a:gd name="connsiteX3" fmla="*/ 5400675 w 10763250"/>
                <a:gd name="connsiteY3" fmla="*/ 828675 h 2266950"/>
                <a:gd name="connsiteX4" fmla="*/ 8105775 w 10763250"/>
                <a:gd name="connsiteY4" fmla="*/ 1695450 h 2266950"/>
                <a:gd name="connsiteX5" fmla="*/ 10763250 w 10763250"/>
                <a:gd name="connsiteY5" fmla="*/ 0 h 2266950"/>
                <a:gd name="connsiteX0" fmla="*/ 0 w 10763250"/>
                <a:gd name="connsiteY0" fmla="*/ 2266950 h 2266950"/>
                <a:gd name="connsiteX1" fmla="*/ 1352550 w 10763250"/>
                <a:gd name="connsiteY1" fmla="*/ 1152525 h 2266950"/>
                <a:gd name="connsiteX2" fmla="*/ 3419475 w 10763250"/>
                <a:gd name="connsiteY2" fmla="*/ 2124075 h 2266950"/>
                <a:gd name="connsiteX3" fmla="*/ 5467350 w 10763250"/>
                <a:gd name="connsiteY3" fmla="*/ 723900 h 2266950"/>
                <a:gd name="connsiteX4" fmla="*/ 8105775 w 10763250"/>
                <a:gd name="connsiteY4" fmla="*/ 1695450 h 2266950"/>
                <a:gd name="connsiteX5" fmla="*/ 10763250 w 10763250"/>
                <a:gd name="connsiteY5" fmla="*/ 0 h 22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3250" h="2266950">
                  <a:moveTo>
                    <a:pt x="0" y="2266950"/>
                  </a:moveTo>
                  <a:cubicBezTo>
                    <a:pt x="380206" y="1764506"/>
                    <a:pt x="782638" y="1176338"/>
                    <a:pt x="1352550" y="1152525"/>
                  </a:cubicBezTo>
                  <a:cubicBezTo>
                    <a:pt x="1922463" y="1128713"/>
                    <a:pt x="2733675" y="2195513"/>
                    <a:pt x="3419475" y="2124075"/>
                  </a:cubicBezTo>
                  <a:cubicBezTo>
                    <a:pt x="4105275" y="2052637"/>
                    <a:pt x="4686300" y="795338"/>
                    <a:pt x="5467350" y="723900"/>
                  </a:cubicBezTo>
                  <a:cubicBezTo>
                    <a:pt x="6248400" y="652462"/>
                    <a:pt x="7223125" y="1816100"/>
                    <a:pt x="8105775" y="1695450"/>
                  </a:cubicBezTo>
                  <a:cubicBezTo>
                    <a:pt x="8988425" y="1574800"/>
                    <a:pt x="9905206" y="698500"/>
                    <a:pt x="10763250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EA635AD-4A57-43B2-8885-31B52CADC74C}"/>
              </a:ext>
            </a:extLst>
          </p:cNvPr>
          <p:cNvSpPr txBox="1"/>
          <p:nvPr/>
        </p:nvSpPr>
        <p:spPr>
          <a:xfrm>
            <a:off x="1689536" y="357997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B40632-D38E-492E-B7A5-0F32EF612E9B}"/>
              </a:ext>
            </a:extLst>
          </p:cNvPr>
          <p:cNvSpPr txBox="1"/>
          <p:nvPr/>
        </p:nvSpPr>
        <p:spPr>
          <a:xfrm>
            <a:off x="3789799" y="37646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2017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7E1D4D-230C-4415-B95C-9010764308B7}"/>
              </a:ext>
            </a:extLst>
          </p:cNvPr>
          <p:cNvSpPr txBox="1"/>
          <p:nvPr/>
        </p:nvSpPr>
        <p:spPr>
          <a:xfrm>
            <a:off x="5890062" y="31681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CFC296-FC8F-4BA5-AF8B-F831A6B390F5}"/>
              </a:ext>
            </a:extLst>
          </p:cNvPr>
          <p:cNvSpPr txBox="1"/>
          <p:nvPr/>
        </p:nvSpPr>
        <p:spPr>
          <a:xfrm>
            <a:off x="8028425" y="339185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2019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6AD600-4E89-4680-B6C6-F8902523D4A5}"/>
              </a:ext>
            </a:extLst>
          </p:cNvPr>
          <p:cNvSpPr txBox="1"/>
          <p:nvPr/>
        </p:nvSpPr>
        <p:spPr>
          <a:xfrm>
            <a:off x="10096502" y="33326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2E591F-A8F4-4A2D-A5A3-4FBC93E8C1B6}"/>
              </a:ext>
            </a:extLst>
          </p:cNvPr>
          <p:cNvSpPr txBox="1"/>
          <p:nvPr/>
        </p:nvSpPr>
        <p:spPr>
          <a:xfrm>
            <a:off x="1599767" y="39493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C27197-C2E2-457F-A67C-C23566947C84}"/>
              </a:ext>
            </a:extLst>
          </p:cNvPr>
          <p:cNvSpPr txBox="1"/>
          <p:nvPr/>
        </p:nvSpPr>
        <p:spPr>
          <a:xfrm>
            <a:off x="3697074" y="33878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B2BAF29-8AFB-45CA-8814-53ABD0804B9F}"/>
              </a:ext>
            </a:extLst>
          </p:cNvPr>
          <p:cNvSpPr txBox="1"/>
          <p:nvPr/>
        </p:nvSpPr>
        <p:spPr>
          <a:xfrm>
            <a:off x="5819344" y="35173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0CF6D6-13F1-473C-9993-15EB903B4D47}"/>
              </a:ext>
            </a:extLst>
          </p:cNvPr>
          <p:cNvSpPr txBox="1"/>
          <p:nvPr/>
        </p:nvSpPr>
        <p:spPr>
          <a:xfrm>
            <a:off x="7938656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544EA1C-8A7C-4D1D-B1E8-C75EC1B10289}"/>
              </a:ext>
            </a:extLst>
          </p:cNvPr>
          <p:cNvSpPr txBox="1"/>
          <p:nvPr/>
        </p:nvSpPr>
        <p:spPr>
          <a:xfrm>
            <a:off x="10000818" y="36491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</p:spTree>
    <p:extLst>
      <p:ext uri="{BB962C8B-B14F-4D97-AF65-F5344CB8AC3E}">
        <p14:creationId xmlns:p14="http://schemas.microsoft.com/office/powerpoint/2010/main" val="12266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23CD11-84C7-4483-8FEF-F242166CEB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89986" y="2679062"/>
            <a:ext cx="1569660" cy="461665"/>
          </a:xfrm>
        </p:spPr>
        <p:txBody>
          <a:bodyPr/>
          <a:lstStyle/>
          <a:p>
            <a:r>
              <a:rPr lang="zh-CN" altLang="en-US" b="0" dirty="0">
                <a:latin typeface="+mn-ea"/>
              </a:rPr>
              <a:t>需求分析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855219-17F3-41EB-92F7-915F2EEBE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80744" y="2671929"/>
            <a:ext cx="1569660" cy="461665"/>
          </a:xfrm>
        </p:spPr>
        <p:txBody>
          <a:bodyPr/>
          <a:lstStyle/>
          <a:p>
            <a:r>
              <a:rPr lang="zh-CN" altLang="en-US" b="0" dirty="0">
                <a:latin typeface="+mn-ea"/>
              </a:rPr>
              <a:t>网站架构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67D6FDD-82EC-4ECA-A809-D9AF6DCEEE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43080" y="2679062"/>
            <a:ext cx="1887055" cy="461665"/>
          </a:xfrm>
        </p:spPr>
        <p:txBody>
          <a:bodyPr/>
          <a:lstStyle/>
          <a:p>
            <a:r>
              <a:rPr lang="zh-CN" altLang="en-US" b="0" dirty="0">
                <a:latin typeface="+mn-ea"/>
              </a:rPr>
              <a:t>网页</a:t>
            </a:r>
            <a:r>
              <a:rPr lang="en-US" altLang="zh-CN" b="0" dirty="0">
                <a:latin typeface="+mn-ea"/>
              </a:rPr>
              <a:t>demo</a:t>
            </a:r>
            <a:endParaRPr lang="zh-CN" altLang="en-US" b="0" dirty="0">
              <a:latin typeface="+mn-e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0C7E43D-7F2C-43D0-876A-8C364191C3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89986" y="4232867"/>
            <a:ext cx="2262158" cy="461665"/>
          </a:xfrm>
        </p:spPr>
        <p:txBody>
          <a:bodyPr/>
          <a:lstStyle/>
          <a:p>
            <a:r>
              <a:rPr lang="zh-CN" altLang="en-US" b="0" dirty="0">
                <a:latin typeface="+mn-ea"/>
              </a:rPr>
              <a:t>使用技术分析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38AA1D-5339-4EB4-BEAB-9FF9A9A17A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80744" y="4225734"/>
            <a:ext cx="1569660" cy="461665"/>
          </a:xfrm>
        </p:spPr>
        <p:txBody>
          <a:bodyPr/>
          <a:lstStyle/>
          <a:p>
            <a:r>
              <a:rPr lang="zh-CN" altLang="en-US" b="0" dirty="0">
                <a:latin typeface="+mn-ea"/>
              </a:rPr>
              <a:t>网络安全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4C2BAB8-441A-44F4-9E5A-6C2C0B3CBE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43080" y="4232867"/>
            <a:ext cx="1569660" cy="461665"/>
          </a:xfrm>
        </p:spPr>
        <p:txBody>
          <a:bodyPr/>
          <a:lstStyle/>
          <a:p>
            <a:r>
              <a:rPr lang="zh-CN" altLang="en-US" b="0" dirty="0">
                <a:latin typeface="+mn-ea"/>
              </a:rPr>
              <a:t>后台管理</a:t>
            </a:r>
          </a:p>
        </p:txBody>
      </p:sp>
    </p:spTree>
    <p:extLst>
      <p:ext uri="{BB962C8B-B14F-4D97-AF65-F5344CB8AC3E}">
        <p14:creationId xmlns:p14="http://schemas.microsoft.com/office/powerpoint/2010/main" val="3972698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lang="zh-CN" altLang="en-US" dirty="0"/>
              <a:t>阶段计划</a:t>
            </a:r>
            <a:r>
              <a:rPr lang="zh-CN" altLang="en-US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917239" cy="276999"/>
          </a:xfrm>
        </p:spPr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Stage plan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FED80F0-CF0B-4588-A14E-9C53596CF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9706"/>
              </p:ext>
            </p:extLst>
          </p:nvPr>
        </p:nvGraphicFramePr>
        <p:xfrm>
          <a:off x="695326" y="1944547"/>
          <a:ext cx="10801354" cy="40591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2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64316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APR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JUNE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JULY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AUG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OCT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NOV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7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项目一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7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项目二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7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项目三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87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项目四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5D3C2CFC-8EA6-4DBA-98BD-7FA045C89E07}"/>
              </a:ext>
            </a:extLst>
          </p:cNvPr>
          <p:cNvSpPr/>
          <p:nvPr/>
        </p:nvSpPr>
        <p:spPr>
          <a:xfrm>
            <a:off x="2019300" y="2933701"/>
            <a:ext cx="4810125" cy="228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D655583-7E7E-4377-9343-6BB8AE1F680D}"/>
              </a:ext>
            </a:extLst>
          </p:cNvPr>
          <p:cNvSpPr/>
          <p:nvPr/>
        </p:nvSpPr>
        <p:spPr>
          <a:xfrm>
            <a:off x="3718560" y="3745527"/>
            <a:ext cx="4541520" cy="228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0C30C24-3B84-427C-B3B5-9113D4F9B82C}"/>
              </a:ext>
            </a:extLst>
          </p:cNvPr>
          <p:cNvSpPr/>
          <p:nvPr/>
        </p:nvSpPr>
        <p:spPr>
          <a:xfrm>
            <a:off x="8260080" y="4615933"/>
            <a:ext cx="2377440" cy="228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35B118-CB6A-4B49-BAC2-185640DD7BD9}"/>
              </a:ext>
            </a:extLst>
          </p:cNvPr>
          <p:cNvSpPr/>
          <p:nvPr/>
        </p:nvSpPr>
        <p:spPr>
          <a:xfrm>
            <a:off x="6829425" y="5486339"/>
            <a:ext cx="4667249" cy="228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2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lang="zh-CN" altLang="en-US" dirty="0"/>
              <a:t>阶段计划</a:t>
            </a:r>
            <a:r>
              <a:rPr lang="zh-CN" altLang="en-US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917239" cy="276999"/>
          </a:xfrm>
        </p:spPr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Stage plan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FA846AE-7948-4C53-B7CE-3E3131DE6508}"/>
              </a:ext>
            </a:extLst>
          </p:cNvPr>
          <p:cNvGrpSpPr/>
          <p:nvPr/>
        </p:nvGrpSpPr>
        <p:grpSpPr>
          <a:xfrm>
            <a:off x="695325" y="1708689"/>
            <a:ext cx="5255532" cy="4295019"/>
            <a:chOff x="695325" y="1708689"/>
            <a:chExt cx="5255532" cy="4295019"/>
          </a:xfrm>
          <a:gradFill>
            <a:gsLst>
              <a:gs pos="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67F8B02B-6DA5-4DA1-B8EA-7BCCE5A7B8F3}"/>
                </a:ext>
              </a:extLst>
            </p:cNvPr>
            <p:cNvSpPr/>
            <p:nvPr/>
          </p:nvSpPr>
          <p:spPr>
            <a:xfrm>
              <a:off x="2447169" y="1708689"/>
              <a:ext cx="1751844" cy="1431673"/>
            </a:xfrm>
            <a:custGeom>
              <a:avLst/>
              <a:gdLst>
                <a:gd name="connsiteX0" fmla="*/ 0 w 1751844"/>
                <a:gd name="connsiteY0" fmla="*/ 1431673 h 1431673"/>
                <a:gd name="connsiteX1" fmla="*/ 875922 w 1751844"/>
                <a:gd name="connsiteY1" fmla="*/ 0 h 1431673"/>
                <a:gd name="connsiteX2" fmla="*/ 875922 w 1751844"/>
                <a:gd name="connsiteY2" fmla="*/ 0 h 1431673"/>
                <a:gd name="connsiteX3" fmla="*/ 1751844 w 1751844"/>
                <a:gd name="connsiteY3" fmla="*/ 1431673 h 1431673"/>
                <a:gd name="connsiteX4" fmla="*/ 0 w 1751844"/>
                <a:gd name="connsiteY4" fmla="*/ 1431673 h 143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1844" h="1431673">
                  <a:moveTo>
                    <a:pt x="0" y="1431673"/>
                  </a:moveTo>
                  <a:lnTo>
                    <a:pt x="875922" y="0"/>
                  </a:lnTo>
                  <a:lnTo>
                    <a:pt x="875922" y="0"/>
                  </a:lnTo>
                  <a:lnTo>
                    <a:pt x="1751844" y="1431673"/>
                  </a:lnTo>
                  <a:lnTo>
                    <a:pt x="0" y="1431673"/>
                  </a:lnTo>
                  <a:close/>
                </a:path>
              </a:pathLst>
            </a:custGeom>
            <a:grpFill/>
            <a:ln w="117475" cap="rnd">
              <a:solidFill>
                <a:schemeClr val="accent4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4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2B6D78A-3110-4009-9E0F-6C74F3C940E4}"/>
                </a:ext>
              </a:extLst>
            </p:cNvPr>
            <p:cNvSpPr/>
            <p:nvPr/>
          </p:nvSpPr>
          <p:spPr>
            <a:xfrm>
              <a:off x="1571246" y="3140362"/>
              <a:ext cx="3503688" cy="1431673"/>
            </a:xfrm>
            <a:custGeom>
              <a:avLst/>
              <a:gdLst>
                <a:gd name="connsiteX0" fmla="*/ 0 w 3503688"/>
                <a:gd name="connsiteY0" fmla="*/ 1431673 h 1431673"/>
                <a:gd name="connsiteX1" fmla="*/ 875926 w 3503688"/>
                <a:gd name="connsiteY1" fmla="*/ 0 h 1431673"/>
                <a:gd name="connsiteX2" fmla="*/ 2627762 w 3503688"/>
                <a:gd name="connsiteY2" fmla="*/ 0 h 1431673"/>
                <a:gd name="connsiteX3" fmla="*/ 3503688 w 3503688"/>
                <a:gd name="connsiteY3" fmla="*/ 1431673 h 1431673"/>
                <a:gd name="connsiteX4" fmla="*/ 0 w 3503688"/>
                <a:gd name="connsiteY4" fmla="*/ 1431673 h 143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688" h="1431673">
                  <a:moveTo>
                    <a:pt x="0" y="1431673"/>
                  </a:moveTo>
                  <a:lnTo>
                    <a:pt x="875926" y="0"/>
                  </a:lnTo>
                  <a:lnTo>
                    <a:pt x="2627762" y="0"/>
                  </a:lnTo>
                  <a:lnTo>
                    <a:pt x="3503688" y="1431673"/>
                  </a:lnTo>
                  <a:lnTo>
                    <a:pt x="0" y="1431673"/>
                  </a:lnTo>
                  <a:close/>
                </a:path>
              </a:pathLst>
            </a:custGeom>
            <a:grpFill/>
            <a:ln w="117475" cap="rnd">
              <a:solidFill>
                <a:schemeClr val="accent4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-2000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0926" tIns="17780" rIns="630925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b="1" kern="1200" dirty="0">
                  <a:solidFill>
                    <a:schemeClr val="bg1"/>
                  </a:solidFill>
                </a:rPr>
                <a:t>输入文字</a:t>
              </a: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87F1DF7-8217-4198-BFD7-D551DB62EF10}"/>
                </a:ext>
              </a:extLst>
            </p:cNvPr>
            <p:cNvSpPr/>
            <p:nvPr/>
          </p:nvSpPr>
          <p:spPr>
            <a:xfrm>
              <a:off x="695325" y="4572035"/>
              <a:ext cx="5255532" cy="1431673"/>
            </a:xfrm>
            <a:custGeom>
              <a:avLst/>
              <a:gdLst>
                <a:gd name="connsiteX0" fmla="*/ 0 w 5255532"/>
                <a:gd name="connsiteY0" fmla="*/ 1431673 h 1431673"/>
                <a:gd name="connsiteX1" fmla="*/ 875926 w 5255532"/>
                <a:gd name="connsiteY1" fmla="*/ 0 h 1431673"/>
                <a:gd name="connsiteX2" fmla="*/ 4379606 w 5255532"/>
                <a:gd name="connsiteY2" fmla="*/ 0 h 1431673"/>
                <a:gd name="connsiteX3" fmla="*/ 5255532 w 5255532"/>
                <a:gd name="connsiteY3" fmla="*/ 1431673 h 1431673"/>
                <a:gd name="connsiteX4" fmla="*/ 0 w 5255532"/>
                <a:gd name="connsiteY4" fmla="*/ 1431673 h 143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5532" h="1431673">
                  <a:moveTo>
                    <a:pt x="0" y="1431673"/>
                  </a:moveTo>
                  <a:lnTo>
                    <a:pt x="875926" y="0"/>
                  </a:lnTo>
                  <a:lnTo>
                    <a:pt x="4379606" y="0"/>
                  </a:lnTo>
                  <a:lnTo>
                    <a:pt x="5255532" y="1431673"/>
                  </a:lnTo>
                  <a:lnTo>
                    <a:pt x="0" y="1431673"/>
                  </a:lnTo>
                  <a:close/>
                </a:path>
              </a:pathLst>
            </a:custGeom>
            <a:grpFill/>
            <a:ln w="117475" cap="rnd">
              <a:solidFill>
                <a:schemeClr val="accent4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7498" tIns="17780" rIns="937499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b="1" kern="1200" dirty="0">
                  <a:solidFill>
                    <a:schemeClr val="bg1"/>
                  </a:solidFill>
                </a:rPr>
                <a:t>输入文字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9DFABD97-8A83-49F3-A6AB-39F6F61F04D8}"/>
              </a:ext>
            </a:extLst>
          </p:cNvPr>
          <p:cNvSpPr txBox="1"/>
          <p:nvPr/>
        </p:nvSpPr>
        <p:spPr>
          <a:xfrm>
            <a:off x="2871684" y="24867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</a:rPr>
              <a:t>输入文字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A5FFE1-2C6E-4B0B-8D67-D03B061044D5}"/>
              </a:ext>
            </a:extLst>
          </p:cNvPr>
          <p:cNvSpPr/>
          <p:nvPr/>
        </p:nvSpPr>
        <p:spPr>
          <a:xfrm>
            <a:off x="7372729" y="2485104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A79C89-E7F8-49CC-AF12-A519679DD64B}"/>
              </a:ext>
            </a:extLst>
          </p:cNvPr>
          <p:cNvSpPr txBox="1"/>
          <p:nvPr/>
        </p:nvSpPr>
        <p:spPr>
          <a:xfrm>
            <a:off x="7387201" y="21157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451156-88C8-4199-A7DE-7CEF0A109580}"/>
              </a:ext>
            </a:extLst>
          </p:cNvPr>
          <p:cNvSpPr/>
          <p:nvPr/>
        </p:nvSpPr>
        <p:spPr>
          <a:xfrm>
            <a:off x="7372729" y="4445997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F4946D-E6C9-495A-9845-79627595ACC9}"/>
              </a:ext>
            </a:extLst>
          </p:cNvPr>
          <p:cNvSpPr txBox="1"/>
          <p:nvPr/>
        </p:nvSpPr>
        <p:spPr>
          <a:xfrm>
            <a:off x="7387201" y="40766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AE1EDAA-B0EB-4E50-9987-34E7ADA81DB0}"/>
              </a:ext>
            </a:extLst>
          </p:cNvPr>
          <p:cNvSpPr/>
          <p:nvPr/>
        </p:nvSpPr>
        <p:spPr>
          <a:xfrm>
            <a:off x="7279768" y="2278857"/>
            <a:ext cx="57150" cy="57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1452A52-6F6F-488E-ACD4-A7C130B874A0}"/>
              </a:ext>
            </a:extLst>
          </p:cNvPr>
          <p:cNvSpPr/>
          <p:nvPr/>
        </p:nvSpPr>
        <p:spPr>
          <a:xfrm>
            <a:off x="7279768" y="4232756"/>
            <a:ext cx="57150" cy="57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80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A675F8-D9EE-4CA7-9E88-791025BB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6247" y="1177209"/>
            <a:ext cx="4278735" cy="4067267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3D41E-9F7A-4420-B17E-5EA26EA47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6292" y="2359830"/>
            <a:ext cx="2595582" cy="769441"/>
          </a:xfrm>
        </p:spPr>
        <p:txBody>
          <a:bodyPr/>
          <a:lstStyle/>
          <a:p>
            <a:r>
              <a:rPr kumimoji="1" lang="zh-CN" altLang="en-US" sz="44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需求分析</a:t>
            </a:r>
            <a:endParaRPr kumimoji="1" lang="zh-CN" altLang="en-US" sz="440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1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10000"/>
                <a:lumOff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F832B1C-4402-4393-AC60-6ADBEFF97780}"/>
              </a:ext>
            </a:extLst>
          </p:cNvPr>
          <p:cNvSpPr/>
          <p:nvPr/>
        </p:nvSpPr>
        <p:spPr>
          <a:xfrm>
            <a:off x="1094862" y="1841135"/>
            <a:ext cx="2619222" cy="4040280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noFill/>
          </a:ln>
          <a:effectLst>
            <a:outerShdw blurRad="1270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11D8CC-7F7E-4DE6-B19A-BF38C41AE8B5}"/>
              </a:ext>
            </a:extLst>
          </p:cNvPr>
          <p:cNvSpPr/>
          <p:nvPr/>
        </p:nvSpPr>
        <p:spPr>
          <a:xfrm>
            <a:off x="1802456" y="3685931"/>
            <a:ext cx="1103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15805E-36A6-4692-AC38-27E87C80EFEC}"/>
              </a:ext>
            </a:extLst>
          </p:cNvPr>
          <p:cNvSpPr/>
          <p:nvPr/>
        </p:nvSpPr>
        <p:spPr>
          <a:xfrm>
            <a:off x="1129034" y="4364068"/>
            <a:ext cx="251670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52" name="图形 50" descr="火箭">
            <a:extLst>
              <a:ext uri="{FF2B5EF4-FFF2-40B4-BE49-F238E27FC236}">
                <a16:creationId xmlns:a16="http://schemas.microsoft.com/office/drawing/2014/main" id="{14AF24E9-FFA6-4640-8816-B7582948D73D}"/>
              </a:ext>
            </a:extLst>
          </p:cNvPr>
          <p:cNvGrpSpPr/>
          <p:nvPr/>
        </p:nvGrpSpPr>
        <p:grpSpPr>
          <a:xfrm>
            <a:off x="1802871" y="2366427"/>
            <a:ext cx="1113966" cy="1113962"/>
            <a:chOff x="5638800" y="2971800"/>
            <a:chExt cx="914400" cy="9144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0B8B585F-557F-4F5F-8DD6-56D52010669F}"/>
                </a:ext>
              </a:extLst>
            </p:cNvPr>
            <p:cNvSpPr/>
            <p:nvPr/>
          </p:nvSpPr>
          <p:spPr>
            <a:xfrm>
              <a:off x="6304598" y="3046768"/>
              <a:ext cx="171450" cy="161925"/>
            </a:xfrm>
            <a:custGeom>
              <a:avLst/>
              <a:gdLst>
                <a:gd name="connsiteX0" fmla="*/ 170498 w 171450"/>
                <a:gd name="connsiteY0" fmla="*/ 5042 h 161925"/>
                <a:gd name="connsiteX1" fmla="*/ 0 w 171450"/>
                <a:gd name="connsiteY1" fmla="*/ 25997 h 161925"/>
                <a:gd name="connsiteX2" fmla="*/ 78105 w 171450"/>
                <a:gd name="connsiteY2" fmla="*/ 87910 h 161925"/>
                <a:gd name="connsiteX3" fmla="*/ 140970 w 171450"/>
                <a:gd name="connsiteY3" fmla="*/ 167920 h 161925"/>
                <a:gd name="connsiteX4" fmla="*/ 170498 w 171450"/>
                <a:gd name="connsiteY4" fmla="*/ 504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61925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0D3E6AFA-4822-4CBD-AEBB-C429FDBE9902}"/>
                </a:ext>
              </a:extLst>
            </p:cNvPr>
            <p:cNvSpPr/>
            <p:nvPr/>
          </p:nvSpPr>
          <p:spPr>
            <a:xfrm>
              <a:off x="5712207" y="3308628"/>
              <a:ext cx="228600" cy="219075"/>
            </a:xfrm>
            <a:custGeom>
              <a:avLst/>
              <a:gdLst>
                <a:gd name="connsiteX0" fmla="*/ 232346 w 228600"/>
                <a:gd name="connsiteY0" fmla="*/ 14645 h 219075"/>
                <a:gd name="connsiteX1" fmla="*/ 199961 w 228600"/>
                <a:gd name="connsiteY1" fmla="*/ 2262 h 219075"/>
                <a:gd name="connsiteX2" fmla="*/ 161861 w 228600"/>
                <a:gd name="connsiteY2" fmla="*/ 9882 h 219075"/>
                <a:gd name="connsiteX3" fmla="*/ 10413 w 228600"/>
                <a:gd name="connsiteY3" fmla="*/ 161330 h 219075"/>
                <a:gd name="connsiteX4" fmla="*/ 42798 w 228600"/>
                <a:gd name="connsiteY4" fmla="*/ 221337 h 219075"/>
                <a:gd name="connsiteX5" fmla="*/ 169481 w 228600"/>
                <a:gd name="connsiteY5" fmla="*/ 192762 h 219075"/>
                <a:gd name="connsiteX6" fmla="*/ 232346 w 228600"/>
                <a:gd name="connsiteY6" fmla="*/ 1464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219075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A57F48C2-BA1D-43A4-80E7-6F1BF7F115FD}"/>
                </a:ext>
              </a:extLst>
            </p:cNvPr>
            <p:cNvSpPr/>
            <p:nvPr/>
          </p:nvSpPr>
          <p:spPr>
            <a:xfrm>
              <a:off x="5992218" y="3571875"/>
              <a:ext cx="219075" cy="238125"/>
            </a:xfrm>
            <a:custGeom>
              <a:avLst/>
              <a:gdLst>
                <a:gd name="connsiteX0" fmla="*/ 204747 w 219075"/>
                <a:gd name="connsiteY0" fmla="*/ 0 h 238125"/>
                <a:gd name="connsiteX1" fmla="*/ 30439 w 219075"/>
                <a:gd name="connsiteY1" fmla="*/ 60960 h 238125"/>
                <a:gd name="connsiteX2" fmla="*/ 912 w 219075"/>
                <a:gd name="connsiteY2" fmla="*/ 196215 h 238125"/>
                <a:gd name="connsiteX3" fmla="*/ 60919 w 219075"/>
                <a:gd name="connsiteY3" fmla="*/ 228600 h 238125"/>
                <a:gd name="connsiteX4" fmla="*/ 212367 w 219075"/>
                <a:gd name="connsiteY4" fmla="*/ 77152 h 238125"/>
                <a:gd name="connsiteX5" fmla="*/ 219987 w 219075"/>
                <a:gd name="connsiteY5" fmla="*/ 39052 h 238125"/>
                <a:gd name="connsiteX6" fmla="*/ 204747 w 219075"/>
                <a:gd name="connsiteY6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238125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5D530959-8413-486B-B9CA-150017F0DDA4}"/>
                </a:ext>
              </a:extLst>
            </p:cNvPr>
            <p:cNvSpPr/>
            <p:nvPr/>
          </p:nvSpPr>
          <p:spPr>
            <a:xfrm>
              <a:off x="5915025" y="3089910"/>
              <a:ext cx="504825" cy="504825"/>
            </a:xfrm>
            <a:custGeom>
              <a:avLst/>
              <a:gdLst>
                <a:gd name="connsiteX0" fmla="*/ 338138 w 504825"/>
                <a:gd name="connsiteY0" fmla="*/ 0 h 504825"/>
                <a:gd name="connsiteX1" fmla="*/ 156210 w 504825"/>
                <a:gd name="connsiteY1" fmla="*/ 123825 h 504825"/>
                <a:gd name="connsiteX2" fmla="*/ 0 w 504825"/>
                <a:gd name="connsiteY2" fmla="*/ 452438 h 504825"/>
                <a:gd name="connsiteX3" fmla="*/ 59055 w 504825"/>
                <a:gd name="connsiteY3" fmla="*/ 511493 h 504825"/>
                <a:gd name="connsiteX4" fmla="*/ 388620 w 504825"/>
                <a:gd name="connsiteY4" fmla="*/ 356235 h 504825"/>
                <a:gd name="connsiteX5" fmla="*/ 512445 w 504825"/>
                <a:gd name="connsiteY5" fmla="*/ 175260 h 504825"/>
                <a:gd name="connsiteX6" fmla="*/ 440055 w 504825"/>
                <a:gd name="connsiteY6" fmla="*/ 70485 h 504825"/>
                <a:gd name="connsiteX7" fmla="*/ 338138 w 504825"/>
                <a:gd name="connsiteY7" fmla="*/ 0 h 504825"/>
                <a:gd name="connsiteX8" fmla="*/ 386715 w 504825"/>
                <a:gd name="connsiteY8" fmla="*/ 205740 h 504825"/>
                <a:gd name="connsiteX9" fmla="*/ 305753 w 504825"/>
                <a:gd name="connsiteY9" fmla="*/ 205740 h 504825"/>
                <a:gd name="connsiteX10" fmla="*/ 305753 w 504825"/>
                <a:gd name="connsiteY10" fmla="*/ 124778 h 504825"/>
                <a:gd name="connsiteX11" fmla="*/ 386715 w 504825"/>
                <a:gd name="connsiteY11" fmla="*/ 124778 h 504825"/>
                <a:gd name="connsiteX12" fmla="*/ 386715 w 504825"/>
                <a:gd name="connsiteY12" fmla="*/ 20574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4825" h="504825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59A0115E-2E61-4B95-83EA-240CEAC58A69}"/>
                </a:ext>
              </a:extLst>
            </p:cNvPr>
            <p:cNvSpPr/>
            <p:nvPr/>
          </p:nvSpPr>
          <p:spPr>
            <a:xfrm>
              <a:off x="5802838" y="3577927"/>
              <a:ext cx="133350" cy="133350"/>
            </a:xfrm>
            <a:custGeom>
              <a:avLst/>
              <a:gdLst>
                <a:gd name="connsiteX0" fmla="*/ 111235 w 133350"/>
                <a:gd name="connsiteY0" fmla="*/ 24428 h 133350"/>
                <a:gd name="connsiteX1" fmla="*/ 66467 w 133350"/>
                <a:gd name="connsiteY1" fmla="*/ 14903 h 133350"/>
                <a:gd name="connsiteX2" fmla="*/ 2650 w 133350"/>
                <a:gd name="connsiteY2" fmla="*/ 133013 h 133350"/>
                <a:gd name="connsiteX3" fmla="*/ 120760 w 133350"/>
                <a:gd name="connsiteY3" fmla="*/ 69195 h 133350"/>
                <a:gd name="connsiteX4" fmla="*/ 111235 w 133350"/>
                <a:gd name="connsiteY4" fmla="*/ 244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FAA9E47-75C2-4CFB-95F7-3835FC91397E}"/>
              </a:ext>
            </a:extLst>
          </p:cNvPr>
          <p:cNvSpPr/>
          <p:nvPr/>
        </p:nvSpPr>
        <p:spPr>
          <a:xfrm>
            <a:off x="4572597" y="1506640"/>
            <a:ext cx="3052914" cy="4709270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noFill/>
          </a:ln>
          <a:effectLst>
            <a:outerShdw blurRad="1270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3AFA31B-D90F-4C85-B0F0-DBF7EED80392}"/>
              </a:ext>
            </a:extLst>
          </p:cNvPr>
          <p:cNvSpPr/>
          <p:nvPr/>
        </p:nvSpPr>
        <p:spPr>
          <a:xfrm>
            <a:off x="5497037" y="3485876"/>
            <a:ext cx="1103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DCDA6F1-089B-4B0D-9B7D-81229BCA7664}"/>
              </a:ext>
            </a:extLst>
          </p:cNvPr>
          <p:cNvSpPr/>
          <p:nvPr/>
        </p:nvSpPr>
        <p:spPr>
          <a:xfrm>
            <a:off x="4823615" y="4164013"/>
            <a:ext cx="251670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81" name="图形 50" descr="火箭">
            <a:extLst>
              <a:ext uri="{FF2B5EF4-FFF2-40B4-BE49-F238E27FC236}">
                <a16:creationId xmlns:a16="http://schemas.microsoft.com/office/drawing/2014/main" id="{CD4DB690-BEB1-45E8-9239-6756BF02A871}"/>
              </a:ext>
            </a:extLst>
          </p:cNvPr>
          <p:cNvGrpSpPr/>
          <p:nvPr/>
        </p:nvGrpSpPr>
        <p:grpSpPr>
          <a:xfrm>
            <a:off x="5497452" y="2166372"/>
            <a:ext cx="1113966" cy="1113962"/>
            <a:chOff x="5638800" y="2971800"/>
            <a:chExt cx="914400" cy="9144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EEE28500-6358-4B53-8ADA-B43BADB20A5D}"/>
                </a:ext>
              </a:extLst>
            </p:cNvPr>
            <p:cNvSpPr/>
            <p:nvPr/>
          </p:nvSpPr>
          <p:spPr>
            <a:xfrm>
              <a:off x="6304598" y="3046768"/>
              <a:ext cx="171450" cy="161925"/>
            </a:xfrm>
            <a:custGeom>
              <a:avLst/>
              <a:gdLst>
                <a:gd name="connsiteX0" fmla="*/ 170498 w 171450"/>
                <a:gd name="connsiteY0" fmla="*/ 5042 h 161925"/>
                <a:gd name="connsiteX1" fmla="*/ 0 w 171450"/>
                <a:gd name="connsiteY1" fmla="*/ 25997 h 161925"/>
                <a:gd name="connsiteX2" fmla="*/ 78105 w 171450"/>
                <a:gd name="connsiteY2" fmla="*/ 87910 h 161925"/>
                <a:gd name="connsiteX3" fmla="*/ 140970 w 171450"/>
                <a:gd name="connsiteY3" fmla="*/ 167920 h 161925"/>
                <a:gd name="connsiteX4" fmla="*/ 170498 w 171450"/>
                <a:gd name="connsiteY4" fmla="*/ 504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61925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CF773370-B176-468D-A3D4-6E4D6ECEB1AF}"/>
                </a:ext>
              </a:extLst>
            </p:cNvPr>
            <p:cNvSpPr/>
            <p:nvPr/>
          </p:nvSpPr>
          <p:spPr>
            <a:xfrm>
              <a:off x="5712207" y="3308628"/>
              <a:ext cx="228600" cy="219075"/>
            </a:xfrm>
            <a:custGeom>
              <a:avLst/>
              <a:gdLst>
                <a:gd name="connsiteX0" fmla="*/ 232346 w 228600"/>
                <a:gd name="connsiteY0" fmla="*/ 14645 h 219075"/>
                <a:gd name="connsiteX1" fmla="*/ 199961 w 228600"/>
                <a:gd name="connsiteY1" fmla="*/ 2262 h 219075"/>
                <a:gd name="connsiteX2" fmla="*/ 161861 w 228600"/>
                <a:gd name="connsiteY2" fmla="*/ 9882 h 219075"/>
                <a:gd name="connsiteX3" fmla="*/ 10413 w 228600"/>
                <a:gd name="connsiteY3" fmla="*/ 161330 h 219075"/>
                <a:gd name="connsiteX4" fmla="*/ 42798 w 228600"/>
                <a:gd name="connsiteY4" fmla="*/ 221337 h 219075"/>
                <a:gd name="connsiteX5" fmla="*/ 169481 w 228600"/>
                <a:gd name="connsiteY5" fmla="*/ 192762 h 219075"/>
                <a:gd name="connsiteX6" fmla="*/ 232346 w 228600"/>
                <a:gd name="connsiteY6" fmla="*/ 1464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219075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977FC88-6209-4A8F-9937-123105DA1BC7}"/>
                </a:ext>
              </a:extLst>
            </p:cNvPr>
            <p:cNvSpPr/>
            <p:nvPr/>
          </p:nvSpPr>
          <p:spPr>
            <a:xfrm>
              <a:off x="5992218" y="3571875"/>
              <a:ext cx="219075" cy="238125"/>
            </a:xfrm>
            <a:custGeom>
              <a:avLst/>
              <a:gdLst>
                <a:gd name="connsiteX0" fmla="*/ 204747 w 219075"/>
                <a:gd name="connsiteY0" fmla="*/ 0 h 238125"/>
                <a:gd name="connsiteX1" fmla="*/ 30439 w 219075"/>
                <a:gd name="connsiteY1" fmla="*/ 60960 h 238125"/>
                <a:gd name="connsiteX2" fmla="*/ 912 w 219075"/>
                <a:gd name="connsiteY2" fmla="*/ 196215 h 238125"/>
                <a:gd name="connsiteX3" fmla="*/ 60919 w 219075"/>
                <a:gd name="connsiteY3" fmla="*/ 228600 h 238125"/>
                <a:gd name="connsiteX4" fmla="*/ 212367 w 219075"/>
                <a:gd name="connsiteY4" fmla="*/ 77152 h 238125"/>
                <a:gd name="connsiteX5" fmla="*/ 219987 w 219075"/>
                <a:gd name="connsiteY5" fmla="*/ 39052 h 238125"/>
                <a:gd name="connsiteX6" fmla="*/ 204747 w 219075"/>
                <a:gd name="connsiteY6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238125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86B0CE24-0235-4C1C-9620-13EBF0E55927}"/>
                </a:ext>
              </a:extLst>
            </p:cNvPr>
            <p:cNvSpPr/>
            <p:nvPr/>
          </p:nvSpPr>
          <p:spPr>
            <a:xfrm>
              <a:off x="5915025" y="3089910"/>
              <a:ext cx="504825" cy="504825"/>
            </a:xfrm>
            <a:custGeom>
              <a:avLst/>
              <a:gdLst>
                <a:gd name="connsiteX0" fmla="*/ 338138 w 504825"/>
                <a:gd name="connsiteY0" fmla="*/ 0 h 504825"/>
                <a:gd name="connsiteX1" fmla="*/ 156210 w 504825"/>
                <a:gd name="connsiteY1" fmla="*/ 123825 h 504825"/>
                <a:gd name="connsiteX2" fmla="*/ 0 w 504825"/>
                <a:gd name="connsiteY2" fmla="*/ 452438 h 504825"/>
                <a:gd name="connsiteX3" fmla="*/ 59055 w 504825"/>
                <a:gd name="connsiteY3" fmla="*/ 511493 h 504825"/>
                <a:gd name="connsiteX4" fmla="*/ 388620 w 504825"/>
                <a:gd name="connsiteY4" fmla="*/ 356235 h 504825"/>
                <a:gd name="connsiteX5" fmla="*/ 512445 w 504825"/>
                <a:gd name="connsiteY5" fmla="*/ 175260 h 504825"/>
                <a:gd name="connsiteX6" fmla="*/ 440055 w 504825"/>
                <a:gd name="connsiteY6" fmla="*/ 70485 h 504825"/>
                <a:gd name="connsiteX7" fmla="*/ 338138 w 504825"/>
                <a:gd name="connsiteY7" fmla="*/ 0 h 504825"/>
                <a:gd name="connsiteX8" fmla="*/ 386715 w 504825"/>
                <a:gd name="connsiteY8" fmla="*/ 205740 h 504825"/>
                <a:gd name="connsiteX9" fmla="*/ 305753 w 504825"/>
                <a:gd name="connsiteY9" fmla="*/ 205740 h 504825"/>
                <a:gd name="connsiteX10" fmla="*/ 305753 w 504825"/>
                <a:gd name="connsiteY10" fmla="*/ 124778 h 504825"/>
                <a:gd name="connsiteX11" fmla="*/ 386715 w 504825"/>
                <a:gd name="connsiteY11" fmla="*/ 124778 h 504825"/>
                <a:gd name="connsiteX12" fmla="*/ 386715 w 504825"/>
                <a:gd name="connsiteY12" fmla="*/ 20574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4825" h="504825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0B3C22CF-40F7-4210-93FB-3EF1FDD3832A}"/>
                </a:ext>
              </a:extLst>
            </p:cNvPr>
            <p:cNvSpPr/>
            <p:nvPr/>
          </p:nvSpPr>
          <p:spPr>
            <a:xfrm>
              <a:off x="5802838" y="3577927"/>
              <a:ext cx="133350" cy="133350"/>
            </a:xfrm>
            <a:custGeom>
              <a:avLst/>
              <a:gdLst>
                <a:gd name="connsiteX0" fmla="*/ 111235 w 133350"/>
                <a:gd name="connsiteY0" fmla="*/ 24428 h 133350"/>
                <a:gd name="connsiteX1" fmla="*/ 66467 w 133350"/>
                <a:gd name="connsiteY1" fmla="*/ 14903 h 133350"/>
                <a:gd name="connsiteX2" fmla="*/ 2650 w 133350"/>
                <a:gd name="connsiteY2" fmla="*/ 133013 h 133350"/>
                <a:gd name="connsiteX3" fmla="*/ 120760 w 133350"/>
                <a:gd name="connsiteY3" fmla="*/ 69195 h 133350"/>
                <a:gd name="connsiteX4" fmla="*/ 111235 w 133350"/>
                <a:gd name="connsiteY4" fmla="*/ 244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22F9F145-1F49-4D67-B57F-F465567A5CB0}"/>
              </a:ext>
            </a:extLst>
          </p:cNvPr>
          <p:cNvSpPr/>
          <p:nvPr/>
        </p:nvSpPr>
        <p:spPr>
          <a:xfrm>
            <a:off x="8484024" y="1841135"/>
            <a:ext cx="2619222" cy="4040280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noFill/>
          </a:ln>
          <a:effectLst>
            <a:outerShdw blurRad="1270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0F88BFC-F981-43CA-BA74-DD2787615A3B}"/>
              </a:ext>
            </a:extLst>
          </p:cNvPr>
          <p:cNvSpPr/>
          <p:nvPr/>
        </p:nvSpPr>
        <p:spPr>
          <a:xfrm>
            <a:off x="9191618" y="3685931"/>
            <a:ext cx="1103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09C94E3-69C4-47FE-B4F3-B5869991463E}"/>
              </a:ext>
            </a:extLst>
          </p:cNvPr>
          <p:cNvSpPr/>
          <p:nvPr/>
        </p:nvSpPr>
        <p:spPr>
          <a:xfrm>
            <a:off x="8518196" y="4364068"/>
            <a:ext cx="251670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90" name="图形 50" descr="火箭">
            <a:extLst>
              <a:ext uri="{FF2B5EF4-FFF2-40B4-BE49-F238E27FC236}">
                <a16:creationId xmlns:a16="http://schemas.microsoft.com/office/drawing/2014/main" id="{4C3DA16A-4AD3-4AF4-9A6B-AED59670843C}"/>
              </a:ext>
            </a:extLst>
          </p:cNvPr>
          <p:cNvGrpSpPr/>
          <p:nvPr/>
        </p:nvGrpSpPr>
        <p:grpSpPr>
          <a:xfrm>
            <a:off x="9192033" y="2366427"/>
            <a:ext cx="1113966" cy="1113962"/>
            <a:chOff x="5638800" y="2971800"/>
            <a:chExt cx="914400" cy="9144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8FBC18B-0014-4AF1-81AD-652E375D668B}"/>
                </a:ext>
              </a:extLst>
            </p:cNvPr>
            <p:cNvSpPr/>
            <p:nvPr/>
          </p:nvSpPr>
          <p:spPr>
            <a:xfrm>
              <a:off x="6304598" y="3046768"/>
              <a:ext cx="171450" cy="161925"/>
            </a:xfrm>
            <a:custGeom>
              <a:avLst/>
              <a:gdLst>
                <a:gd name="connsiteX0" fmla="*/ 170498 w 171450"/>
                <a:gd name="connsiteY0" fmla="*/ 5042 h 161925"/>
                <a:gd name="connsiteX1" fmla="*/ 0 w 171450"/>
                <a:gd name="connsiteY1" fmla="*/ 25997 h 161925"/>
                <a:gd name="connsiteX2" fmla="*/ 78105 w 171450"/>
                <a:gd name="connsiteY2" fmla="*/ 87910 h 161925"/>
                <a:gd name="connsiteX3" fmla="*/ 140970 w 171450"/>
                <a:gd name="connsiteY3" fmla="*/ 167920 h 161925"/>
                <a:gd name="connsiteX4" fmla="*/ 170498 w 171450"/>
                <a:gd name="connsiteY4" fmla="*/ 504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61925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1D5E9302-FB0B-4D74-A456-084090E01526}"/>
                </a:ext>
              </a:extLst>
            </p:cNvPr>
            <p:cNvSpPr/>
            <p:nvPr/>
          </p:nvSpPr>
          <p:spPr>
            <a:xfrm>
              <a:off x="5712207" y="3308628"/>
              <a:ext cx="228600" cy="219075"/>
            </a:xfrm>
            <a:custGeom>
              <a:avLst/>
              <a:gdLst>
                <a:gd name="connsiteX0" fmla="*/ 232346 w 228600"/>
                <a:gd name="connsiteY0" fmla="*/ 14645 h 219075"/>
                <a:gd name="connsiteX1" fmla="*/ 199961 w 228600"/>
                <a:gd name="connsiteY1" fmla="*/ 2262 h 219075"/>
                <a:gd name="connsiteX2" fmla="*/ 161861 w 228600"/>
                <a:gd name="connsiteY2" fmla="*/ 9882 h 219075"/>
                <a:gd name="connsiteX3" fmla="*/ 10413 w 228600"/>
                <a:gd name="connsiteY3" fmla="*/ 161330 h 219075"/>
                <a:gd name="connsiteX4" fmla="*/ 42798 w 228600"/>
                <a:gd name="connsiteY4" fmla="*/ 221337 h 219075"/>
                <a:gd name="connsiteX5" fmla="*/ 169481 w 228600"/>
                <a:gd name="connsiteY5" fmla="*/ 192762 h 219075"/>
                <a:gd name="connsiteX6" fmla="*/ 232346 w 228600"/>
                <a:gd name="connsiteY6" fmla="*/ 1464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219075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1186A45-252A-44FB-9FDD-A9849DF78AE4}"/>
                </a:ext>
              </a:extLst>
            </p:cNvPr>
            <p:cNvSpPr/>
            <p:nvPr/>
          </p:nvSpPr>
          <p:spPr>
            <a:xfrm>
              <a:off x="5992218" y="3571875"/>
              <a:ext cx="219075" cy="238125"/>
            </a:xfrm>
            <a:custGeom>
              <a:avLst/>
              <a:gdLst>
                <a:gd name="connsiteX0" fmla="*/ 204747 w 219075"/>
                <a:gd name="connsiteY0" fmla="*/ 0 h 238125"/>
                <a:gd name="connsiteX1" fmla="*/ 30439 w 219075"/>
                <a:gd name="connsiteY1" fmla="*/ 60960 h 238125"/>
                <a:gd name="connsiteX2" fmla="*/ 912 w 219075"/>
                <a:gd name="connsiteY2" fmla="*/ 196215 h 238125"/>
                <a:gd name="connsiteX3" fmla="*/ 60919 w 219075"/>
                <a:gd name="connsiteY3" fmla="*/ 228600 h 238125"/>
                <a:gd name="connsiteX4" fmla="*/ 212367 w 219075"/>
                <a:gd name="connsiteY4" fmla="*/ 77152 h 238125"/>
                <a:gd name="connsiteX5" fmla="*/ 219987 w 219075"/>
                <a:gd name="connsiteY5" fmla="*/ 39052 h 238125"/>
                <a:gd name="connsiteX6" fmla="*/ 204747 w 219075"/>
                <a:gd name="connsiteY6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238125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9ECCE3EE-0D82-469C-84AF-44DA94F2CF15}"/>
                </a:ext>
              </a:extLst>
            </p:cNvPr>
            <p:cNvSpPr/>
            <p:nvPr/>
          </p:nvSpPr>
          <p:spPr>
            <a:xfrm>
              <a:off x="5915025" y="3089910"/>
              <a:ext cx="504825" cy="504825"/>
            </a:xfrm>
            <a:custGeom>
              <a:avLst/>
              <a:gdLst>
                <a:gd name="connsiteX0" fmla="*/ 338138 w 504825"/>
                <a:gd name="connsiteY0" fmla="*/ 0 h 504825"/>
                <a:gd name="connsiteX1" fmla="*/ 156210 w 504825"/>
                <a:gd name="connsiteY1" fmla="*/ 123825 h 504825"/>
                <a:gd name="connsiteX2" fmla="*/ 0 w 504825"/>
                <a:gd name="connsiteY2" fmla="*/ 452438 h 504825"/>
                <a:gd name="connsiteX3" fmla="*/ 59055 w 504825"/>
                <a:gd name="connsiteY3" fmla="*/ 511493 h 504825"/>
                <a:gd name="connsiteX4" fmla="*/ 388620 w 504825"/>
                <a:gd name="connsiteY4" fmla="*/ 356235 h 504825"/>
                <a:gd name="connsiteX5" fmla="*/ 512445 w 504825"/>
                <a:gd name="connsiteY5" fmla="*/ 175260 h 504825"/>
                <a:gd name="connsiteX6" fmla="*/ 440055 w 504825"/>
                <a:gd name="connsiteY6" fmla="*/ 70485 h 504825"/>
                <a:gd name="connsiteX7" fmla="*/ 338138 w 504825"/>
                <a:gd name="connsiteY7" fmla="*/ 0 h 504825"/>
                <a:gd name="connsiteX8" fmla="*/ 386715 w 504825"/>
                <a:gd name="connsiteY8" fmla="*/ 205740 h 504825"/>
                <a:gd name="connsiteX9" fmla="*/ 305753 w 504825"/>
                <a:gd name="connsiteY9" fmla="*/ 205740 h 504825"/>
                <a:gd name="connsiteX10" fmla="*/ 305753 w 504825"/>
                <a:gd name="connsiteY10" fmla="*/ 124778 h 504825"/>
                <a:gd name="connsiteX11" fmla="*/ 386715 w 504825"/>
                <a:gd name="connsiteY11" fmla="*/ 124778 h 504825"/>
                <a:gd name="connsiteX12" fmla="*/ 386715 w 504825"/>
                <a:gd name="connsiteY12" fmla="*/ 20574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4825" h="504825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C336F5A7-665C-4E9C-ACAA-3B2941E8EFD2}"/>
                </a:ext>
              </a:extLst>
            </p:cNvPr>
            <p:cNvSpPr/>
            <p:nvPr/>
          </p:nvSpPr>
          <p:spPr>
            <a:xfrm>
              <a:off x="5802838" y="3577927"/>
              <a:ext cx="133350" cy="133350"/>
            </a:xfrm>
            <a:custGeom>
              <a:avLst/>
              <a:gdLst>
                <a:gd name="connsiteX0" fmla="*/ 111235 w 133350"/>
                <a:gd name="connsiteY0" fmla="*/ 24428 h 133350"/>
                <a:gd name="connsiteX1" fmla="*/ 66467 w 133350"/>
                <a:gd name="connsiteY1" fmla="*/ 14903 h 133350"/>
                <a:gd name="connsiteX2" fmla="*/ 2650 w 133350"/>
                <a:gd name="connsiteY2" fmla="*/ 133013 h 133350"/>
                <a:gd name="connsiteX3" fmla="*/ 120760 w 133350"/>
                <a:gd name="connsiteY3" fmla="*/ 69195 h 133350"/>
                <a:gd name="connsiteX4" fmla="*/ 111235 w 133350"/>
                <a:gd name="connsiteY4" fmla="*/ 244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D2E5F092-559F-40F4-9B2C-7F916E14997F}"/>
              </a:ext>
            </a:extLst>
          </p:cNvPr>
          <p:cNvCxnSpPr/>
          <p:nvPr/>
        </p:nvCxnSpPr>
        <p:spPr>
          <a:xfrm>
            <a:off x="2189841" y="4164013"/>
            <a:ext cx="311459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AE53CFD2-20D5-4ACA-91D8-F8C5F102C467}"/>
              </a:ext>
            </a:extLst>
          </p:cNvPr>
          <p:cNvCxnSpPr/>
          <p:nvPr/>
        </p:nvCxnSpPr>
        <p:spPr>
          <a:xfrm>
            <a:off x="9578013" y="4164013"/>
            <a:ext cx="311459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BB917D0B-1134-4B25-87A8-0BDBA26AB799}"/>
              </a:ext>
            </a:extLst>
          </p:cNvPr>
          <p:cNvCxnSpPr/>
          <p:nvPr/>
        </p:nvCxnSpPr>
        <p:spPr>
          <a:xfrm>
            <a:off x="5883432" y="3944724"/>
            <a:ext cx="311459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占位符 117">
            <a:extLst>
              <a:ext uri="{FF2B5EF4-FFF2-40B4-BE49-F238E27FC236}">
                <a16:creationId xmlns:a16="http://schemas.microsoft.com/office/drawing/2014/main" id="{E6ABD501-0D0B-4D34-A200-75F806313D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618036"/>
            <a:ext cx="1569660" cy="424732"/>
          </a:xfrm>
        </p:spPr>
        <p:txBody>
          <a:bodyPr/>
          <a:lstStyle/>
          <a:p>
            <a:r>
              <a:rPr lang="zh-CN" altLang="en-US" dirty="0"/>
              <a:t>需求分析</a:t>
            </a:r>
            <a:endParaRPr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47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A675F8-D9EE-4CA7-9E88-791025BB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6247" y="1177209"/>
            <a:ext cx="4278735" cy="4067267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3D41E-9F7A-4420-B17E-5EA26EA47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6292" y="2359830"/>
            <a:ext cx="3239990" cy="769441"/>
          </a:xfrm>
        </p:spPr>
        <p:txBody>
          <a:bodyPr/>
          <a:lstStyle/>
          <a:p>
            <a:r>
              <a:rPr kumimoji="1" lang="zh-CN" altLang="en-US" sz="44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网页 </a:t>
            </a:r>
            <a:r>
              <a:rPr kumimoji="1" lang="en-US" altLang="zh-CN" sz="44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endParaRPr kumimoji="1" lang="zh-CN" altLang="en-US" sz="440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0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47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76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A675F8-D9EE-4CA7-9E88-791025BB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6247" y="1177209"/>
            <a:ext cx="4278735" cy="4067267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3D41E-9F7A-4420-B17E-5EA26EA47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6292" y="2359830"/>
            <a:ext cx="2595582" cy="769441"/>
          </a:xfrm>
        </p:spPr>
        <p:txBody>
          <a:bodyPr/>
          <a:lstStyle/>
          <a:p>
            <a:r>
              <a:rPr kumimoji="1" lang="zh-CN" altLang="en-US" sz="44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网站架构</a:t>
            </a:r>
            <a:endParaRPr kumimoji="1" lang="zh-CN" altLang="en-US" sz="440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824583E-0023-4D38-9126-82B153714ADC}"/>
              </a:ext>
            </a:extLst>
          </p:cNvPr>
          <p:cNvSpPr/>
          <p:nvPr/>
        </p:nvSpPr>
        <p:spPr>
          <a:xfrm>
            <a:off x="885825" y="2469952"/>
            <a:ext cx="104203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700586"/>
            <a:ext cx="1569660" cy="424732"/>
          </a:xfrm>
        </p:spPr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/>
              </a:rPr>
              <a:t>网站架构</a:t>
            </a:r>
            <a:endParaRPr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87A711-86BB-4118-942E-3DE31536AE0C}"/>
              </a:ext>
            </a:extLst>
          </p:cNvPr>
          <p:cNvSpPr txBox="1"/>
          <p:nvPr/>
        </p:nvSpPr>
        <p:spPr>
          <a:xfrm>
            <a:off x="5824132" y="24915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首页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4E633E1-E4DF-427C-9042-5CE3CF23BEB7}"/>
              </a:ext>
            </a:extLst>
          </p:cNvPr>
          <p:cNvSpPr/>
          <p:nvPr/>
        </p:nvSpPr>
        <p:spPr>
          <a:xfrm>
            <a:off x="885825" y="3160633"/>
            <a:ext cx="304800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EB5FB51-3F4C-437F-A81C-075E12810F2F}"/>
              </a:ext>
            </a:extLst>
          </p:cNvPr>
          <p:cNvSpPr/>
          <p:nvPr/>
        </p:nvSpPr>
        <p:spPr>
          <a:xfrm>
            <a:off x="2581276" y="3841789"/>
            <a:ext cx="13525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1425ED1-EDEE-483C-BA37-0CEC9CA92388}"/>
              </a:ext>
            </a:extLst>
          </p:cNvPr>
          <p:cNvSpPr/>
          <p:nvPr/>
        </p:nvSpPr>
        <p:spPr>
          <a:xfrm>
            <a:off x="885825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3548AFA-D2C1-4B5A-B1CA-F8279CE6B53E}"/>
              </a:ext>
            </a:extLst>
          </p:cNvPr>
          <p:cNvSpPr/>
          <p:nvPr/>
        </p:nvSpPr>
        <p:spPr>
          <a:xfrm>
            <a:off x="1657350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CC58E1-0FE8-4030-8730-12D53F813821}"/>
              </a:ext>
            </a:extLst>
          </p:cNvPr>
          <p:cNvSpPr txBox="1"/>
          <p:nvPr/>
        </p:nvSpPr>
        <p:spPr>
          <a:xfrm>
            <a:off x="1768846" y="317730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分公司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分店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85D28B7-358B-4A47-9083-149F5548BE6D}"/>
              </a:ext>
            </a:extLst>
          </p:cNvPr>
          <p:cNvSpPr/>
          <p:nvPr/>
        </p:nvSpPr>
        <p:spPr>
          <a:xfrm>
            <a:off x="4572000" y="3160633"/>
            <a:ext cx="304800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0030EE4-3D27-41FF-9B91-75B7F80F4262}"/>
              </a:ext>
            </a:extLst>
          </p:cNvPr>
          <p:cNvSpPr/>
          <p:nvPr/>
        </p:nvSpPr>
        <p:spPr>
          <a:xfrm>
            <a:off x="8258175" y="3160633"/>
            <a:ext cx="304800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017126-478C-4E98-9E9D-C80CDAF0348A}"/>
              </a:ext>
            </a:extLst>
          </p:cNvPr>
          <p:cNvSpPr txBox="1"/>
          <p:nvPr/>
        </p:nvSpPr>
        <p:spPr>
          <a:xfrm>
            <a:off x="5529978" y="317730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分公司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分店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5B0402-0C1C-408E-B70C-06DFB9B68788}"/>
              </a:ext>
            </a:extLst>
          </p:cNvPr>
          <p:cNvSpPr txBox="1"/>
          <p:nvPr/>
        </p:nvSpPr>
        <p:spPr>
          <a:xfrm>
            <a:off x="9216154" y="317730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分公司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分店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8F9271D-29EF-4B48-8414-AD2EDA8C3BBB}"/>
              </a:ext>
            </a:extLst>
          </p:cNvPr>
          <p:cNvSpPr/>
          <p:nvPr/>
        </p:nvSpPr>
        <p:spPr>
          <a:xfrm>
            <a:off x="885825" y="3841789"/>
            <a:ext cx="13525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FB661C2-A6B4-4248-9863-01F162944E68}"/>
              </a:ext>
            </a:extLst>
          </p:cNvPr>
          <p:cNvSpPr/>
          <p:nvPr/>
        </p:nvSpPr>
        <p:spPr>
          <a:xfrm>
            <a:off x="6279896" y="3841789"/>
            <a:ext cx="13525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15D3532-1D14-4D3D-9447-58DD4306C922}"/>
              </a:ext>
            </a:extLst>
          </p:cNvPr>
          <p:cNvSpPr/>
          <p:nvPr/>
        </p:nvSpPr>
        <p:spPr>
          <a:xfrm>
            <a:off x="9953625" y="3841789"/>
            <a:ext cx="13525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7327BBF-8BAD-4DA9-8BD8-8397405FF1F5}"/>
              </a:ext>
            </a:extLst>
          </p:cNvPr>
          <p:cNvSpPr/>
          <p:nvPr/>
        </p:nvSpPr>
        <p:spPr>
          <a:xfrm>
            <a:off x="8258174" y="3841789"/>
            <a:ext cx="13525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A208B96-7972-4C77-B0B8-AAE032E5CB00}"/>
              </a:ext>
            </a:extLst>
          </p:cNvPr>
          <p:cNvSpPr/>
          <p:nvPr/>
        </p:nvSpPr>
        <p:spPr>
          <a:xfrm>
            <a:off x="2581276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AACBF4F-63CE-44F9-97AC-B1EC793B3836}"/>
              </a:ext>
            </a:extLst>
          </p:cNvPr>
          <p:cNvSpPr/>
          <p:nvPr/>
        </p:nvSpPr>
        <p:spPr>
          <a:xfrm>
            <a:off x="3352801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268ED91-E3D2-4085-9466-3172B3C36FF6}"/>
              </a:ext>
            </a:extLst>
          </p:cNvPr>
          <p:cNvSpPr/>
          <p:nvPr/>
        </p:nvSpPr>
        <p:spPr>
          <a:xfrm>
            <a:off x="4584445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0384874-7C84-444A-8A9E-EE58F5E02CEE}"/>
              </a:ext>
            </a:extLst>
          </p:cNvPr>
          <p:cNvSpPr/>
          <p:nvPr/>
        </p:nvSpPr>
        <p:spPr>
          <a:xfrm>
            <a:off x="5355970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BFE714D-DE59-4B4A-9512-00BE8E9677CA}"/>
              </a:ext>
            </a:extLst>
          </p:cNvPr>
          <p:cNvSpPr/>
          <p:nvPr/>
        </p:nvSpPr>
        <p:spPr>
          <a:xfrm>
            <a:off x="6279896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FAE0E90-9AA0-4BD1-B1CD-8C79AEEF4D69}"/>
              </a:ext>
            </a:extLst>
          </p:cNvPr>
          <p:cNvSpPr/>
          <p:nvPr/>
        </p:nvSpPr>
        <p:spPr>
          <a:xfrm>
            <a:off x="7051421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A78D667-1166-408A-8B26-F3D012E35D90}"/>
              </a:ext>
            </a:extLst>
          </p:cNvPr>
          <p:cNvSpPr/>
          <p:nvPr/>
        </p:nvSpPr>
        <p:spPr>
          <a:xfrm>
            <a:off x="8258175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435EA1F-E698-4814-A24F-1467B3E9C2CA}"/>
              </a:ext>
            </a:extLst>
          </p:cNvPr>
          <p:cNvSpPr/>
          <p:nvPr/>
        </p:nvSpPr>
        <p:spPr>
          <a:xfrm>
            <a:off x="9029700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32F23E5-E25B-492D-8950-5CFAA043863F}"/>
              </a:ext>
            </a:extLst>
          </p:cNvPr>
          <p:cNvSpPr/>
          <p:nvPr/>
        </p:nvSpPr>
        <p:spPr>
          <a:xfrm>
            <a:off x="9953625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4BB6E44-D733-41D6-86D6-B783BA4EEFAC}"/>
              </a:ext>
            </a:extLst>
          </p:cNvPr>
          <p:cNvSpPr/>
          <p:nvPr/>
        </p:nvSpPr>
        <p:spPr>
          <a:xfrm>
            <a:off x="10725150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CEED806-FC9A-42CB-BFE8-8BEBF6A11654}"/>
              </a:ext>
            </a:extLst>
          </p:cNvPr>
          <p:cNvCxnSpPr/>
          <p:nvPr/>
        </p:nvCxnSpPr>
        <p:spPr>
          <a:xfrm>
            <a:off x="4867275" y="3744129"/>
            <a:ext cx="0" cy="63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5F61FE2-33BD-4315-B227-CB53D6AC4BBA}"/>
              </a:ext>
            </a:extLst>
          </p:cNvPr>
          <p:cNvCxnSpPr/>
          <p:nvPr/>
        </p:nvCxnSpPr>
        <p:spPr>
          <a:xfrm>
            <a:off x="5648325" y="3744129"/>
            <a:ext cx="0" cy="63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A3FB122-40D0-4CF5-BB11-96E12E0F9F57}"/>
              </a:ext>
            </a:extLst>
          </p:cNvPr>
          <p:cNvSpPr txBox="1"/>
          <p:nvPr/>
        </p:nvSpPr>
        <p:spPr>
          <a:xfrm>
            <a:off x="1281947" y="38608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2CFCEAD-CF3F-4235-9714-C8D40E8B221C}"/>
              </a:ext>
            </a:extLst>
          </p:cNvPr>
          <p:cNvSpPr txBox="1"/>
          <p:nvPr/>
        </p:nvSpPr>
        <p:spPr>
          <a:xfrm>
            <a:off x="2985681" y="38608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3EBDCCD-A4A2-4109-BCB1-D1FFFCE1797C}"/>
              </a:ext>
            </a:extLst>
          </p:cNvPr>
          <p:cNvSpPr txBox="1"/>
          <p:nvPr/>
        </p:nvSpPr>
        <p:spPr>
          <a:xfrm>
            <a:off x="6689973" y="38608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00EFA32-FAC3-426B-A6DA-458193E68095}"/>
              </a:ext>
            </a:extLst>
          </p:cNvPr>
          <p:cNvSpPr txBox="1"/>
          <p:nvPr/>
        </p:nvSpPr>
        <p:spPr>
          <a:xfrm>
            <a:off x="8658438" y="38608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896632E-00D3-4CDA-BEFD-3A8BA94CCA14}"/>
              </a:ext>
            </a:extLst>
          </p:cNvPr>
          <p:cNvSpPr txBox="1"/>
          <p:nvPr/>
        </p:nvSpPr>
        <p:spPr>
          <a:xfrm>
            <a:off x="10362172" y="38608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2D94837-74B6-4838-B382-D2431CA6DFEF}"/>
              </a:ext>
            </a:extLst>
          </p:cNvPr>
          <p:cNvSpPr txBox="1"/>
          <p:nvPr/>
        </p:nvSpPr>
        <p:spPr>
          <a:xfrm>
            <a:off x="904467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FF6D97E-7BB9-4E70-A51D-E3CE6D21BE4E}"/>
              </a:ext>
            </a:extLst>
          </p:cNvPr>
          <p:cNvSpPr txBox="1"/>
          <p:nvPr/>
        </p:nvSpPr>
        <p:spPr>
          <a:xfrm>
            <a:off x="1675992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4064CEF-76C0-4B2A-AD2F-8137CF514329}"/>
              </a:ext>
            </a:extLst>
          </p:cNvPr>
          <p:cNvSpPr txBox="1"/>
          <p:nvPr/>
        </p:nvSpPr>
        <p:spPr>
          <a:xfrm>
            <a:off x="2599919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2686C27-4303-4494-94A0-444C507205AB}"/>
              </a:ext>
            </a:extLst>
          </p:cNvPr>
          <p:cNvSpPr txBox="1"/>
          <p:nvPr/>
        </p:nvSpPr>
        <p:spPr>
          <a:xfrm>
            <a:off x="3371444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6623833-9C26-406B-9FD5-007D1E61F609}"/>
              </a:ext>
            </a:extLst>
          </p:cNvPr>
          <p:cNvSpPr txBox="1"/>
          <p:nvPr/>
        </p:nvSpPr>
        <p:spPr>
          <a:xfrm>
            <a:off x="4603088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3E85836-469B-47D0-A28C-B62C15338481}"/>
              </a:ext>
            </a:extLst>
          </p:cNvPr>
          <p:cNvSpPr txBox="1"/>
          <p:nvPr/>
        </p:nvSpPr>
        <p:spPr>
          <a:xfrm>
            <a:off x="5374613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9E39919-C596-44A6-83FC-06906707CFF1}"/>
              </a:ext>
            </a:extLst>
          </p:cNvPr>
          <p:cNvSpPr txBox="1"/>
          <p:nvPr/>
        </p:nvSpPr>
        <p:spPr>
          <a:xfrm>
            <a:off x="6298539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4B2BC04-BACF-492C-813E-0AEEADB3AFD1}"/>
              </a:ext>
            </a:extLst>
          </p:cNvPr>
          <p:cNvSpPr txBox="1"/>
          <p:nvPr/>
        </p:nvSpPr>
        <p:spPr>
          <a:xfrm>
            <a:off x="7070064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A1795F-5094-4B61-9DA0-7E37D26760B3}"/>
              </a:ext>
            </a:extLst>
          </p:cNvPr>
          <p:cNvSpPr txBox="1"/>
          <p:nvPr/>
        </p:nvSpPr>
        <p:spPr>
          <a:xfrm>
            <a:off x="8276818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8656E9C-BB79-4BC5-83DB-A19B8D7F5C5F}"/>
              </a:ext>
            </a:extLst>
          </p:cNvPr>
          <p:cNvSpPr txBox="1"/>
          <p:nvPr/>
        </p:nvSpPr>
        <p:spPr>
          <a:xfrm>
            <a:off x="9048343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A1BC366-DB0A-40BB-B44C-1DA022BE56A7}"/>
              </a:ext>
            </a:extLst>
          </p:cNvPr>
          <p:cNvSpPr txBox="1"/>
          <p:nvPr/>
        </p:nvSpPr>
        <p:spPr>
          <a:xfrm>
            <a:off x="9979279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D57CD22-C531-4AC1-AFED-E145C3BC4C53}"/>
              </a:ext>
            </a:extLst>
          </p:cNvPr>
          <p:cNvSpPr txBox="1"/>
          <p:nvPr/>
        </p:nvSpPr>
        <p:spPr>
          <a:xfrm>
            <a:off x="10750804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</p:spTree>
    <p:extLst>
      <p:ext uri="{BB962C8B-B14F-4D97-AF65-F5344CB8AC3E}">
        <p14:creationId xmlns:p14="http://schemas.microsoft.com/office/powerpoint/2010/main" val="254744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4D520B0621022B4CA37193CEB4BD4006" ma:contentTypeVersion="13" ma:contentTypeDescription="建立新的文件。" ma:contentTypeScope="" ma:versionID="77ede298dd30e7d317a6160eecc50e68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1f858079f8ae9e793083bfb45711dca7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53BF8C-68F5-442C-AEFC-1F734A50B2B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3902022-5f07-415b-99da-02f7a843c2d0"/>
    <ds:schemaRef ds:uri="45e91f00-0250-4a60-970e-f6ee534b485a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EF5AE3D-6E30-4F9C-ABC4-0EC56A8FD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2539A5-C41E-4881-9747-6A6C7A5820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</TotalTime>
  <Words>757</Words>
  <Application>Microsoft Office PowerPoint</Application>
  <PresentationFormat>宽屏</PresentationFormat>
  <Paragraphs>147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Microsoft YaHei Light</vt:lpstr>
      <vt:lpstr>等线</vt:lpstr>
      <vt:lpstr>宋体</vt:lpstr>
      <vt:lpstr>微软雅黑</vt:lpstr>
      <vt:lpstr>Arial</vt:lpstr>
      <vt:lpstr>Century Gothic</vt:lpstr>
      <vt:lpstr>Segoe UI Light</vt:lpstr>
      <vt:lpstr>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郝 爽</cp:lastModifiedBy>
  <cp:revision>181</cp:revision>
  <dcterms:created xsi:type="dcterms:W3CDTF">2015-08-18T02:51:41Z</dcterms:created>
  <dcterms:modified xsi:type="dcterms:W3CDTF">2019-08-09T07:32:46Z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2019-07-05T06:56:11.7164292Z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9a7c444a-f181-45f6-9801-8f278c469c6c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</Properties>
</file>