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33357"/>
          <p:cNvSpPr txBox="1"/>
          <p:nvPr>
            <p:ph type="body" idx="21"/>
          </p:nvPr>
        </p:nvSpPr>
        <p:spPr>
          <a:xfrm>
            <a:off x="9904065" y="9310778"/>
            <a:ext cx="5542941" cy="2113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6000"/>
            </a:lvl1pPr>
          </a:lstStyle>
          <a:p>
            <a:pPr/>
            <a:r>
              <a:t>33357</a:t>
            </a:r>
          </a:p>
        </p:txBody>
      </p:sp>
      <p:sp>
        <p:nvSpPr>
          <p:cNvPr id="172" name="Ethereum Colored Address Protocol"/>
          <p:cNvSpPr txBox="1"/>
          <p:nvPr>
            <p:ph type="ctrTitle"/>
          </p:nvPr>
        </p:nvSpPr>
        <p:spPr>
          <a:xfrm>
            <a:off x="1933105" y="4319397"/>
            <a:ext cx="22123278" cy="2402765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Ethereum Colored Address Protocol</a:t>
            </a:r>
          </a:p>
        </p:txBody>
      </p:sp>
      <p:sp>
        <p:nvSpPr>
          <p:cNvPr id="173" name="以太坊彩色地址协议"/>
          <p:cNvSpPr txBox="1"/>
          <p:nvPr>
            <p:ph type="subTitle" sz="quarter" idx="1"/>
          </p:nvPr>
        </p:nvSpPr>
        <p:spPr>
          <a:xfrm>
            <a:off x="6026698" y="7192364"/>
            <a:ext cx="12330604" cy="1648212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以太坊彩色地址协议</a:t>
            </a:r>
          </a:p>
        </p:txBody>
      </p:sp>
      <p:pic>
        <p:nvPicPr>
          <p:cNvPr id="174" name="DALL·E 2024-08-18 11.22.18 - A colorful icon of the Ethereum logo with a rainbow gradient. The icon should be a sleek and modern representation of the Ethereum symbol, with vibran.jpeg" descr="DALL·E 2024-08-18 11.22.18 - A colorful icon of the Ethereum logo with a rainbow gradient. The icon should be a sleek and modern representation of the Ethereum symbol, with vibra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040" y="605372"/>
            <a:ext cx="4355568" cy="4355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谢谢观看"/>
          <p:cNvSpPr txBox="1"/>
          <p:nvPr>
            <p:ph type="title"/>
          </p:nvPr>
        </p:nvSpPr>
        <p:spPr>
          <a:xfrm>
            <a:off x="8620709" y="5868803"/>
            <a:ext cx="7977885" cy="2616368"/>
          </a:xfrm>
          <a:prstGeom prst="rect">
            <a:avLst/>
          </a:prstGeom>
        </p:spPr>
        <p:txBody>
          <a:bodyPr/>
          <a:lstStyle/>
          <a:p>
            <a:pPr/>
            <a:r>
              <a:t>谢谢观看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以太坊地址输入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以太坊地址输入问题</a:t>
            </a:r>
          </a:p>
        </p:txBody>
      </p:sp>
      <p:sp>
        <p:nvSpPr>
          <p:cNvPr id="177" name="用户检查输入的以太坊地址只能一个个检查字符，容易出错，耗费精力。…"/>
          <p:cNvSpPr txBox="1"/>
          <p:nvPr>
            <p:ph type="body" idx="1"/>
          </p:nvPr>
        </p:nvSpPr>
        <p:spPr>
          <a:xfrm>
            <a:off x="1206500" y="2913025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用户检查输入的以太坊地址只能一个个检查字符，容易出错，耗费精力。</a:t>
            </a:r>
          </a:p>
          <a:p>
            <a:pPr/>
            <a:r>
              <a:t>很多用户为了方便只检查首尾几个字符，很多应用也会简化地址显示，这会导致安全风险：</a:t>
            </a:r>
          </a:p>
          <a:p>
            <a:pPr lvl="1"/>
            <a:r>
              <a:t>黑客使用显卡可以在几秒内生成首尾字符相同的假地址，替换 APP 上原本显示的真地址，只检查首尾字符很容易被骗。</a:t>
            </a:r>
          </a:p>
          <a:p>
            <a:pPr lvl="1"/>
            <a:r>
              <a:t>用户可能输错地址中间的一两个字符，就算一个个比对也很难看出来。</a:t>
            </a:r>
          </a:p>
          <a:p>
            <a:pPr lvl="1"/>
            <a:r>
              <a:t>一旦失误、受骗就是资金的直接损失，而且很难追回。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损失案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损失案例</a:t>
            </a:r>
          </a:p>
        </p:txBody>
      </p:sp>
      <p:sp>
        <p:nvSpPr>
          <p:cNvPr id="180" name="利用相似地址通过伪造的token制造假的交易记录，真实地址为0xd9A1b0B1…cB2853a91，假地址为0xd9A1C378…244853a91"/>
          <p:cNvSpPr txBox="1"/>
          <p:nvPr>
            <p:ph type="body" sz="quarter" idx="1"/>
          </p:nvPr>
        </p:nvSpPr>
        <p:spPr>
          <a:xfrm>
            <a:off x="1206500" y="2729994"/>
            <a:ext cx="21971000" cy="1895256"/>
          </a:xfrm>
          <a:prstGeom prst="rect">
            <a:avLst/>
          </a:prstGeom>
        </p:spPr>
        <p:txBody>
          <a:bodyPr/>
          <a:lstStyle/>
          <a:p>
            <a:pPr/>
            <a:r>
              <a:t>利用相似地址通过伪造的token制造假的交易记录，真实地址为0xd9A1b0B1…cB2853a91，假地址为0xd9A1C378…244853a91</a:t>
            </a:r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406" y="4842581"/>
            <a:ext cx="22281647" cy="1595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269" y="7810737"/>
            <a:ext cx="16852901" cy="570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利用相似地址通过少量真实的token制造真的交易记录，有点像小额转账测试。"/>
          <p:cNvSpPr txBox="1"/>
          <p:nvPr/>
        </p:nvSpPr>
        <p:spPr>
          <a:xfrm>
            <a:off x="1206500" y="6655058"/>
            <a:ext cx="21971000" cy="93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3504" indent="-603504" defTabSz="2413955">
              <a:spcBef>
                <a:spcPts val="4400"/>
              </a:spcBef>
              <a:buSzPct val="123000"/>
              <a:buChar char="•"/>
              <a:defRPr sz="4752"/>
            </a:lvl1pPr>
          </a:lstStyle>
          <a:p>
            <a:pPr/>
            <a:r>
              <a:t>利用相似地址通过少量真实的token制造真的交易记录，有点像小额转账测试。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以太坊彩色地址方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以太坊彩色地址方案</a:t>
            </a:r>
          </a:p>
        </p:txBody>
      </p:sp>
      <p:sp>
        <p:nvSpPr>
          <p:cNvPr id="186" name="将地址去除“0x”，剩下的进行 sha256 的计算…"/>
          <p:cNvSpPr txBox="1"/>
          <p:nvPr>
            <p:ph type="body" sz="half" idx="1"/>
          </p:nvPr>
        </p:nvSpPr>
        <p:spPr>
          <a:xfrm>
            <a:off x="1206500" y="2822096"/>
            <a:ext cx="21971000" cy="5830600"/>
          </a:xfrm>
          <a:prstGeom prst="rect">
            <a:avLst/>
          </a:prstGeom>
        </p:spPr>
        <p:txBody>
          <a:bodyPr/>
          <a:lstStyle/>
          <a:p>
            <a:pPr/>
            <a:r>
              <a:t>将地址去除“0x”，剩下的进行 sha256 的计算</a:t>
            </a:r>
          </a:p>
          <a:p>
            <a:pPr/>
            <a:r>
              <a:t>取计算结果的前 30 个字符，每 3 个为一组 RGB</a:t>
            </a:r>
          </a:p>
          <a:p>
            <a:pPr/>
            <a:r>
              <a:t>RGB数值范围映射在 50 - 200，防止颜色太白或者太黑。</a:t>
            </a:r>
          </a:p>
          <a:p>
            <a:pPr/>
            <a:r>
              <a:t>按顺序给地址首尾 5 个字符进行染色。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方案优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方案优势</a:t>
            </a:r>
          </a:p>
        </p:txBody>
      </p:sp>
      <p:sp>
        <p:nvSpPr>
          <p:cNvPr id="189" name="差异性：使用 hash 值对地址进行染色，即使只输错一两个字符，染色结果也会大不相同。…"/>
          <p:cNvSpPr txBox="1"/>
          <p:nvPr>
            <p:ph type="body" idx="1"/>
          </p:nvPr>
        </p:nvSpPr>
        <p:spPr>
          <a:xfrm>
            <a:off x="1206500" y="2729994"/>
            <a:ext cx="21971000" cy="6974049"/>
          </a:xfrm>
          <a:prstGeom prst="rect">
            <a:avLst/>
          </a:prstGeom>
        </p:spPr>
        <p:txBody>
          <a:bodyPr/>
          <a:lstStyle/>
          <a:p>
            <a:pPr/>
            <a:r>
              <a:t>差异性：使用 hash 值对地址进行染色，即使只输错一两个字符，染色结果也会大不相同。</a:t>
            </a:r>
          </a:p>
          <a:p>
            <a:pPr/>
            <a:r>
              <a:t>兼容性：兼容现有的地址显示方案，没有增加 UI 组件，技术容易实现，用户容易接受。</a:t>
            </a:r>
          </a:p>
          <a:p>
            <a:pPr/>
            <a:r>
              <a:t>安全性：暴力计算出一个首尾 5 位数值相同、颜色排列相似的地址，使用 4090 显卡计算需要 31,688 年，如果租用 AWS A100 显卡服务器，成本高于 88 亿美元。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效果演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效果演示</a:t>
            </a:r>
          </a:p>
        </p:txBody>
      </p:sp>
      <p:pic>
        <p:nvPicPr>
          <p:cNvPr id="192" name="截屏2024-08-18 10.30.36.jpg" descr="截屏2024-08-18 10.30.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713" y="2822574"/>
            <a:ext cx="9750708" cy="5173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截屏2024-08-18 10.30.39.jpg" descr="截屏2024-08-18 10.30.3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713" y="8306331"/>
            <a:ext cx="9750708" cy="5173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eth_colored_address_qr.png" descr="eth_colored_address_q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67318" y="4333376"/>
            <a:ext cx="7625757" cy="762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https://eth-colored-address.dnevend.site/"/>
          <p:cNvSpPr txBox="1"/>
          <p:nvPr/>
        </p:nvSpPr>
        <p:spPr>
          <a:xfrm>
            <a:off x="12561397" y="2822574"/>
            <a:ext cx="1155873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5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https://eth-colored-address.dnevend.site/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项目讨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项目讨论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953" y="2766124"/>
            <a:ext cx="12056134" cy="10161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x_url_qr_code.png" descr="x_url_qr_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3841" y="4855411"/>
            <a:ext cx="7042197" cy="704219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文本"/>
          <p:cNvSpPr txBox="1"/>
          <p:nvPr/>
        </p:nvSpPr>
        <p:spPr>
          <a:xfrm>
            <a:off x="11525250" y="6381750"/>
            <a:ext cx="1333500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01" name="文本"/>
          <p:cNvSpPr txBox="1"/>
          <p:nvPr/>
        </p:nvSpPr>
        <p:spPr>
          <a:xfrm>
            <a:off x="11652250" y="6508750"/>
            <a:ext cx="1333500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02" name="文本"/>
          <p:cNvSpPr txBox="1"/>
          <p:nvPr/>
        </p:nvSpPr>
        <p:spPr>
          <a:xfrm>
            <a:off x="11779250" y="6635750"/>
            <a:ext cx="1333500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03" name="https://x.com/33357xyz"/>
          <p:cNvSpPr txBox="1"/>
          <p:nvPr/>
        </p:nvSpPr>
        <p:spPr>
          <a:xfrm>
            <a:off x="14911862" y="2809792"/>
            <a:ext cx="657240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https://x.com/33357xyz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项目源地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项目源地址</a:t>
            </a:r>
          </a:p>
        </p:txBody>
      </p:sp>
      <p:pic>
        <p:nvPicPr>
          <p:cNvPr id="206" name="github_url_qr_code.png" descr="github_url_qr_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7265" y="5225775"/>
            <a:ext cx="5152541" cy="5152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57" y="2884716"/>
            <a:ext cx="15714322" cy="896422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https://github.com/AdamLeeeee/Ethereum-Colored-Address-Protocol/"/>
          <p:cNvSpPr txBox="1"/>
          <p:nvPr/>
        </p:nvSpPr>
        <p:spPr>
          <a:xfrm>
            <a:off x="7081329" y="1447593"/>
            <a:ext cx="161574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https://github.com/AdamLeeeee/Ethereum-Colored-Address-Protocol/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项目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项目规划</a:t>
            </a:r>
          </a:p>
        </p:txBody>
      </p:sp>
      <p:sp>
        <p:nvSpPr>
          <p:cNvPr id="211" name="提交 EIP 方案，争取以太坊社区的支持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提交 EIP 方案，争取以太坊社区的支持</a:t>
            </a:r>
          </a:p>
          <a:p>
            <a:pPr/>
            <a:r>
              <a:t>制作 SDK，提供方便的 UI 插件</a:t>
            </a:r>
          </a:p>
          <a:p>
            <a:pPr/>
            <a:r>
              <a:t>优化项目方案，争取成为 walletconnet 一样的基础设施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