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3357"/>
          <p:cNvSpPr txBox="1"/>
          <p:nvPr>
            <p:ph type="body" idx="21"/>
          </p:nvPr>
        </p:nvSpPr>
        <p:spPr>
          <a:xfrm>
            <a:off x="11876298" y="10578635"/>
            <a:ext cx="9368411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33357</a:t>
            </a:r>
          </a:p>
        </p:txBody>
      </p:sp>
      <p:sp>
        <p:nvSpPr>
          <p:cNvPr id="172" name="UNICHAT"/>
          <p:cNvSpPr txBox="1"/>
          <p:nvPr>
            <p:ph type="ctrTitle"/>
          </p:nvPr>
        </p:nvSpPr>
        <p:spPr>
          <a:xfrm>
            <a:off x="9817944" y="2700911"/>
            <a:ext cx="7280917" cy="4396360"/>
          </a:xfrm>
          <a:prstGeom prst="rect">
            <a:avLst/>
          </a:prstGeom>
        </p:spPr>
        <p:txBody>
          <a:bodyPr/>
          <a:lstStyle/>
          <a:p>
            <a:pPr/>
            <a:r>
              <a:t>UNICHAT</a:t>
            </a:r>
          </a:p>
        </p:txBody>
      </p:sp>
      <p:sp>
        <p:nvSpPr>
          <p:cNvPr id="173" name="基于链上身份和关系的聊天室"/>
          <p:cNvSpPr txBox="1"/>
          <p:nvPr/>
        </p:nvSpPr>
        <p:spPr>
          <a:xfrm>
            <a:off x="2841713" y="6759416"/>
            <a:ext cx="19698315" cy="277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基于链上身份和关系的聊天室</a:t>
            </a:r>
          </a:p>
        </p:txBody>
      </p:sp>
      <p:pic>
        <p:nvPicPr>
          <p:cNvPr id="174" name="GKKIB49bkAAUath.jpeg" descr="GKKIB49bkAAUath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0896" y="3715919"/>
            <a:ext cx="3403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产品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产品设计</a:t>
            </a:r>
          </a:p>
        </p:txBody>
      </p:sp>
      <p:sp>
        <p:nvSpPr>
          <p:cNvPr id="177" name="使用 web3 钱包签名直接登陆…"/>
          <p:cNvSpPr txBox="1"/>
          <p:nvPr>
            <p:ph type="body" idx="1"/>
          </p:nvPr>
        </p:nvSpPr>
        <p:spPr>
          <a:xfrm>
            <a:off x="1206500" y="3189331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使用 web3 钱包签名直接登陆</a:t>
            </a:r>
          </a:p>
          <a:p>
            <a:pPr/>
            <a:r>
              <a:t>自动搜索登陆地址代币并拉群</a:t>
            </a:r>
          </a:p>
          <a:p>
            <a:pPr/>
            <a:r>
              <a:t>使用地址搜索并加入代币群</a:t>
            </a:r>
          </a:p>
          <a:p>
            <a:pPr/>
            <a:r>
              <a:t>显示群成员代币余额</a:t>
            </a:r>
          </a:p>
          <a:p>
            <a:pPr/>
            <a:r>
              <a:t>未来支持其他功能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截屏2024-04-09 10.22.04.jpg" descr="截屏2024-04-09 10.22.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5224" y="636007"/>
            <a:ext cx="19556252" cy="1194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截屏2024-04-14 13.45.40.jpg" descr="截屏2024-04-14 13.45.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150" y="773530"/>
            <a:ext cx="18732687" cy="12570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541" y="816592"/>
            <a:ext cx="16784823" cy="1126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截屏2024-04-14 13.47.32.jpg" descr="截屏2024-04-14 13.47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987" y="1151292"/>
            <a:ext cx="16395527" cy="1100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截屏2024-04-14 13.48.48.jpg" descr="截屏2024-04-14 13.48.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987" y="1112215"/>
            <a:ext cx="17124694" cy="1149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截屏2024-04-14 13.48.59.jpg" descr="截屏2024-04-14 13.48.5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420" y="957628"/>
            <a:ext cx="17585422" cy="1180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