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3" r:id="rId4"/>
    <p:sldId id="269" r:id="rId5"/>
    <p:sldId id="268" r:id="rId6"/>
    <p:sldId id="270" r:id="rId7"/>
    <p:sldId id="258" r:id="rId8"/>
    <p:sldId id="266" r:id="rId9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7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89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7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29"/>
          <p:cNvSpPr txBox="1"/>
          <p:nvPr/>
        </p:nvSpPr>
        <p:spPr>
          <a:xfrm>
            <a:off x="467817" y="3927227"/>
            <a:ext cx="853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第三章：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web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项目创建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、项目结构</a:t>
            </a:r>
            <a:r>
              <a:rPr lang="en-US" altLang="zh-CN" sz="1600" dirty="0">
                <a:solidFill>
                  <a:srgbClr val="002B41"/>
                </a:solidFill>
                <a:latin typeface="+mj-ea"/>
                <a:ea typeface="+mj-ea"/>
              </a:rPr>
              <a:t>	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      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、文件类型及命名规范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、文件编码格式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57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项目的基础结构：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049" y="2443808"/>
            <a:ext cx="6304762" cy="29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4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28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页面模板结构实例分析：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340149"/>
            <a:ext cx="550799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项目本质：文件夹和文件的集合。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文件归类：按照文件的类型归纳整理。</a:t>
            </a:r>
            <a:endParaRPr lang="zh-CN" altLang="en-US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关联：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资源管理器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将文件夹添加到工作区。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01" y="3859119"/>
            <a:ext cx="5616624" cy="229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97" y="1548061"/>
            <a:ext cx="4769371" cy="207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文件类型（后缀名）：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39825" y="2114247"/>
            <a:ext cx="658811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文件后缀名标识了文件的类型，其目的是让计算机根据类型来判断用那种程序软件来打开或执行。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初级前端开发主要编写的文件对应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大前端语言：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.html</a:t>
            </a:r>
          </a:p>
          <a:p>
            <a:pPr marL="884819" lvl="1" indent="-285750" algn="just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 err="1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.</a:t>
            </a:r>
            <a:r>
              <a:rPr lang="en-US" altLang="zh-CN" sz="1400" kern="0" dirty="0" err="1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1400" kern="0" dirty="0" err="1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.</a:t>
            </a:r>
            <a:r>
              <a:rPr lang="en-US" altLang="zh-CN" sz="1400" kern="0" dirty="0" err="1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种文件都可以用浏览器以文档形式打开，但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文件需要关联在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文档中才能被浏览器进行解析执行。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作为开发者，应该让所有文件类型的后缀名“现形”，便于查看和区分。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5" y="2268141"/>
            <a:ext cx="400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17" y="2844205"/>
            <a:ext cx="4095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30" y="3329980"/>
            <a:ext cx="40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50" y="3815755"/>
            <a:ext cx="40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5" y="4340622"/>
            <a:ext cx="400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889" y="2397522"/>
            <a:ext cx="400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664" y="4864497"/>
            <a:ext cx="4191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92" y="3657600"/>
            <a:ext cx="390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14" y="3468092"/>
            <a:ext cx="409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3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文件命名规范：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50" y="2340149"/>
            <a:ext cx="4931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项目中所有的文件命名应该遵守一定的规则，规则不仅用于计算机能正确解读，也是便于开发团队人员辨识与沟通。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文件命名应使用</a:t>
            </a:r>
            <a:r>
              <a:rPr lang="zh-CN" altLang="en-US" sz="1400" b="1" u="sng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zh-CN" altLang="en-US" sz="1400" b="1" u="sng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字母、数字、下划线、连字符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，不得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包含汉字、空格和特殊字符。</a:t>
            </a: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语义明确简单、大家都看得懂的英文单词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命名，或者遵循团队制定的命名简写规则执行，让自己和团队成员能够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方便的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理解文件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17" y="2484165"/>
            <a:ext cx="53721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常见命名：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14281"/>
              </p:ext>
            </p:extLst>
          </p:nvPr>
        </p:nvGraphicFramePr>
        <p:xfrm>
          <a:off x="1386581" y="2543883"/>
          <a:ext cx="8730308" cy="274859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365154"/>
                <a:gridCol w="4365154"/>
              </a:tblGrid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r>
                        <a:rPr lang="en-US" altLang="zh-CN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文件夹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常见命名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静态首页文件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index   /   default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图片文件夹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img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/   images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样式表文件夹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/   styles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脚本文件夹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js</a:t>
                      </a: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/   scripts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字体文件夹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fonts</a:t>
                      </a:r>
                      <a:endParaRPr lang="zh-CN" altLang="en-US" sz="18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字符编码格式：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250770"/>
            <a:ext cx="990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编程文件基本都是文本型文档，其中编写的文本及代码，计算机都看作是字符来处理。通过对字符进行编码，从而呈现出各式各样的内容。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文本型文档的格式类型和编码息息相关，在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文件保存的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时候，我们可以选择和决定采用什么样的编码。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不要随意去直接修改文件后缀名从而变更文件类型，推荐使用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项目中的文本型文件，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这样可以避免出现“乱码”现象。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601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常见的字符编码：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468196"/>
            <a:ext cx="63720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：万国码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，用于网页上统一显示各种语言，是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时代的默认标准编码。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系的中文编码。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：普通文本通用的单字节国际编码。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项目结构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236569" y="4644405"/>
            <a:ext cx="4062164" cy="400110"/>
            <a:chOff x="6948537" y="2268141"/>
            <a:chExt cx="4350196" cy="400110"/>
          </a:xfrm>
        </p:grpSpPr>
        <p:sp>
          <p:nvSpPr>
            <p:cNvPr id="6" name="文本框 32"/>
            <p:cNvSpPr txBox="1"/>
            <p:nvPr/>
          </p:nvSpPr>
          <p:spPr>
            <a:xfrm>
              <a:off x="6948537" y="2268141"/>
              <a:ext cx="117617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.txt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32"/>
            <p:cNvSpPr txBox="1"/>
            <p:nvPr/>
          </p:nvSpPr>
          <p:spPr>
            <a:xfrm>
              <a:off x="9180785" y="2268141"/>
              <a:ext cx="211794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ˈ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æski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8388697" y="2468196"/>
              <a:ext cx="64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236569" y="2247573"/>
            <a:ext cx="4062164" cy="1696254"/>
            <a:chOff x="6948537" y="3060229"/>
            <a:chExt cx="4350196" cy="1696254"/>
          </a:xfrm>
        </p:grpSpPr>
        <p:sp>
          <p:nvSpPr>
            <p:cNvPr id="8" name="文本框 32"/>
            <p:cNvSpPr txBox="1"/>
            <p:nvPr/>
          </p:nvSpPr>
          <p:spPr>
            <a:xfrm>
              <a:off x="6948537" y="3060229"/>
              <a:ext cx="1619390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.html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32"/>
            <p:cNvSpPr txBox="1"/>
            <p:nvPr/>
          </p:nvSpPr>
          <p:spPr>
            <a:xfrm>
              <a:off x="9180785" y="3708301"/>
              <a:ext cx="2117948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utf-8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32"/>
            <p:cNvSpPr txBox="1"/>
            <p:nvPr/>
          </p:nvSpPr>
          <p:spPr>
            <a:xfrm>
              <a:off x="6948537" y="3685254"/>
              <a:ext cx="1368152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32"/>
            <p:cNvSpPr txBox="1"/>
            <p:nvPr/>
          </p:nvSpPr>
          <p:spPr>
            <a:xfrm>
              <a:off x="6948537" y="4356373"/>
              <a:ext cx="1368152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8388697" y="3290080"/>
              <a:ext cx="648000" cy="2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8388697" y="4254458"/>
              <a:ext cx="648000" cy="28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8388697" y="3928627"/>
              <a:ext cx="64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7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</TotalTime>
  <Words>468</Words>
  <Application>Microsoft Office PowerPoint</Application>
  <PresentationFormat>自定义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184</cp:revision>
  <dcterms:created xsi:type="dcterms:W3CDTF">2019-02-21T04:23:58Z</dcterms:created>
  <dcterms:modified xsi:type="dcterms:W3CDTF">2019-06-14T10:48:50Z</dcterms:modified>
  <cp:category>视频教学</cp:category>
</cp:coreProperties>
</file>