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20" r:id="rId4"/>
    <p:sldId id="334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>
      <p:cViewPr>
        <p:scale>
          <a:sx n="100" d="100"/>
          <a:sy n="100" d="100"/>
        </p:scale>
        <p:origin x="-1146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8350D-DEC0-4247-BA59-A06AA4EB56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2BB086-C04E-468C-8451-C2149B358144}">
      <dgm:prSet phldrT="[文本]" custT="1"/>
      <dgm:spPr/>
      <dgm:t>
        <a:bodyPr/>
        <a:lstStyle/>
        <a:p>
          <a:r>
            <a:rPr lang="zh-CN" altLang="en-US" sz="1800" dirty="0" smtClean="0"/>
            <a:t>尺寸值</a:t>
          </a:r>
          <a:endParaRPr lang="zh-CN" altLang="en-US" sz="1800" dirty="0"/>
        </a:p>
      </dgm:t>
    </dgm:pt>
    <dgm:pt modelId="{6628E6A3-4364-4385-9FA6-E1268268E88B}" type="parTrans" cxnId="{B276BFEF-E01F-48F3-97B2-C0AC5C7B6B4E}">
      <dgm:prSet/>
      <dgm:spPr/>
      <dgm:t>
        <a:bodyPr/>
        <a:lstStyle/>
        <a:p>
          <a:endParaRPr lang="zh-CN" altLang="en-US" sz="1800"/>
        </a:p>
      </dgm:t>
    </dgm:pt>
    <dgm:pt modelId="{BA2DD2BE-F6A3-4332-8B5F-CE4BC401733D}" type="sibTrans" cxnId="{B276BFEF-E01F-48F3-97B2-C0AC5C7B6B4E}">
      <dgm:prSet/>
      <dgm:spPr/>
      <dgm:t>
        <a:bodyPr/>
        <a:lstStyle/>
        <a:p>
          <a:endParaRPr lang="zh-CN" altLang="en-US" sz="1800"/>
        </a:p>
      </dgm:t>
    </dgm:pt>
    <dgm:pt modelId="{7831A393-32D3-43A7-8C1A-82B89ED1B5D6}">
      <dgm:prSet phldrT="[文本]" custT="1"/>
      <dgm:spPr/>
      <dgm:t>
        <a:bodyPr/>
        <a:lstStyle/>
        <a:p>
          <a:r>
            <a:rPr lang="zh-CN" altLang="en-US" sz="1800" dirty="0" smtClean="0"/>
            <a:t>数值</a:t>
          </a:r>
          <a:endParaRPr lang="zh-CN" altLang="en-US" sz="1800" dirty="0"/>
        </a:p>
      </dgm:t>
    </dgm:pt>
    <dgm:pt modelId="{C06ACE8C-0D12-4F78-A5C8-58F1EF2F4088}" type="parTrans" cxnId="{F66A7078-FD95-4128-9056-55ABB614D4E0}">
      <dgm:prSet/>
      <dgm:spPr/>
      <dgm:t>
        <a:bodyPr/>
        <a:lstStyle/>
        <a:p>
          <a:endParaRPr lang="zh-CN" altLang="en-US" sz="1800"/>
        </a:p>
      </dgm:t>
    </dgm:pt>
    <dgm:pt modelId="{6C41BCA2-9617-4CEA-8EC7-F42D2E7A4185}" type="sibTrans" cxnId="{F66A7078-FD95-4128-9056-55ABB614D4E0}">
      <dgm:prSet/>
      <dgm:spPr/>
      <dgm:t>
        <a:bodyPr/>
        <a:lstStyle/>
        <a:p>
          <a:endParaRPr lang="zh-CN" altLang="en-US" sz="1800"/>
        </a:p>
      </dgm:t>
    </dgm:pt>
    <dgm:pt modelId="{2D56B70C-DC4A-496F-8D77-1B17AAF28242}">
      <dgm:prSet phldrT="[文本]" custT="1"/>
      <dgm:spPr/>
      <dgm:t>
        <a:bodyPr/>
        <a:lstStyle/>
        <a:p>
          <a:r>
            <a:rPr lang="zh-CN" altLang="en-US" sz="1800" dirty="0" smtClean="0"/>
            <a:t>整数</a:t>
          </a:r>
          <a:endParaRPr lang="zh-CN" altLang="en-US" sz="1800" dirty="0"/>
        </a:p>
      </dgm:t>
    </dgm:pt>
    <dgm:pt modelId="{AC210594-4ED5-443A-9A2B-B27E24DB9AFB}" type="parTrans" cxnId="{D58729F1-D603-4F96-9D10-7955386FC6E3}">
      <dgm:prSet/>
      <dgm:spPr/>
      <dgm:t>
        <a:bodyPr/>
        <a:lstStyle/>
        <a:p>
          <a:endParaRPr lang="zh-CN" altLang="en-US" sz="1800"/>
        </a:p>
      </dgm:t>
    </dgm:pt>
    <dgm:pt modelId="{DDF8C983-543F-4539-8D59-7D243AD0A4B4}" type="sibTrans" cxnId="{D58729F1-D603-4F96-9D10-7955386FC6E3}">
      <dgm:prSet/>
      <dgm:spPr/>
      <dgm:t>
        <a:bodyPr/>
        <a:lstStyle/>
        <a:p>
          <a:endParaRPr lang="zh-CN" altLang="en-US" sz="1800"/>
        </a:p>
      </dgm:t>
    </dgm:pt>
    <dgm:pt modelId="{442D7D5F-6DF3-49CD-A866-744EDC7452CE}">
      <dgm:prSet phldrT="[文本]" custT="1"/>
      <dgm:spPr/>
      <dgm:t>
        <a:bodyPr/>
        <a:lstStyle/>
        <a:p>
          <a:r>
            <a:rPr lang="zh-CN" altLang="en-US" sz="1800" dirty="0" smtClean="0"/>
            <a:t>浮点</a:t>
          </a:r>
          <a:endParaRPr lang="zh-CN" altLang="en-US" sz="1800" dirty="0"/>
        </a:p>
      </dgm:t>
    </dgm:pt>
    <dgm:pt modelId="{3A18D011-E395-458A-AFA5-15F47ECD20E3}" type="parTrans" cxnId="{65B4FD2B-D9C7-43E7-A74F-55912DFFD1BA}">
      <dgm:prSet/>
      <dgm:spPr/>
      <dgm:t>
        <a:bodyPr/>
        <a:lstStyle/>
        <a:p>
          <a:endParaRPr lang="zh-CN" altLang="en-US" sz="1800"/>
        </a:p>
      </dgm:t>
    </dgm:pt>
    <dgm:pt modelId="{A96BE6A0-9B8B-451C-8C2B-3AFBFBB65435}" type="sibTrans" cxnId="{65B4FD2B-D9C7-43E7-A74F-55912DFFD1BA}">
      <dgm:prSet/>
      <dgm:spPr/>
      <dgm:t>
        <a:bodyPr/>
        <a:lstStyle/>
        <a:p>
          <a:endParaRPr lang="zh-CN" altLang="en-US" sz="1800"/>
        </a:p>
      </dgm:t>
    </dgm:pt>
    <dgm:pt modelId="{137C7021-0A4E-42F0-A68C-BACB4167F28B}">
      <dgm:prSet phldrT="[文本]" custT="1"/>
      <dgm:spPr/>
      <dgm:t>
        <a:bodyPr/>
        <a:lstStyle/>
        <a:p>
          <a:r>
            <a:rPr lang="zh-CN" altLang="en-US" sz="1800" dirty="0" smtClean="0"/>
            <a:t>单位</a:t>
          </a:r>
          <a:endParaRPr lang="zh-CN" altLang="en-US" sz="1800" dirty="0"/>
        </a:p>
      </dgm:t>
    </dgm:pt>
    <dgm:pt modelId="{C24EB498-4436-41E0-9730-A1D8A4509C70}" type="parTrans" cxnId="{16E513C5-1AE2-4F24-896B-6165A7C3F06E}">
      <dgm:prSet/>
      <dgm:spPr/>
      <dgm:t>
        <a:bodyPr/>
        <a:lstStyle/>
        <a:p>
          <a:endParaRPr lang="zh-CN" altLang="en-US" sz="1800"/>
        </a:p>
      </dgm:t>
    </dgm:pt>
    <dgm:pt modelId="{D739ED5E-5E98-4711-A97F-99D20D7B1946}" type="sibTrans" cxnId="{16E513C5-1AE2-4F24-896B-6165A7C3F06E}">
      <dgm:prSet/>
      <dgm:spPr/>
      <dgm:t>
        <a:bodyPr/>
        <a:lstStyle/>
        <a:p>
          <a:endParaRPr lang="zh-CN" altLang="en-US" sz="1800"/>
        </a:p>
      </dgm:t>
    </dgm:pt>
    <dgm:pt modelId="{63803A33-CBCB-4805-95BA-3DA03AB3A3CA}">
      <dgm:prSet phldrT="[文本]" custT="1"/>
      <dgm:spPr/>
      <dgm:t>
        <a:bodyPr/>
        <a:lstStyle/>
        <a:p>
          <a:r>
            <a:rPr lang="zh-CN" altLang="en-US" sz="1800" dirty="0" smtClean="0"/>
            <a:t>绝对</a:t>
          </a:r>
          <a:endParaRPr lang="zh-CN" altLang="en-US" sz="1800" dirty="0"/>
        </a:p>
      </dgm:t>
    </dgm:pt>
    <dgm:pt modelId="{10128401-ADE3-4EDE-AAA0-5A194DE442D3}" type="parTrans" cxnId="{7F623049-E380-41F5-9854-C8BEE59E4B85}">
      <dgm:prSet/>
      <dgm:spPr/>
      <dgm:t>
        <a:bodyPr/>
        <a:lstStyle/>
        <a:p>
          <a:endParaRPr lang="zh-CN" altLang="en-US" sz="1800"/>
        </a:p>
      </dgm:t>
    </dgm:pt>
    <dgm:pt modelId="{8291C11A-8ECF-4A29-A340-DD9C03328A58}" type="sibTrans" cxnId="{7F623049-E380-41F5-9854-C8BEE59E4B85}">
      <dgm:prSet/>
      <dgm:spPr/>
      <dgm:t>
        <a:bodyPr/>
        <a:lstStyle/>
        <a:p>
          <a:endParaRPr lang="zh-CN" altLang="en-US" sz="1800"/>
        </a:p>
      </dgm:t>
    </dgm:pt>
    <dgm:pt modelId="{CE132170-77AE-4059-974A-17CEE812BB87}">
      <dgm:prSet custT="1"/>
      <dgm:spPr/>
      <dgm:t>
        <a:bodyPr/>
        <a:lstStyle/>
        <a:p>
          <a:r>
            <a:rPr lang="zh-CN" altLang="en-US" sz="1800" dirty="0" smtClean="0"/>
            <a:t>相对</a:t>
          </a:r>
          <a:endParaRPr lang="zh-CN" altLang="en-US" sz="1800" dirty="0"/>
        </a:p>
      </dgm:t>
    </dgm:pt>
    <dgm:pt modelId="{AC9C740C-D585-4C6D-A8A5-3F47E95F6BAF}" type="parTrans" cxnId="{149D3F84-4BFE-4D10-82BA-650DD7CFD32D}">
      <dgm:prSet/>
      <dgm:spPr/>
      <dgm:t>
        <a:bodyPr/>
        <a:lstStyle/>
        <a:p>
          <a:endParaRPr lang="zh-CN" altLang="en-US" sz="1800"/>
        </a:p>
      </dgm:t>
    </dgm:pt>
    <dgm:pt modelId="{3DFB4D0C-C609-4578-A3FF-9E354338C626}" type="sibTrans" cxnId="{149D3F84-4BFE-4D10-82BA-650DD7CFD32D}">
      <dgm:prSet/>
      <dgm:spPr/>
      <dgm:t>
        <a:bodyPr/>
        <a:lstStyle/>
        <a:p>
          <a:endParaRPr lang="zh-CN" altLang="en-US" sz="1800"/>
        </a:p>
      </dgm:t>
    </dgm:pt>
    <dgm:pt modelId="{5A580CB6-DBAF-4588-89AA-B7224874F53F}" type="pres">
      <dgm:prSet presAssocID="{0058350D-DEC0-4247-BA59-A06AA4EB56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D3594DB-B721-4C2F-81AE-89E89E11E86A}" type="pres">
      <dgm:prSet presAssocID="{C12BB086-C04E-468C-8451-C2149B358144}" presName="hierRoot1" presStyleCnt="0"/>
      <dgm:spPr/>
    </dgm:pt>
    <dgm:pt modelId="{0A3C66C4-5AB6-4ECA-A893-C17CE74E8646}" type="pres">
      <dgm:prSet presAssocID="{C12BB086-C04E-468C-8451-C2149B358144}" presName="composite" presStyleCnt="0"/>
      <dgm:spPr/>
    </dgm:pt>
    <dgm:pt modelId="{1686E204-EA04-4F99-998F-4408CB06DDF2}" type="pres">
      <dgm:prSet presAssocID="{C12BB086-C04E-468C-8451-C2149B358144}" presName="background" presStyleLbl="node0" presStyleIdx="0" presStyleCnt="1"/>
      <dgm:spPr/>
    </dgm:pt>
    <dgm:pt modelId="{026C9F8D-7920-4CAA-946E-6FF11BDB54F4}" type="pres">
      <dgm:prSet presAssocID="{C12BB086-C04E-468C-8451-C2149B3581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92F607-966A-4605-8152-FF78C3727F5F}" type="pres">
      <dgm:prSet presAssocID="{C12BB086-C04E-468C-8451-C2149B358144}" presName="hierChild2" presStyleCnt="0"/>
      <dgm:spPr/>
    </dgm:pt>
    <dgm:pt modelId="{F3B2055D-DD2D-41B9-8D4C-B38A7B6E51E5}" type="pres">
      <dgm:prSet presAssocID="{C06ACE8C-0D12-4F78-A5C8-58F1EF2F4088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835C29EE-780A-41CB-81A9-1643F4E2D49D}" type="pres">
      <dgm:prSet presAssocID="{7831A393-32D3-43A7-8C1A-82B89ED1B5D6}" presName="hierRoot2" presStyleCnt="0"/>
      <dgm:spPr/>
    </dgm:pt>
    <dgm:pt modelId="{B69326F6-EF6A-4331-9256-CD829FF1BD5B}" type="pres">
      <dgm:prSet presAssocID="{7831A393-32D3-43A7-8C1A-82B89ED1B5D6}" presName="composite2" presStyleCnt="0"/>
      <dgm:spPr/>
    </dgm:pt>
    <dgm:pt modelId="{D996DC43-35D8-48FA-A078-FBC253C70875}" type="pres">
      <dgm:prSet presAssocID="{7831A393-32D3-43A7-8C1A-82B89ED1B5D6}" presName="background2" presStyleLbl="node2" presStyleIdx="0" presStyleCnt="2"/>
      <dgm:spPr/>
    </dgm:pt>
    <dgm:pt modelId="{7C778E14-9EB1-45EB-ADF8-94DDCE7FBBEF}" type="pres">
      <dgm:prSet presAssocID="{7831A393-32D3-43A7-8C1A-82B89ED1B5D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335BC-8C13-4DA6-9039-692199B792CC}" type="pres">
      <dgm:prSet presAssocID="{7831A393-32D3-43A7-8C1A-82B89ED1B5D6}" presName="hierChild3" presStyleCnt="0"/>
      <dgm:spPr/>
    </dgm:pt>
    <dgm:pt modelId="{948DB9CE-06AD-4A26-8D13-D1A14E7CF45C}" type="pres">
      <dgm:prSet presAssocID="{AC210594-4ED5-443A-9A2B-B27E24DB9AFB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3CF4ED75-1BDA-4A37-A92D-8D73C303A9E0}" type="pres">
      <dgm:prSet presAssocID="{2D56B70C-DC4A-496F-8D77-1B17AAF28242}" presName="hierRoot3" presStyleCnt="0"/>
      <dgm:spPr/>
    </dgm:pt>
    <dgm:pt modelId="{2A3C5938-C4A6-40B4-BF1D-D768D908CB56}" type="pres">
      <dgm:prSet presAssocID="{2D56B70C-DC4A-496F-8D77-1B17AAF28242}" presName="composite3" presStyleCnt="0"/>
      <dgm:spPr/>
    </dgm:pt>
    <dgm:pt modelId="{0EF7B928-A07A-4CC2-B436-C378C64198DD}" type="pres">
      <dgm:prSet presAssocID="{2D56B70C-DC4A-496F-8D77-1B17AAF28242}" presName="background3" presStyleLbl="node3" presStyleIdx="0" presStyleCnt="4"/>
      <dgm:spPr/>
    </dgm:pt>
    <dgm:pt modelId="{77828820-B19D-4701-8ADB-58A66522C09C}" type="pres">
      <dgm:prSet presAssocID="{2D56B70C-DC4A-496F-8D77-1B17AAF28242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51EDE4-D2C8-4138-837E-218EEAC010D3}" type="pres">
      <dgm:prSet presAssocID="{2D56B70C-DC4A-496F-8D77-1B17AAF28242}" presName="hierChild4" presStyleCnt="0"/>
      <dgm:spPr/>
    </dgm:pt>
    <dgm:pt modelId="{7425E245-252B-4EF4-BE5E-A1D5E34EAD61}" type="pres">
      <dgm:prSet presAssocID="{3A18D011-E395-458A-AFA5-15F47ECD20E3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C75EA34C-9890-4454-881D-14F5ACF69F66}" type="pres">
      <dgm:prSet presAssocID="{442D7D5F-6DF3-49CD-A866-744EDC7452CE}" presName="hierRoot3" presStyleCnt="0"/>
      <dgm:spPr/>
    </dgm:pt>
    <dgm:pt modelId="{EC9D64B6-1182-44CD-A315-061336650C6F}" type="pres">
      <dgm:prSet presAssocID="{442D7D5F-6DF3-49CD-A866-744EDC7452CE}" presName="composite3" presStyleCnt="0"/>
      <dgm:spPr/>
    </dgm:pt>
    <dgm:pt modelId="{2F837346-CA07-4DA3-9F01-EEA79F9D9DB6}" type="pres">
      <dgm:prSet presAssocID="{442D7D5F-6DF3-49CD-A866-744EDC7452CE}" presName="background3" presStyleLbl="node3" presStyleIdx="1" presStyleCnt="4"/>
      <dgm:spPr/>
    </dgm:pt>
    <dgm:pt modelId="{6271C988-699F-44AD-AC3F-FEA67A0BDFE7}" type="pres">
      <dgm:prSet presAssocID="{442D7D5F-6DF3-49CD-A866-744EDC7452C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E9ACC7-D721-415F-ABF3-0CB70AE3D08E}" type="pres">
      <dgm:prSet presAssocID="{442D7D5F-6DF3-49CD-A866-744EDC7452CE}" presName="hierChild4" presStyleCnt="0"/>
      <dgm:spPr/>
    </dgm:pt>
    <dgm:pt modelId="{FDADECBF-6C36-45A6-B5CB-3C08DC03E3D1}" type="pres">
      <dgm:prSet presAssocID="{C24EB498-4436-41E0-9730-A1D8A4509C70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095AD2B1-E12F-4283-8C4B-04AAF89A8591}" type="pres">
      <dgm:prSet presAssocID="{137C7021-0A4E-42F0-A68C-BACB4167F28B}" presName="hierRoot2" presStyleCnt="0"/>
      <dgm:spPr/>
    </dgm:pt>
    <dgm:pt modelId="{301AA6F6-A4C2-4FD8-BD95-99E948217933}" type="pres">
      <dgm:prSet presAssocID="{137C7021-0A4E-42F0-A68C-BACB4167F28B}" presName="composite2" presStyleCnt="0"/>
      <dgm:spPr/>
    </dgm:pt>
    <dgm:pt modelId="{F91FBED4-04D6-4043-8A5E-770A6149CD00}" type="pres">
      <dgm:prSet presAssocID="{137C7021-0A4E-42F0-A68C-BACB4167F28B}" presName="background2" presStyleLbl="node2" presStyleIdx="1" presStyleCnt="2"/>
      <dgm:spPr/>
    </dgm:pt>
    <dgm:pt modelId="{64199BE9-7195-4E5F-9D53-F97753D481A2}" type="pres">
      <dgm:prSet presAssocID="{137C7021-0A4E-42F0-A68C-BACB4167F28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97733-560C-49F8-808E-7C0316AD1F90}" type="pres">
      <dgm:prSet presAssocID="{137C7021-0A4E-42F0-A68C-BACB4167F28B}" presName="hierChild3" presStyleCnt="0"/>
      <dgm:spPr/>
    </dgm:pt>
    <dgm:pt modelId="{E7BF6498-E011-45E9-8DF1-09C93889D2BB}" type="pres">
      <dgm:prSet presAssocID="{10128401-ADE3-4EDE-AAA0-5A194DE442D3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32EAB4F1-2602-4987-BD8B-4ED3C9DC42C3}" type="pres">
      <dgm:prSet presAssocID="{63803A33-CBCB-4805-95BA-3DA03AB3A3CA}" presName="hierRoot3" presStyleCnt="0"/>
      <dgm:spPr/>
    </dgm:pt>
    <dgm:pt modelId="{C1160CFC-D555-4D34-A983-574844E0501C}" type="pres">
      <dgm:prSet presAssocID="{63803A33-CBCB-4805-95BA-3DA03AB3A3CA}" presName="composite3" presStyleCnt="0"/>
      <dgm:spPr/>
    </dgm:pt>
    <dgm:pt modelId="{22E69119-E3DB-4074-BD1D-DDABA24E3599}" type="pres">
      <dgm:prSet presAssocID="{63803A33-CBCB-4805-95BA-3DA03AB3A3CA}" presName="background3" presStyleLbl="node3" presStyleIdx="2" presStyleCnt="4"/>
      <dgm:spPr/>
    </dgm:pt>
    <dgm:pt modelId="{28FBE51C-BAF8-4446-9624-9D1C57C8EB73}" type="pres">
      <dgm:prSet presAssocID="{63803A33-CBCB-4805-95BA-3DA03AB3A3CA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E92DC-01F4-40FB-AC7A-83BC130DBD0F}" type="pres">
      <dgm:prSet presAssocID="{63803A33-CBCB-4805-95BA-3DA03AB3A3CA}" presName="hierChild4" presStyleCnt="0"/>
      <dgm:spPr/>
    </dgm:pt>
    <dgm:pt modelId="{00D073F6-45BA-421E-B11D-6C9B3BB00C79}" type="pres">
      <dgm:prSet presAssocID="{AC9C740C-D585-4C6D-A8A5-3F47E95F6BAF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74D471C8-37D4-4639-B36F-3B091D6C325D}" type="pres">
      <dgm:prSet presAssocID="{CE132170-77AE-4059-974A-17CEE812BB87}" presName="hierRoot3" presStyleCnt="0"/>
      <dgm:spPr/>
    </dgm:pt>
    <dgm:pt modelId="{E917E5E0-3167-4EFB-80F0-D1B5A4EF94D2}" type="pres">
      <dgm:prSet presAssocID="{CE132170-77AE-4059-974A-17CEE812BB87}" presName="composite3" presStyleCnt="0"/>
      <dgm:spPr/>
    </dgm:pt>
    <dgm:pt modelId="{CF45E619-7B1E-4EED-A4DE-2337E2FEF0C6}" type="pres">
      <dgm:prSet presAssocID="{CE132170-77AE-4059-974A-17CEE812BB87}" presName="background3" presStyleLbl="node3" presStyleIdx="3" presStyleCnt="4"/>
      <dgm:spPr/>
    </dgm:pt>
    <dgm:pt modelId="{0E1A9444-6BA3-448F-9956-2398E73CD7F1}" type="pres">
      <dgm:prSet presAssocID="{CE132170-77AE-4059-974A-17CEE812BB8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42F992-56D5-463E-96B3-711C167517D9}" type="pres">
      <dgm:prSet presAssocID="{CE132170-77AE-4059-974A-17CEE812BB87}" presName="hierChild4" presStyleCnt="0"/>
      <dgm:spPr/>
    </dgm:pt>
  </dgm:ptLst>
  <dgm:cxnLst>
    <dgm:cxn modelId="{3F544DAF-E4F8-4C6C-B69C-B46FC2C30DA9}" type="presOf" srcId="{3A18D011-E395-458A-AFA5-15F47ECD20E3}" destId="{7425E245-252B-4EF4-BE5E-A1D5E34EAD61}" srcOrd="0" destOrd="0" presId="urn:microsoft.com/office/officeart/2005/8/layout/hierarchy1"/>
    <dgm:cxn modelId="{E3827444-6761-4BFA-8B68-F6356544D191}" type="presOf" srcId="{63803A33-CBCB-4805-95BA-3DA03AB3A3CA}" destId="{28FBE51C-BAF8-4446-9624-9D1C57C8EB73}" srcOrd="0" destOrd="0" presId="urn:microsoft.com/office/officeart/2005/8/layout/hierarchy1"/>
    <dgm:cxn modelId="{705D11AE-2374-4882-B463-AF162F45E619}" type="presOf" srcId="{AC210594-4ED5-443A-9A2B-B27E24DB9AFB}" destId="{948DB9CE-06AD-4A26-8D13-D1A14E7CF45C}" srcOrd="0" destOrd="0" presId="urn:microsoft.com/office/officeart/2005/8/layout/hierarchy1"/>
    <dgm:cxn modelId="{D31F9C07-B523-480A-AA4C-18B67D5F3F61}" type="presOf" srcId="{2D56B70C-DC4A-496F-8D77-1B17AAF28242}" destId="{77828820-B19D-4701-8ADB-58A66522C09C}" srcOrd="0" destOrd="0" presId="urn:microsoft.com/office/officeart/2005/8/layout/hierarchy1"/>
    <dgm:cxn modelId="{C1BCEA49-669E-4701-B7B9-05D9ACE1B110}" type="presOf" srcId="{C06ACE8C-0D12-4F78-A5C8-58F1EF2F4088}" destId="{F3B2055D-DD2D-41B9-8D4C-B38A7B6E51E5}" srcOrd="0" destOrd="0" presId="urn:microsoft.com/office/officeart/2005/8/layout/hierarchy1"/>
    <dgm:cxn modelId="{ECB69BD7-D891-45C9-BA34-E9D4D935537B}" type="presOf" srcId="{C12BB086-C04E-468C-8451-C2149B358144}" destId="{026C9F8D-7920-4CAA-946E-6FF11BDB54F4}" srcOrd="0" destOrd="0" presId="urn:microsoft.com/office/officeart/2005/8/layout/hierarchy1"/>
    <dgm:cxn modelId="{B276BFEF-E01F-48F3-97B2-C0AC5C7B6B4E}" srcId="{0058350D-DEC0-4247-BA59-A06AA4EB5674}" destId="{C12BB086-C04E-468C-8451-C2149B358144}" srcOrd="0" destOrd="0" parTransId="{6628E6A3-4364-4385-9FA6-E1268268E88B}" sibTransId="{BA2DD2BE-F6A3-4332-8B5F-CE4BC401733D}"/>
    <dgm:cxn modelId="{79A94912-8EB3-4DAF-978A-191A1A1CAD5A}" type="presOf" srcId="{442D7D5F-6DF3-49CD-A866-744EDC7452CE}" destId="{6271C988-699F-44AD-AC3F-FEA67A0BDFE7}" srcOrd="0" destOrd="0" presId="urn:microsoft.com/office/officeart/2005/8/layout/hierarchy1"/>
    <dgm:cxn modelId="{67FB5484-C5AC-49CB-B802-E49FEE555C5B}" type="presOf" srcId="{C24EB498-4436-41E0-9730-A1D8A4509C70}" destId="{FDADECBF-6C36-45A6-B5CB-3C08DC03E3D1}" srcOrd="0" destOrd="0" presId="urn:microsoft.com/office/officeart/2005/8/layout/hierarchy1"/>
    <dgm:cxn modelId="{A2EE6ACE-42EA-4EA0-814A-D1A2FDB559A9}" type="presOf" srcId="{7831A393-32D3-43A7-8C1A-82B89ED1B5D6}" destId="{7C778E14-9EB1-45EB-ADF8-94DDCE7FBBEF}" srcOrd="0" destOrd="0" presId="urn:microsoft.com/office/officeart/2005/8/layout/hierarchy1"/>
    <dgm:cxn modelId="{7380D00F-D26F-46D5-B04D-ABEADAF7F538}" type="presOf" srcId="{137C7021-0A4E-42F0-A68C-BACB4167F28B}" destId="{64199BE9-7195-4E5F-9D53-F97753D481A2}" srcOrd="0" destOrd="0" presId="urn:microsoft.com/office/officeart/2005/8/layout/hierarchy1"/>
    <dgm:cxn modelId="{776EAC76-B712-42CC-8120-B9FD63BEAA00}" type="presOf" srcId="{AC9C740C-D585-4C6D-A8A5-3F47E95F6BAF}" destId="{00D073F6-45BA-421E-B11D-6C9B3BB00C79}" srcOrd="0" destOrd="0" presId="urn:microsoft.com/office/officeart/2005/8/layout/hierarchy1"/>
    <dgm:cxn modelId="{4820AE56-205D-4FBE-868F-94BCF60B40FB}" type="presOf" srcId="{0058350D-DEC0-4247-BA59-A06AA4EB5674}" destId="{5A580CB6-DBAF-4588-89AA-B7224874F53F}" srcOrd="0" destOrd="0" presId="urn:microsoft.com/office/officeart/2005/8/layout/hierarchy1"/>
    <dgm:cxn modelId="{FE931C9D-2FCA-4308-960E-51C2E525C86D}" type="presOf" srcId="{CE132170-77AE-4059-974A-17CEE812BB87}" destId="{0E1A9444-6BA3-448F-9956-2398E73CD7F1}" srcOrd="0" destOrd="0" presId="urn:microsoft.com/office/officeart/2005/8/layout/hierarchy1"/>
    <dgm:cxn modelId="{AA2808F9-3075-4234-8B2C-258F42C1A785}" type="presOf" srcId="{10128401-ADE3-4EDE-AAA0-5A194DE442D3}" destId="{E7BF6498-E011-45E9-8DF1-09C93889D2BB}" srcOrd="0" destOrd="0" presId="urn:microsoft.com/office/officeart/2005/8/layout/hierarchy1"/>
    <dgm:cxn modelId="{D58729F1-D603-4F96-9D10-7955386FC6E3}" srcId="{7831A393-32D3-43A7-8C1A-82B89ED1B5D6}" destId="{2D56B70C-DC4A-496F-8D77-1B17AAF28242}" srcOrd="0" destOrd="0" parTransId="{AC210594-4ED5-443A-9A2B-B27E24DB9AFB}" sibTransId="{DDF8C983-543F-4539-8D59-7D243AD0A4B4}"/>
    <dgm:cxn modelId="{16E513C5-1AE2-4F24-896B-6165A7C3F06E}" srcId="{C12BB086-C04E-468C-8451-C2149B358144}" destId="{137C7021-0A4E-42F0-A68C-BACB4167F28B}" srcOrd="1" destOrd="0" parTransId="{C24EB498-4436-41E0-9730-A1D8A4509C70}" sibTransId="{D739ED5E-5E98-4711-A97F-99D20D7B1946}"/>
    <dgm:cxn modelId="{65B4FD2B-D9C7-43E7-A74F-55912DFFD1BA}" srcId="{7831A393-32D3-43A7-8C1A-82B89ED1B5D6}" destId="{442D7D5F-6DF3-49CD-A866-744EDC7452CE}" srcOrd="1" destOrd="0" parTransId="{3A18D011-E395-458A-AFA5-15F47ECD20E3}" sibTransId="{A96BE6A0-9B8B-451C-8C2B-3AFBFBB65435}"/>
    <dgm:cxn modelId="{F66A7078-FD95-4128-9056-55ABB614D4E0}" srcId="{C12BB086-C04E-468C-8451-C2149B358144}" destId="{7831A393-32D3-43A7-8C1A-82B89ED1B5D6}" srcOrd="0" destOrd="0" parTransId="{C06ACE8C-0D12-4F78-A5C8-58F1EF2F4088}" sibTransId="{6C41BCA2-9617-4CEA-8EC7-F42D2E7A4185}"/>
    <dgm:cxn modelId="{149D3F84-4BFE-4D10-82BA-650DD7CFD32D}" srcId="{137C7021-0A4E-42F0-A68C-BACB4167F28B}" destId="{CE132170-77AE-4059-974A-17CEE812BB87}" srcOrd="1" destOrd="0" parTransId="{AC9C740C-D585-4C6D-A8A5-3F47E95F6BAF}" sibTransId="{3DFB4D0C-C609-4578-A3FF-9E354338C626}"/>
    <dgm:cxn modelId="{7F623049-E380-41F5-9854-C8BEE59E4B85}" srcId="{137C7021-0A4E-42F0-A68C-BACB4167F28B}" destId="{63803A33-CBCB-4805-95BA-3DA03AB3A3CA}" srcOrd="0" destOrd="0" parTransId="{10128401-ADE3-4EDE-AAA0-5A194DE442D3}" sibTransId="{8291C11A-8ECF-4A29-A340-DD9C03328A58}"/>
    <dgm:cxn modelId="{B7AA5936-E02D-4635-B7F7-A6188C08C910}" type="presParOf" srcId="{5A580CB6-DBAF-4588-89AA-B7224874F53F}" destId="{4D3594DB-B721-4C2F-81AE-89E89E11E86A}" srcOrd="0" destOrd="0" presId="urn:microsoft.com/office/officeart/2005/8/layout/hierarchy1"/>
    <dgm:cxn modelId="{FE0E8B86-FEA8-45E9-8158-4C2BB514A656}" type="presParOf" srcId="{4D3594DB-B721-4C2F-81AE-89E89E11E86A}" destId="{0A3C66C4-5AB6-4ECA-A893-C17CE74E8646}" srcOrd="0" destOrd="0" presId="urn:microsoft.com/office/officeart/2005/8/layout/hierarchy1"/>
    <dgm:cxn modelId="{A62CF340-D9DE-4698-87D4-F6DE331CE9A9}" type="presParOf" srcId="{0A3C66C4-5AB6-4ECA-A893-C17CE74E8646}" destId="{1686E204-EA04-4F99-998F-4408CB06DDF2}" srcOrd="0" destOrd="0" presId="urn:microsoft.com/office/officeart/2005/8/layout/hierarchy1"/>
    <dgm:cxn modelId="{8E1BBC1F-2357-4251-B7B6-6E32D09B976B}" type="presParOf" srcId="{0A3C66C4-5AB6-4ECA-A893-C17CE74E8646}" destId="{026C9F8D-7920-4CAA-946E-6FF11BDB54F4}" srcOrd="1" destOrd="0" presId="urn:microsoft.com/office/officeart/2005/8/layout/hierarchy1"/>
    <dgm:cxn modelId="{6857D62C-2E44-421B-97A4-BC1BCFFDFE65}" type="presParOf" srcId="{4D3594DB-B721-4C2F-81AE-89E89E11E86A}" destId="{AB92F607-966A-4605-8152-FF78C3727F5F}" srcOrd="1" destOrd="0" presId="urn:microsoft.com/office/officeart/2005/8/layout/hierarchy1"/>
    <dgm:cxn modelId="{01FE2BE4-B8D2-4AB5-AAC4-BAD496178F7B}" type="presParOf" srcId="{AB92F607-966A-4605-8152-FF78C3727F5F}" destId="{F3B2055D-DD2D-41B9-8D4C-B38A7B6E51E5}" srcOrd="0" destOrd="0" presId="urn:microsoft.com/office/officeart/2005/8/layout/hierarchy1"/>
    <dgm:cxn modelId="{243FB5A8-448E-4D74-A695-6C062095C674}" type="presParOf" srcId="{AB92F607-966A-4605-8152-FF78C3727F5F}" destId="{835C29EE-780A-41CB-81A9-1643F4E2D49D}" srcOrd="1" destOrd="0" presId="urn:microsoft.com/office/officeart/2005/8/layout/hierarchy1"/>
    <dgm:cxn modelId="{BBE55FED-8FD6-4C52-AFF8-484A3C962FA8}" type="presParOf" srcId="{835C29EE-780A-41CB-81A9-1643F4E2D49D}" destId="{B69326F6-EF6A-4331-9256-CD829FF1BD5B}" srcOrd="0" destOrd="0" presId="urn:microsoft.com/office/officeart/2005/8/layout/hierarchy1"/>
    <dgm:cxn modelId="{BC455998-B599-4AF2-B77D-D9B166A60457}" type="presParOf" srcId="{B69326F6-EF6A-4331-9256-CD829FF1BD5B}" destId="{D996DC43-35D8-48FA-A078-FBC253C70875}" srcOrd="0" destOrd="0" presId="urn:microsoft.com/office/officeart/2005/8/layout/hierarchy1"/>
    <dgm:cxn modelId="{D30CF493-D31B-4BF4-9FD8-E1DE98338C20}" type="presParOf" srcId="{B69326F6-EF6A-4331-9256-CD829FF1BD5B}" destId="{7C778E14-9EB1-45EB-ADF8-94DDCE7FBBEF}" srcOrd="1" destOrd="0" presId="urn:microsoft.com/office/officeart/2005/8/layout/hierarchy1"/>
    <dgm:cxn modelId="{F6FAD0AA-7A57-4214-B0B4-DDD00906B4CB}" type="presParOf" srcId="{835C29EE-780A-41CB-81A9-1643F4E2D49D}" destId="{0BC335BC-8C13-4DA6-9039-692199B792CC}" srcOrd="1" destOrd="0" presId="urn:microsoft.com/office/officeart/2005/8/layout/hierarchy1"/>
    <dgm:cxn modelId="{7D3DF54F-D9E4-4AA1-8C03-E676B65764BD}" type="presParOf" srcId="{0BC335BC-8C13-4DA6-9039-692199B792CC}" destId="{948DB9CE-06AD-4A26-8D13-D1A14E7CF45C}" srcOrd="0" destOrd="0" presId="urn:microsoft.com/office/officeart/2005/8/layout/hierarchy1"/>
    <dgm:cxn modelId="{75B4DB37-C4B4-41F7-A5C1-C1F5C1A76470}" type="presParOf" srcId="{0BC335BC-8C13-4DA6-9039-692199B792CC}" destId="{3CF4ED75-1BDA-4A37-A92D-8D73C303A9E0}" srcOrd="1" destOrd="0" presId="urn:microsoft.com/office/officeart/2005/8/layout/hierarchy1"/>
    <dgm:cxn modelId="{9BD19C4F-C98B-4208-91AA-02FB57020DDC}" type="presParOf" srcId="{3CF4ED75-1BDA-4A37-A92D-8D73C303A9E0}" destId="{2A3C5938-C4A6-40B4-BF1D-D768D908CB56}" srcOrd="0" destOrd="0" presId="urn:microsoft.com/office/officeart/2005/8/layout/hierarchy1"/>
    <dgm:cxn modelId="{B4BF1DF5-54CF-4171-8E36-E218C7DDC2D0}" type="presParOf" srcId="{2A3C5938-C4A6-40B4-BF1D-D768D908CB56}" destId="{0EF7B928-A07A-4CC2-B436-C378C64198DD}" srcOrd="0" destOrd="0" presId="urn:microsoft.com/office/officeart/2005/8/layout/hierarchy1"/>
    <dgm:cxn modelId="{EE833AA9-53D0-4264-8554-EA28B23E3C85}" type="presParOf" srcId="{2A3C5938-C4A6-40B4-BF1D-D768D908CB56}" destId="{77828820-B19D-4701-8ADB-58A66522C09C}" srcOrd="1" destOrd="0" presId="urn:microsoft.com/office/officeart/2005/8/layout/hierarchy1"/>
    <dgm:cxn modelId="{2638CF42-7BF3-4DF3-BE86-6D2074E3EF13}" type="presParOf" srcId="{3CF4ED75-1BDA-4A37-A92D-8D73C303A9E0}" destId="{7551EDE4-D2C8-4138-837E-218EEAC010D3}" srcOrd="1" destOrd="0" presId="urn:microsoft.com/office/officeart/2005/8/layout/hierarchy1"/>
    <dgm:cxn modelId="{DF668CC7-970D-4336-8B28-BF7512E5A11D}" type="presParOf" srcId="{0BC335BC-8C13-4DA6-9039-692199B792CC}" destId="{7425E245-252B-4EF4-BE5E-A1D5E34EAD61}" srcOrd="2" destOrd="0" presId="urn:microsoft.com/office/officeart/2005/8/layout/hierarchy1"/>
    <dgm:cxn modelId="{5F586B9E-D9A6-4D70-9362-845037FE4BE5}" type="presParOf" srcId="{0BC335BC-8C13-4DA6-9039-692199B792CC}" destId="{C75EA34C-9890-4454-881D-14F5ACF69F66}" srcOrd="3" destOrd="0" presId="urn:microsoft.com/office/officeart/2005/8/layout/hierarchy1"/>
    <dgm:cxn modelId="{37889A58-AF7E-400B-939D-45D19FD914F7}" type="presParOf" srcId="{C75EA34C-9890-4454-881D-14F5ACF69F66}" destId="{EC9D64B6-1182-44CD-A315-061336650C6F}" srcOrd="0" destOrd="0" presId="urn:microsoft.com/office/officeart/2005/8/layout/hierarchy1"/>
    <dgm:cxn modelId="{86B7A5BC-3B2C-4646-A2F8-E843B929EA16}" type="presParOf" srcId="{EC9D64B6-1182-44CD-A315-061336650C6F}" destId="{2F837346-CA07-4DA3-9F01-EEA79F9D9DB6}" srcOrd="0" destOrd="0" presId="urn:microsoft.com/office/officeart/2005/8/layout/hierarchy1"/>
    <dgm:cxn modelId="{D4E3CC7B-763F-4976-BCE6-32E55C4946CD}" type="presParOf" srcId="{EC9D64B6-1182-44CD-A315-061336650C6F}" destId="{6271C988-699F-44AD-AC3F-FEA67A0BDFE7}" srcOrd="1" destOrd="0" presId="urn:microsoft.com/office/officeart/2005/8/layout/hierarchy1"/>
    <dgm:cxn modelId="{54963015-2728-4DFA-8467-59EA3C43D8C5}" type="presParOf" srcId="{C75EA34C-9890-4454-881D-14F5ACF69F66}" destId="{A7E9ACC7-D721-415F-ABF3-0CB70AE3D08E}" srcOrd="1" destOrd="0" presId="urn:microsoft.com/office/officeart/2005/8/layout/hierarchy1"/>
    <dgm:cxn modelId="{443AD337-B5A1-4079-8A01-8E896A4B491D}" type="presParOf" srcId="{AB92F607-966A-4605-8152-FF78C3727F5F}" destId="{FDADECBF-6C36-45A6-B5CB-3C08DC03E3D1}" srcOrd="2" destOrd="0" presId="urn:microsoft.com/office/officeart/2005/8/layout/hierarchy1"/>
    <dgm:cxn modelId="{6B60F9F2-DE10-4853-9D77-A6837AEC9BD7}" type="presParOf" srcId="{AB92F607-966A-4605-8152-FF78C3727F5F}" destId="{095AD2B1-E12F-4283-8C4B-04AAF89A8591}" srcOrd="3" destOrd="0" presId="urn:microsoft.com/office/officeart/2005/8/layout/hierarchy1"/>
    <dgm:cxn modelId="{A2FE1A85-8B24-4169-B518-83EC0F3F8C37}" type="presParOf" srcId="{095AD2B1-E12F-4283-8C4B-04AAF89A8591}" destId="{301AA6F6-A4C2-4FD8-BD95-99E948217933}" srcOrd="0" destOrd="0" presId="urn:microsoft.com/office/officeart/2005/8/layout/hierarchy1"/>
    <dgm:cxn modelId="{1A04B36A-5B23-49DB-BFA7-733CCFEFAA79}" type="presParOf" srcId="{301AA6F6-A4C2-4FD8-BD95-99E948217933}" destId="{F91FBED4-04D6-4043-8A5E-770A6149CD00}" srcOrd="0" destOrd="0" presId="urn:microsoft.com/office/officeart/2005/8/layout/hierarchy1"/>
    <dgm:cxn modelId="{5E0F70BC-9CAC-4393-8413-58A87BC898D8}" type="presParOf" srcId="{301AA6F6-A4C2-4FD8-BD95-99E948217933}" destId="{64199BE9-7195-4E5F-9D53-F97753D481A2}" srcOrd="1" destOrd="0" presId="urn:microsoft.com/office/officeart/2005/8/layout/hierarchy1"/>
    <dgm:cxn modelId="{E9D72A08-D73B-4EED-B156-A920E13D3984}" type="presParOf" srcId="{095AD2B1-E12F-4283-8C4B-04AAF89A8591}" destId="{05497733-560C-49F8-808E-7C0316AD1F90}" srcOrd="1" destOrd="0" presId="urn:microsoft.com/office/officeart/2005/8/layout/hierarchy1"/>
    <dgm:cxn modelId="{40EB39F7-55A8-404A-9193-F761E3AC9813}" type="presParOf" srcId="{05497733-560C-49F8-808E-7C0316AD1F90}" destId="{E7BF6498-E011-45E9-8DF1-09C93889D2BB}" srcOrd="0" destOrd="0" presId="urn:microsoft.com/office/officeart/2005/8/layout/hierarchy1"/>
    <dgm:cxn modelId="{44CA501C-45CC-4646-A1DF-422CD8DD1E86}" type="presParOf" srcId="{05497733-560C-49F8-808E-7C0316AD1F90}" destId="{32EAB4F1-2602-4987-BD8B-4ED3C9DC42C3}" srcOrd="1" destOrd="0" presId="urn:microsoft.com/office/officeart/2005/8/layout/hierarchy1"/>
    <dgm:cxn modelId="{7BBD7035-AA0A-4E3D-88E2-EFB402AE0FBD}" type="presParOf" srcId="{32EAB4F1-2602-4987-BD8B-4ED3C9DC42C3}" destId="{C1160CFC-D555-4D34-A983-574844E0501C}" srcOrd="0" destOrd="0" presId="urn:microsoft.com/office/officeart/2005/8/layout/hierarchy1"/>
    <dgm:cxn modelId="{013DEE4B-0B1E-4FDE-8CF7-6D7D37C96CB1}" type="presParOf" srcId="{C1160CFC-D555-4D34-A983-574844E0501C}" destId="{22E69119-E3DB-4074-BD1D-DDABA24E3599}" srcOrd="0" destOrd="0" presId="urn:microsoft.com/office/officeart/2005/8/layout/hierarchy1"/>
    <dgm:cxn modelId="{60FEF124-A4CB-4587-852D-5DE785062FD3}" type="presParOf" srcId="{C1160CFC-D555-4D34-A983-574844E0501C}" destId="{28FBE51C-BAF8-4446-9624-9D1C57C8EB73}" srcOrd="1" destOrd="0" presId="urn:microsoft.com/office/officeart/2005/8/layout/hierarchy1"/>
    <dgm:cxn modelId="{D08EC08F-0BEA-41E7-8B2F-B6E87CA3FF6B}" type="presParOf" srcId="{32EAB4F1-2602-4987-BD8B-4ED3C9DC42C3}" destId="{AFAE92DC-01F4-40FB-AC7A-83BC130DBD0F}" srcOrd="1" destOrd="0" presId="urn:microsoft.com/office/officeart/2005/8/layout/hierarchy1"/>
    <dgm:cxn modelId="{EF672629-CB97-4681-9AE5-E4D9D72BCBAC}" type="presParOf" srcId="{05497733-560C-49F8-808E-7C0316AD1F90}" destId="{00D073F6-45BA-421E-B11D-6C9B3BB00C79}" srcOrd="2" destOrd="0" presId="urn:microsoft.com/office/officeart/2005/8/layout/hierarchy1"/>
    <dgm:cxn modelId="{36F2518E-E577-413D-A8A7-AC11AA2F0882}" type="presParOf" srcId="{05497733-560C-49F8-808E-7C0316AD1F90}" destId="{74D471C8-37D4-4639-B36F-3B091D6C325D}" srcOrd="3" destOrd="0" presId="urn:microsoft.com/office/officeart/2005/8/layout/hierarchy1"/>
    <dgm:cxn modelId="{369DA69D-1B11-47AC-9E2B-CF6FFAA8A73F}" type="presParOf" srcId="{74D471C8-37D4-4639-B36F-3B091D6C325D}" destId="{E917E5E0-3167-4EFB-80F0-D1B5A4EF94D2}" srcOrd="0" destOrd="0" presId="urn:microsoft.com/office/officeart/2005/8/layout/hierarchy1"/>
    <dgm:cxn modelId="{E2A1E2B5-08B2-452F-A00C-9446678CA1C0}" type="presParOf" srcId="{E917E5E0-3167-4EFB-80F0-D1B5A4EF94D2}" destId="{CF45E619-7B1E-4EED-A4DE-2337E2FEF0C6}" srcOrd="0" destOrd="0" presId="urn:microsoft.com/office/officeart/2005/8/layout/hierarchy1"/>
    <dgm:cxn modelId="{6232E699-1331-4A5E-B061-5810D6A8AC3E}" type="presParOf" srcId="{E917E5E0-3167-4EFB-80F0-D1B5A4EF94D2}" destId="{0E1A9444-6BA3-448F-9956-2398E73CD7F1}" srcOrd="1" destOrd="0" presId="urn:microsoft.com/office/officeart/2005/8/layout/hierarchy1"/>
    <dgm:cxn modelId="{FD8FA133-249D-4649-9FC2-92630B611E03}" type="presParOf" srcId="{74D471C8-37D4-4639-B36F-3B091D6C325D}" destId="{DD42F992-56D5-463E-96B3-711C167517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073F6-45BA-421E-B11D-6C9B3BB00C79}">
      <dsp:nvSpPr>
        <dsp:cNvPr id="0" name=""/>
        <dsp:cNvSpPr/>
      </dsp:nvSpPr>
      <dsp:spPr>
        <a:xfrm>
          <a:off x="3321660" y="1894686"/>
          <a:ext cx="570685" cy="271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83"/>
              </a:lnTo>
              <a:lnTo>
                <a:pt x="570685" y="185083"/>
              </a:lnTo>
              <a:lnTo>
                <a:pt x="570685" y="271594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F6498-E011-45E9-8DF1-09C93889D2BB}">
      <dsp:nvSpPr>
        <dsp:cNvPr id="0" name=""/>
        <dsp:cNvSpPr/>
      </dsp:nvSpPr>
      <dsp:spPr>
        <a:xfrm>
          <a:off x="2750974" y="1894686"/>
          <a:ext cx="570685" cy="271594"/>
        </a:xfrm>
        <a:custGeom>
          <a:avLst/>
          <a:gdLst/>
          <a:ahLst/>
          <a:cxnLst/>
          <a:rect l="0" t="0" r="0" b="0"/>
          <a:pathLst>
            <a:path>
              <a:moveTo>
                <a:pt x="570685" y="0"/>
              </a:moveTo>
              <a:lnTo>
                <a:pt x="570685" y="185083"/>
              </a:lnTo>
              <a:lnTo>
                <a:pt x="0" y="185083"/>
              </a:lnTo>
              <a:lnTo>
                <a:pt x="0" y="271594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DECBF-6C36-45A6-B5CB-3C08DC03E3D1}">
      <dsp:nvSpPr>
        <dsp:cNvPr id="0" name=""/>
        <dsp:cNvSpPr/>
      </dsp:nvSpPr>
      <dsp:spPr>
        <a:xfrm>
          <a:off x="2180288" y="1030097"/>
          <a:ext cx="1141371" cy="271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83"/>
              </a:lnTo>
              <a:lnTo>
                <a:pt x="1141371" y="185083"/>
              </a:lnTo>
              <a:lnTo>
                <a:pt x="1141371" y="271594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E245-252B-4EF4-BE5E-A1D5E34EAD61}">
      <dsp:nvSpPr>
        <dsp:cNvPr id="0" name=""/>
        <dsp:cNvSpPr/>
      </dsp:nvSpPr>
      <dsp:spPr>
        <a:xfrm>
          <a:off x="1038917" y="1894686"/>
          <a:ext cx="570685" cy="271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83"/>
              </a:lnTo>
              <a:lnTo>
                <a:pt x="570685" y="185083"/>
              </a:lnTo>
              <a:lnTo>
                <a:pt x="570685" y="271594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B9CE-06AD-4A26-8D13-D1A14E7CF45C}">
      <dsp:nvSpPr>
        <dsp:cNvPr id="0" name=""/>
        <dsp:cNvSpPr/>
      </dsp:nvSpPr>
      <dsp:spPr>
        <a:xfrm>
          <a:off x="468232" y="1894686"/>
          <a:ext cx="570685" cy="271594"/>
        </a:xfrm>
        <a:custGeom>
          <a:avLst/>
          <a:gdLst/>
          <a:ahLst/>
          <a:cxnLst/>
          <a:rect l="0" t="0" r="0" b="0"/>
          <a:pathLst>
            <a:path>
              <a:moveTo>
                <a:pt x="570685" y="0"/>
              </a:moveTo>
              <a:lnTo>
                <a:pt x="570685" y="185083"/>
              </a:lnTo>
              <a:lnTo>
                <a:pt x="0" y="185083"/>
              </a:lnTo>
              <a:lnTo>
                <a:pt x="0" y="271594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2055D-DD2D-41B9-8D4C-B38A7B6E51E5}">
      <dsp:nvSpPr>
        <dsp:cNvPr id="0" name=""/>
        <dsp:cNvSpPr/>
      </dsp:nvSpPr>
      <dsp:spPr>
        <a:xfrm>
          <a:off x="1038917" y="1030097"/>
          <a:ext cx="1141371" cy="271594"/>
        </a:xfrm>
        <a:custGeom>
          <a:avLst/>
          <a:gdLst/>
          <a:ahLst/>
          <a:cxnLst/>
          <a:rect l="0" t="0" r="0" b="0"/>
          <a:pathLst>
            <a:path>
              <a:moveTo>
                <a:pt x="1141371" y="0"/>
              </a:moveTo>
              <a:lnTo>
                <a:pt x="1141371" y="185083"/>
              </a:lnTo>
              <a:lnTo>
                <a:pt x="0" y="185083"/>
              </a:lnTo>
              <a:lnTo>
                <a:pt x="0" y="271594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6E204-EA04-4F99-998F-4408CB06DDF2}">
      <dsp:nvSpPr>
        <dsp:cNvPr id="0" name=""/>
        <dsp:cNvSpPr/>
      </dsp:nvSpPr>
      <dsp:spPr>
        <a:xfrm>
          <a:off x="1713364" y="437103"/>
          <a:ext cx="933849" cy="59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9F8D-7920-4CAA-946E-6FF11BDB54F4}">
      <dsp:nvSpPr>
        <dsp:cNvPr id="0" name=""/>
        <dsp:cNvSpPr/>
      </dsp:nvSpPr>
      <dsp:spPr>
        <a:xfrm>
          <a:off x="1817125" y="535676"/>
          <a:ext cx="933849" cy="59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尺寸值</a:t>
          </a:r>
          <a:endParaRPr lang="zh-CN" altLang="en-US" sz="1800" kern="1200" dirty="0"/>
        </a:p>
      </dsp:txBody>
      <dsp:txXfrm>
        <a:off x="1834493" y="553044"/>
        <a:ext cx="899113" cy="558258"/>
      </dsp:txXfrm>
    </dsp:sp>
    <dsp:sp modelId="{D996DC43-35D8-48FA-A078-FBC253C70875}">
      <dsp:nvSpPr>
        <dsp:cNvPr id="0" name=""/>
        <dsp:cNvSpPr/>
      </dsp:nvSpPr>
      <dsp:spPr>
        <a:xfrm>
          <a:off x="571993" y="1301691"/>
          <a:ext cx="933849" cy="59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78E14-9EB1-45EB-ADF8-94DDCE7FBBEF}">
      <dsp:nvSpPr>
        <dsp:cNvPr id="0" name=""/>
        <dsp:cNvSpPr/>
      </dsp:nvSpPr>
      <dsp:spPr>
        <a:xfrm>
          <a:off x="675754" y="1400264"/>
          <a:ext cx="933849" cy="59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数值</a:t>
          </a:r>
          <a:endParaRPr lang="zh-CN" altLang="en-US" sz="1800" kern="1200" dirty="0"/>
        </a:p>
      </dsp:txBody>
      <dsp:txXfrm>
        <a:off x="693122" y="1417632"/>
        <a:ext cx="899113" cy="558258"/>
      </dsp:txXfrm>
    </dsp:sp>
    <dsp:sp modelId="{0EF7B928-A07A-4CC2-B436-C378C64198DD}">
      <dsp:nvSpPr>
        <dsp:cNvPr id="0" name=""/>
        <dsp:cNvSpPr/>
      </dsp:nvSpPr>
      <dsp:spPr>
        <a:xfrm>
          <a:off x="1307" y="2166280"/>
          <a:ext cx="933849" cy="59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28820-B19D-4701-8ADB-58A66522C09C}">
      <dsp:nvSpPr>
        <dsp:cNvPr id="0" name=""/>
        <dsp:cNvSpPr/>
      </dsp:nvSpPr>
      <dsp:spPr>
        <a:xfrm>
          <a:off x="105068" y="2264853"/>
          <a:ext cx="933849" cy="59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整数</a:t>
          </a:r>
          <a:endParaRPr lang="zh-CN" altLang="en-US" sz="1800" kern="1200" dirty="0"/>
        </a:p>
      </dsp:txBody>
      <dsp:txXfrm>
        <a:off x="122436" y="2282221"/>
        <a:ext cx="899113" cy="558258"/>
      </dsp:txXfrm>
    </dsp:sp>
    <dsp:sp modelId="{2F837346-CA07-4DA3-9F01-EEA79F9D9DB6}">
      <dsp:nvSpPr>
        <dsp:cNvPr id="0" name=""/>
        <dsp:cNvSpPr/>
      </dsp:nvSpPr>
      <dsp:spPr>
        <a:xfrm>
          <a:off x="1142678" y="2166280"/>
          <a:ext cx="933849" cy="59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1C988-699F-44AD-AC3F-FEA67A0BDFE7}">
      <dsp:nvSpPr>
        <dsp:cNvPr id="0" name=""/>
        <dsp:cNvSpPr/>
      </dsp:nvSpPr>
      <dsp:spPr>
        <a:xfrm>
          <a:off x="1246439" y="2264853"/>
          <a:ext cx="933849" cy="59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浮点</a:t>
          </a:r>
          <a:endParaRPr lang="zh-CN" altLang="en-US" sz="1800" kern="1200" dirty="0"/>
        </a:p>
      </dsp:txBody>
      <dsp:txXfrm>
        <a:off x="1263807" y="2282221"/>
        <a:ext cx="899113" cy="558258"/>
      </dsp:txXfrm>
    </dsp:sp>
    <dsp:sp modelId="{F91FBED4-04D6-4043-8A5E-770A6149CD00}">
      <dsp:nvSpPr>
        <dsp:cNvPr id="0" name=""/>
        <dsp:cNvSpPr/>
      </dsp:nvSpPr>
      <dsp:spPr>
        <a:xfrm>
          <a:off x="2854735" y="1301691"/>
          <a:ext cx="933849" cy="59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99BE9-7195-4E5F-9D53-F97753D481A2}">
      <dsp:nvSpPr>
        <dsp:cNvPr id="0" name=""/>
        <dsp:cNvSpPr/>
      </dsp:nvSpPr>
      <dsp:spPr>
        <a:xfrm>
          <a:off x="2958496" y="1400264"/>
          <a:ext cx="933849" cy="59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单位</a:t>
          </a:r>
          <a:endParaRPr lang="zh-CN" altLang="en-US" sz="1800" kern="1200" dirty="0"/>
        </a:p>
      </dsp:txBody>
      <dsp:txXfrm>
        <a:off x="2975864" y="1417632"/>
        <a:ext cx="899113" cy="558258"/>
      </dsp:txXfrm>
    </dsp:sp>
    <dsp:sp modelId="{22E69119-E3DB-4074-BD1D-DDABA24E3599}">
      <dsp:nvSpPr>
        <dsp:cNvPr id="0" name=""/>
        <dsp:cNvSpPr/>
      </dsp:nvSpPr>
      <dsp:spPr>
        <a:xfrm>
          <a:off x="2284050" y="2166280"/>
          <a:ext cx="933849" cy="59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BE51C-BAF8-4446-9624-9D1C57C8EB73}">
      <dsp:nvSpPr>
        <dsp:cNvPr id="0" name=""/>
        <dsp:cNvSpPr/>
      </dsp:nvSpPr>
      <dsp:spPr>
        <a:xfrm>
          <a:off x="2387811" y="2264853"/>
          <a:ext cx="933849" cy="59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绝对</a:t>
          </a:r>
          <a:endParaRPr lang="zh-CN" altLang="en-US" sz="1800" kern="1200" dirty="0"/>
        </a:p>
      </dsp:txBody>
      <dsp:txXfrm>
        <a:off x="2405179" y="2282221"/>
        <a:ext cx="899113" cy="558258"/>
      </dsp:txXfrm>
    </dsp:sp>
    <dsp:sp modelId="{CF45E619-7B1E-4EED-A4DE-2337E2FEF0C6}">
      <dsp:nvSpPr>
        <dsp:cNvPr id="0" name=""/>
        <dsp:cNvSpPr/>
      </dsp:nvSpPr>
      <dsp:spPr>
        <a:xfrm>
          <a:off x="3425421" y="2166280"/>
          <a:ext cx="933849" cy="59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A9444-6BA3-448F-9956-2398E73CD7F1}">
      <dsp:nvSpPr>
        <dsp:cNvPr id="0" name=""/>
        <dsp:cNvSpPr/>
      </dsp:nvSpPr>
      <dsp:spPr>
        <a:xfrm>
          <a:off x="3529182" y="2264853"/>
          <a:ext cx="933849" cy="59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相对</a:t>
          </a:r>
          <a:endParaRPr lang="zh-CN" altLang="en-US" sz="1800" kern="1200" dirty="0"/>
        </a:p>
      </dsp:txBody>
      <dsp:txXfrm>
        <a:off x="3546550" y="2282221"/>
        <a:ext cx="899113" cy="55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6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5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第八章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属性常见取值范围及单位应用小结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通用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值和常见值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2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、尺寸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值及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常用单位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3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、色彩值的表达类型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色彩值类型：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196133"/>
            <a:ext cx="101987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色彩名称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十六进制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HEX）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RGB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RGBA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特殊关键词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色彩值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色彩名称：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198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色彩的英文名 </a:t>
            </a:r>
            <a:r>
              <a:rPr lang="en-US" altLang="zh-CN" sz="2000" dirty="0">
                <a:solidFill>
                  <a:prstClr val="black"/>
                </a:solidFill>
              </a:rPr>
              <a:t>—— </a:t>
            </a:r>
            <a:r>
              <a:rPr lang="zh-CN" altLang="en-US" sz="2000" dirty="0">
                <a:solidFill>
                  <a:prstClr val="black"/>
                </a:solidFill>
              </a:rPr>
              <a:t>预定义</a:t>
            </a:r>
            <a:r>
              <a:rPr lang="en-US" altLang="zh-CN" sz="2000" dirty="0">
                <a:solidFill>
                  <a:prstClr val="black"/>
                </a:solidFill>
              </a:rPr>
              <a:t>/</a:t>
            </a:r>
            <a:r>
              <a:rPr lang="zh-CN" altLang="en-US" sz="2000" dirty="0">
                <a:solidFill>
                  <a:prstClr val="black"/>
                </a:solidFill>
              </a:rPr>
              <a:t>跨浏览器颜色名称</a:t>
            </a:r>
            <a:r>
              <a:rPr lang="en-US" altLang="zh-CN" sz="2000" dirty="0">
                <a:solidFill>
                  <a:prstClr val="black"/>
                </a:solidFill>
              </a:rPr>
              <a:t>【17</a:t>
            </a:r>
            <a:r>
              <a:rPr lang="zh-CN" altLang="en-US" sz="2000" dirty="0">
                <a:solidFill>
                  <a:prstClr val="black"/>
                </a:solidFill>
              </a:rPr>
              <a:t>种标准色 </a:t>
            </a:r>
            <a:r>
              <a:rPr lang="en-US" altLang="zh-CN" sz="2000" dirty="0">
                <a:solidFill>
                  <a:prstClr val="black"/>
                </a:solidFill>
              </a:rPr>
              <a:t>+ 130</a:t>
            </a:r>
            <a:r>
              <a:rPr lang="zh-CN" altLang="en-US" sz="2000" dirty="0">
                <a:solidFill>
                  <a:prstClr val="black"/>
                </a:solidFill>
              </a:rPr>
              <a:t>种浏览器定义</a:t>
            </a:r>
            <a:r>
              <a:rPr lang="en-US" altLang="zh-CN" sz="2000" dirty="0" smtClean="0">
                <a:solidFill>
                  <a:prstClr val="black"/>
                </a:solidFill>
              </a:rPr>
              <a:t>】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没必要去记或背，能用最常见的、自己会的几种即可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兼容性好，</a:t>
            </a:r>
            <a:r>
              <a:rPr lang="zh-CN" altLang="en-US" sz="2000" dirty="0">
                <a:solidFill>
                  <a:prstClr val="black"/>
                </a:solidFill>
              </a:rPr>
              <a:t>常用于测试、简单</a:t>
            </a:r>
            <a:r>
              <a:rPr lang="zh-CN" altLang="en-US" sz="2000" dirty="0" smtClean="0">
                <a:solidFill>
                  <a:prstClr val="black"/>
                </a:solidFill>
              </a:rPr>
              <a:t>项目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18618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 name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833" y="4716413"/>
            <a:ext cx="439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56A8BD"/>
                </a:solidFill>
                <a:latin typeface="+mn-ea"/>
              </a:rPr>
              <a:t>PS</a:t>
            </a:r>
            <a:r>
              <a:rPr lang="zh-CN" altLang="en-US" sz="1800" dirty="0" smtClean="0">
                <a:solidFill>
                  <a:srgbClr val="56A8BD"/>
                </a:solidFill>
                <a:latin typeface="+mn-ea"/>
              </a:rPr>
              <a:t>：配套资源中 </a:t>
            </a:r>
            <a:r>
              <a:rPr lang="en-US" altLang="zh-CN" sz="1800" dirty="0">
                <a:solidFill>
                  <a:srgbClr val="56A8BD"/>
                </a:solidFill>
                <a:latin typeface="+mn-ea"/>
              </a:rPr>
              <a:t>&gt; 《 CSS3</a:t>
            </a:r>
            <a:r>
              <a:rPr lang="zh-CN" altLang="en-US" sz="1800" dirty="0">
                <a:solidFill>
                  <a:srgbClr val="56A8BD"/>
                </a:solidFill>
                <a:latin typeface="+mn-ea"/>
              </a:rPr>
              <a:t>颜色名称表</a:t>
            </a:r>
            <a:r>
              <a:rPr lang="en-US" altLang="zh-CN" sz="1800" dirty="0" smtClean="0">
                <a:solidFill>
                  <a:srgbClr val="56A8BD"/>
                </a:solidFill>
                <a:latin typeface="+mn-ea"/>
              </a:rPr>
              <a:t>》</a:t>
            </a:r>
            <a:endParaRPr lang="zh-CN" altLang="en-US" sz="1800" dirty="0">
              <a:solidFill>
                <a:srgbClr val="56A8B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3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色彩值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十六进制（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#hex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1987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屏幕色</a:t>
            </a:r>
            <a:r>
              <a:rPr lang="zh-CN" altLang="en-US" sz="2000" dirty="0">
                <a:solidFill>
                  <a:prstClr val="black"/>
                </a:solidFill>
              </a:rPr>
              <a:t>彩通过红、绿、蓝三种</a:t>
            </a:r>
            <a:r>
              <a:rPr lang="zh-CN" altLang="en-US" sz="2000" dirty="0" smtClean="0">
                <a:solidFill>
                  <a:prstClr val="black"/>
                </a:solidFill>
              </a:rPr>
              <a:t>光源通道组合</a:t>
            </a:r>
            <a:r>
              <a:rPr lang="zh-CN" altLang="en-US" sz="2000" dirty="0">
                <a:solidFill>
                  <a:prstClr val="black"/>
                </a:solidFill>
              </a:rPr>
              <a:t>显示，</a:t>
            </a:r>
            <a:r>
              <a:rPr lang="en-US" altLang="zh-CN" sz="2000" dirty="0">
                <a:solidFill>
                  <a:prstClr val="black"/>
                </a:solidFill>
              </a:rPr>
              <a:t>R</a:t>
            </a:r>
            <a:r>
              <a:rPr lang="zh-CN" altLang="en-US" sz="2000" dirty="0">
                <a:solidFill>
                  <a:prstClr val="black"/>
                </a:solidFill>
              </a:rPr>
              <a:t>代表红、</a:t>
            </a:r>
            <a:r>
              <a:rPr lang="en-US" altLang="zh-CN" sz="2000" dirty="0">
                <a:solidFill>
                  <a:prstClr val="black"/>
                </a:solidFill>
              </a:rPr>
              <a:t>G</a:t>
            </a:r>
            <a:r>
              <a:rPr lang="zh-CN" altLang="en-US" sz="2000" dirty="0">
                <a:solidFill>
                  <a:prstClr val="black"/>
                </a:solidFill>
              </a:rPr>
              <a:t>代表绿、</a:t>
            </a:r>
            <a:r>
              <a:rPr lang="en-US" altLang="zh-CN" sz="2000" dirty="0">
                <a:solidFill>
                  <a:prstClr val="black"/>
                </a:solidFill>
              </a:rPr>
              <a:t>B</a:t>
            </a:r>
            <a:r>
              <a:rPr lang="zh-CN" altLang="en-US" sz="2000" dirty="0">
                <a:solidFill>
                  <a:prstClr val="black"/>
                </a:solidFill>
              </a:rPr>
              <a:t>代表蓝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值</a:t>
            </a:r>
            <a:r>
              <a:rPr lang="zh-CN" altLang="en-US" sz="2000" dirty="0">
                <a:solidFill>
                  <a:prstClr val="black"/>
                </a:solidFill>
              </a:rPr>
              <a:t>必须介于 </a:t>
            </a:r>
            <a:r>
              <a:rPr lang="en-US" altLang="zh-CN" sz="2000" dirty="0">
                <a:solidFill>
                  <a:prstClr val="black"/>
                </a:solidFill>
              </a:rPr>
              <a:t>00 </a:t>
            </a:r>
            <a:r>
              <a:rPr lang="zh-CN" altLang="en-US" sz="2000" dirty="0">
                <a:solidFill>
                  <a:prstClr val="black"/>
                </a:solidFill>
              </a:rPr>
              <a:t>与 </a:t>
            </a:r>
            <a:r>
              <a:rPr lang="en-US" altLang="zh-CN" sz="2000" dirty="0">
                <a:solidFill>
                  <a:prstClr val="black"/>
                </a:solidFill>
              </a:rPr>
              <a:t>FF </a:t>
            </a:r>
            <a:r>
              <a:rPr lang="zh-CN" altLang="en-US" sz="2000" dirty="0">
                <a:solidFill>
                  <a:prstClr val="black"/>
                </a:solidFill>
              </a:rPr>
              <a:t>之间，</a:t>
            </a:r>
            <a:r>
              <a:rPr lang="en-US" altLang="zh-CN" sz="2000" dirty="0">
                <a:solidFill>
                  <a:prstClr val="black"/>
                </a:solidFill>
              </a:rPr>
              <a:t>00</a:t>
            </a:r>
            <a:r>
              <a:rPr lang="zh-CN" altLang="en-US" sz="2000" dirty="0">
                <a:solidFill>
                  <a:prstClr val="black"/>
                </a:solidFill>
              </a:rPr>
              <a:t>最黑（不发光）、</a:t>
            </a:r>
            <a:r>
              <a:rPr lang="en-US" altLang="zh-CN" sz="2000" dirty="0">
                <a:solidFill>
                  <a:prstClr val="black"/>
                </a:solidFill>
              </a:rPr>
              <a:t>FF</a:t>
            </a:r>
            <a:r>
              <a:rPr lang="zh-CN" altLang="en-US" sz="2000" dirty="0">
                <a:solidFill>
                  <a:prstClr val="black"/>
                </a:solidFill>
              </a:rPr>
              <a:t>最亮（发光最高值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代表同一通道的</a:t>
            </a:r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个数值如果相同，可以简写：</a:t>
            </a:r>
            <a:r>
              <a:rPr lang="en-US" altLang="zh-CN" sz="2000" dirty="0">
                <a:solidFill>
                  <a:prstClr val="black"/>
                </a:solidFill>
              </a:rPr>
              <a:t>#RRGGBB  &gt;  #RGB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兼容性好，所有浏览器都支持，实际应用</a:t>
            </a:r>
            <a:r>
              <a:rPr lang="zh-CN" altLang="en-US" sz="2000" dirty="0" smtClean="0">
                <a:solidFill>
                  <a:prstClr val="black"/>
                </a:solidFill>
              </a:rPr>
              <a:t>多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18618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#RRGGBB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2556049" y="2196133"/>
            <a:ext cx="18618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#RGB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7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4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色彩值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-RGB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198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括号中的</a:t>
            </a:r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个参数分别定义</a:t>
            </a:r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个通道的色彩亮度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亮度的值介于</a:t>
            </a:r>
            <a:r>
              <a:rPr lang="en-US" altLang="zh-CN" sz="2000" dirty="0">
                <a:solidFill>
                  <a:prstClr val="black"/>
                </a:solidFill>
              </a:rPr>
              <a:t>【0 — 255】</a:t>
            </a:r>
            <a:r>
              <a:rPr lang="zh-CN" altLang="en-US" sz="2000" dirty="0" smtClean="0">
                <a:solidFill>
                  <a:prstClr val="black"/>
                </a:solidFill>
              </a:rPr>
              <a:t>之间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兼容性</a:t>
            </a:r>
            <a:r>
              <a:rPr lang="zh-CN" altLang="en-US" sz="2000" dirty="0">
                <a:solidFill>
                  <a:prstClr val="black"/>
                </a:solidFill>
              </a:rPr>
              <a:t>好，所有浏览器都支持，实际应用多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26539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(red, green, blue)</a:t>
            </a:r>
          </a:p>
        </p:txBody>
      </p:sp>
    </p:spTree>
    <p:extLst>
      <p:ext uri="{BB962C8B-B14F-4D97-AF65-F5344CB8AC3E}">
        <p14:creationId xmlns:p14="http://schemas.microsoft.com/office/powerpoint/2010/main" val="36218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4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色彩值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-RGBA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198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CSS3</a:t>
            </a:r>
            <a:r>
              <a:rPr lang="zh-CN" altLang="en-US" sz="2000" dirty="0" smtClean="0">
                <a:solidFill>
                  <a:prstClr val="black"/>
                </a:solidFill>
              </a:rPr>
              <a:t>版本对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rgb</a:t>
            </a:r>
            <a:r>
              <a:rPr lang="zh-CN" altLang="en-US" sz="2000" dirty="0">
                <a:solidFill>
                  <a:prstClr val="black"/>
                </a:solidFill>
              </a:rPr>
              <a:t>模式的扩展，添加了</a:t>
            </a:r>
            <a:r>
              <a:rPr lang="en-US" altLang="zh-CN" sz="2000" dirty="0">
                <a:solidFill>
                  <a:prstClr val="black"/>
                </a:solidFill>
              </a:rPr>
              <a:t>alpha</a:t>
            </a:r>
            <a:r>
              <a:rPr lang="zh-CN" altLang="en-US" sz="2000" dirty="0">
                <a:solidFill>
                  <a:prstClr val="black"/>
                </a:solidFill>
              </a:rPr>
              <a:t>透明通道的设置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alpha</a:t>
            </a:r>
            <a:r>
              <a:rPr lang="zh-CN" altLang="en-US" sz="2000" dirty="0">
                <a:solidFill>
                  <a:prstClr val="black"/>
                </a:solidFill>
              </a:rPr>
              <a:t>参数的值介于</a:t>
            </a:r>
            <a:r>
              <a:rPr lang="en-US" altLang="zh-CN" sz="2000" dirty="0">
                <a:solidFill>
                  <a:prstClr val="black"/>
                </a:solidFill>
              </a:rPr>
              <a:t>0.0</a:t>
            </a:r>
            <a:r>
              <a:rPr lang="zh-CN" altLang="en-US" sz="2000" dirty="0">
                <a:solidFill>
                  <a:prstClr val="black"/>
                </a:solidFill>
              </a:rPr>
              <a:t>（完全透明）和</a:t>
            </a:r>
            <a:r>
              <a:rPr lang="en-US" altLang="zh-CN" sz="2000" dirty="0">
                <a:solidFill>
                  <a:prstClr val="black"/>
                </a:solidFill>
              </a:rPr>
              <a:t>1.0</a:t>
            </a:r>
            <a:r>
              <a:rPr lang="zh-CN" altLang="en-US" sz="2000" dirty="0">
                <a:solidFill>
                  <a:prstClr val="black"/>
                </a:solidFill>
              </a:rPr>
              <a:t>（完全不透明）之间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实际</a:t>
            </a:r>
            <a:r>
              <a:rPr lang="zh-CN" altLang="en-US" sz="2000" dirty="0">
                <a:solidFill>
                  <a:prstClr val="black"/>
                </a:solidFill>
              </a:rPr>
              <a:t>应用</a:t>
            </a:r>
            <a:r>
              <a:rPr lang="zh-CN" altLang="en-US" sz="2000" dirty="0" smtClean="0">
                <a:solidFill>
                  <a:prstClr val="black"/>
                </a:solidFill>
              </a:rPr>
              <a:t>多，设置半透明色彩很强大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41661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(red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green, 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blue,alpha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2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4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取色的技巧：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196133"/>
            <a:ext cx="10198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F12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shift+click</a:t>
            </a:r>
            <a:r>
              <a:rPr lang="zh-CN" altLang="en-US" sz="2000" dirty="0" smtClean="0">
                <a:solidFill>
                  <a:prstClr val="black"/>
                </a:solidFill>
              </a:rPr>
              <a:t>源码中的色彩方块可以转换值的类型查看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截图工具、拾色器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绘图工具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4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色彩特殊值：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1987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transparent = </a:t>
            </a:r>
            <a:r>
              <a:rPr lang="zh-CN" altLang="en-US" sz="2000" dirty="0" smtClean="0">
                <a:solidFill>
                  <a:prstClr val="black"/>
                </a:solidFill>
              </a:rPr>
              <a:t>全透明 </a:t>
            </a:r>
            <a:r>
              <a:rPr lang="en-US" altLang="zh-CN" sz="2000" dirty="0" smtClean="0">
                <a:solidFill>
                  <a:prstClr val="black"/>
                </a:solidFill>
              </a:rPr>
              <a:t>=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rgba</a:t>
            </a:r>
            <a:r>
              <a:rPr lang="en-US" altLang="zh-CN" sz="2000" dirty="0" smtClean="0">
                <a:solidFill>
                  <a:prstClr val="black"/>
                </a:solidFill>
              </a:rPr>
              <a:t>(0,0,0,0)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可以作用于任何具有</a:t>
            </a:r>
            <a:r>
              <a:rPr lang="en-US" altLang="zh-CN" sz="2000" dirty="0" smtClean="0">
                <a:solidFill>
                  <a:prstClr val="black"/>
                </a:solidFill>
              </a:rPr>
              <a:t>color</a:t>
            </a:r>
            <a:r>
              <a:rPr lang="zh-CN" altLang="en-US" sz="2000" dirty="0" smtClean="0">
                <a:solidFill>
                  <a:prstClr val="black"/>
                </a:solidFill>
              </a:rPr>
              <a:t>值的属性（</a:t>
            </a:r>
            <a:r>
              <a:rPr lang="en-US" altLang="zh-CN" sz="2000" dirty="0" smtClean="0">
                <a:solidFill>
                  <a:prstClr val="black"/>
                </a:solidFill>
              </a:rPr>
              <a:t>css3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18618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transparent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4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色彩特殊值：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6307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prstClr val="black"/>
                </a:solidFill>
              </a:rPr>
              <a:t>currentColor</a:t>
            </a:r>
            <a:r>
              <a:rPr lang="en-US" altLang="zh-CN" sz="2000" dirty="0">
                <a:solidFill>
                  <a:prstClr val="black"/>
                </a:solidFill>
              </a:rPr>
              <a:t> = </a:t>
            </a:r>
            <a:r>
              <a:rPr lang="zh-CN" altLang="en-US" sz="2000" dirty="0" smtClean="0">
                <a:solidFill>
                  <a:prstClr val="black"/>
                </a:solidFill>
              </a:rPr>
              <a:t>当前的</a:t>
            </a:r>
            <a:r>
              <a:rPr lang="en-US" altLang="zh-CN" sz="2000" dirty="0" smtClean="0">
                <a:solidFill>
                  <a:prstClr val="black"/>
                </a:solidFill>
              </a:rPr>
              <a:t>color</a:t>
            </a:r>
            <a:r>
              <a:rPr lang="zh-CN" altLang="en-US" sz="2000" dirty="0" smtClean="0">
                <a:solidFill>
                  <a:prstClr val="black"/>
                </a:solidFill>
              </a:rPr>
              <a:t>值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css3</a:t>
            </a:r>
            <a:r>
              <a:rPr lang="zh-CN" altLang="en-US" sz="2000" dirty="0" smtClean="0">
                <a:solidFill>
                  <a:prstClr val="black"/>
                </a:solidFill>
              </a:rPr>
              <a:t>定义，类似于一个变量，可以</a:t>
            </a:r>
            <a:r>
              <a:rPr lang="zh-CN" altLang="en-US" sz="2000" dirty="0">
                <a:solidFill>
                  <a:prstClr val="black"/>
                </a:solidFill>
              </a:rPr>
              <a:t>作用于任何具有</a:t>
            </a:r>
            <a:r>
              <a:rPr lang="en-US" altLang="zh-CN" sz="2000" dirty="0">
                <a:solidFill>
                  <a:prstClr val="black"/>
                </a:solidFill>
              </a:rPr>
              <a:t>color</a:t>
            </a:r>
            <a:r>
              <a:rPr lang="zh-CN" altLang="en-US" sz="2000" dirty="0">
                <a:solidFill>
                  <a:prstClr val="black"/>
                </a:solidFill>
              </a:rPr>
              <a:t>值的</a:t>
            </a:r>
            <a:r>
              <a:rPr lang="zh-CN" altLang="en-US" sz="2000" dirty="0" smtClean="0">
                <a:solidFill>
                  <a:prstClr val="black"/>
                </a:solidFill>
              </a:rPr>
              <a:t>属性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css</a:t>
            </a:r>
            <a:r>
              <a:rPr lang="zh-CN" altLang="en-US" sz="2000" dirty="0" smtClean="0">
                <a:solidFill>
                  <a:prstClr val="black"/>
                </a:solidFill>
              </a:rPr>
              <a:t>的</a:t>
            </a:r>
            <a:r>
              <a:rPr lang="en-US" altLang="zh-CN" sz="2000" dirty="0" smtClean="0">
                <a:solidFill>
                  <a:prstClr val="black"/>
                </a:solidFill>
              </a:rPr>
              <a:t>color</a:t>
            </a:r>
            <a:r>
              <a:rPr lang="zh-CN" altLang="en-US" sz="2000" dirty="0" smtClean="0">
                <a:solidFill>
                  <a:prstClr val="black"/>
                </a:solidFill>
              </a:rPr>
              <a:t>属性具有继承性，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currentColor</a:t>
            </a:r>
            <a:r>
              <a:rPr lang="zh-CN" altLang="en-US" sz="2000" dirty="0">
                <a:solidFill>
                  <a:prstClr val="black"/>
                </a:solidFill>
              </a:rPr>
              <a:t>既可作用于元素本身，也可作用于元素的</a:t>
            </a:r>
            <a:r>
              <a:rPr lang="zh-CN" altLang="en-US" sz="2000" dirty="0" smtClean="0">
                <a:solidFill>
                  <a:prstClr val="black"/>
                </a:solidFill>
              </a:rPr>
              <a:t>后代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实际应用可以精简</a:t>
            </a:r>
            <a:r>
              <a:rPr lang="zh-CN" altLang="en-US" sz="2000" dirty="0">
                <a:solidFill>
                  <a:prstClr val="black"/>
                </a:solidFill>
              </a:rPr>
              <a:t>代码，优化代码组织与</a:t>
            </a:r>
            <a:r>
              <a:rPr lang="zh-CN" altLang="en-US" sz="2000" dirty="0" smtClean="0">
                <a:solidFill>
                  <a:prstClr val="black"/>
                </a:solidFill>
              </a:rPr>
              <a:t>维护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18618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currentColor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3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常见的取值类型：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8" y="2196133"/>
            <a:ext cx="8784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通用值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常见值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尺寸值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色彩值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通用值：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8" y="2196133"/>
            <a:ext cx="789446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2000" dirty="0">
                <a:solidFill>
                  <a:prstClr val="black"/>
                </a:solidFill>
              </a:rPr>
              <a:t>可用于任何 </a:t>
            </a:r>
            <a:r>
              <a:rPr lang="en-US" altLang="zh-CN" sz="2000" dirty="0">
                <a:solidFill>
                  <a:prstClr val="black"/>
                </a:solidFill>
              </a:rPr>
              <a:t>HTML </a:t>
            </a:r>
            <a:r>
              <a:rPr lang="zh-CN" altLang="en-US" sz="2000" dirty="0">
                <a:solidFill>
                  <a:prstClr val="black"/>
                </a:solidFill>
              </a:rPr>
              <a:t>元素上的任何 </a:t>
            </a:r>
            <a:r>
              <a:rPr lang="en-US" altLang="zh-CN" sz="2000" dirty="0">
                <a:solidFill>
                  <a:prstClr val="black"/>
                </a:solidFill>
              </a:rPr>
              <a:t>CSS </a:t>
            </a:r>
            <a:r>
              <a:rPr lang="zh-CN" altLang="en-US" sz="2000" dirty="0">
                <a:solidFill>
                  <a:prstClr val="black"/>
                </a:solidFill>
              </a:rPr>
              <a:t>属性。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inherit  </a:t>
            </a:r>
            <a:r>
              <a:rPr lang="zh-CN" altLang="en-US" sz="2000" dirty="0" smtClean="0">
                <a:solidFill>
                  <a:prstClr val="black"/>
                </a:solidFill>
              </a:rPr>
              <a:t>继承值：指定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css</a:t>
            </a:r>
            <a:r>
              <a:rPr lang="zh-CN" altLang="en-US" sz="2000" dirty="0" smtClean="0">
                <a:solidFill>
                  <a:prstClr val="black"/>
                </a:solidFill>
              </a:rPr>
              <a:t>属性从父级对象的对应属性继承值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initial    </a:t>
            </a:r>
            <a:r>
              <a:rPr lang="zh-CN" altLang="en-US" sz="2000" dirty="0">
                <a:solidFill>
                  <a:prstClr val="black"/>
                </a:solidFill>
              </a:rPr>
              <a:t>初始值</a:t>
            </a:r>
            <a:r>
              <a:rPr lang="zh-CN" altLang="en-US" sz="2000" dirty="0" smtClean="0">
                <a:solidFill>
                  <a:prstClr val="black"/>
                </a:solidFill>
              </a:rPr>
              <a:t>：指定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css</a:t>
            </a:r>
            <a:r>
              <a:rPr lang="zh-CN" altLang="en-US" sz="2000" dirty="0" smtClean="0">
                <a:solidFill>
                  <a:prstClr val="black"/>
                </a:solidFill>
              </a:rPr>
              <a:t>属性为最初的默认值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</a:pPr>
            <a:r>
              <a:rPr lang="zh-CN" altLang="en-US" sz="1600" dirty="0" smtClean="0">
                <a:solidFill>
                  <a:srgbClr val="56A8BD"/>
                </a:solidFill>
              </a:rPr>
              <a:t>注意：部分参考资料显示</a:t>
            </a:r>
            <a:r>
              <a:rPr lang="en-US" altLang="zh-CN" sz="1600" dirty="0" smtClean="0">
                <a:solidFill>
                  <a:srgbClr val="56A8BD"/>
                </a:solidFill>
              </a:rPr>
              <a:t>initial</a:t>
            </a:r>
            <a:r>
              <a:rPr lang="zh-CN" altLang="en-US" sz="1600" dirty="0" smtClean="0">
                <a:solidFill>
                  <a:srgbClr val="56A8BD"/>
                </a:solidFill>
              </a:rPr>
              <a:t>的初始值为浏览器设定值，是不准确的</a:t>
            </a:r>
            <a:endParaRPr lang="en-US" altLang="zh-CN" sz="1600" dirty="0" smtClean="0">
              <a:solidFill>
                <a:srgbClr val="56A8BD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798836" y="3044349"/>
            <a:ext cx="10081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inherit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798836" y="3627001"/>
            <a:ext cx="10081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13" y="2418318"/>
            <a:ext cx="26289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2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常见值：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8" y="2196133"/>
            <a:ext cx="87849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2000" dirty="0" smtClean="0">
                <a:solidFill>
                  <a:prstClr val="black"/>
                </a:solidFill>
              </a:rPr>
              <a:t>一些常见的、比较通用的</a:t>
            </a:r>
            <a:r>
              <a:rPr lang="en-US" altLang="zh-CN" sz="2000" dirty="0" smtClean="0">
                <a:solidFill>
                  <a:prstClr val="black"/>
                </a:solidFill>
              </a:rPr>
              <a:t>E</a:t>
            </a:r>
            <a:r>
              <a:rPr lang="zh-CN" altLang="en-US" sz="2000" dirty="0" smtClean="0">
                <a:solidFill>
                  <a:prstClr val="black"/>
                </a:solidFill>
              </a:rPr>
              <a:t>文关键词：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inherit  </a:t>
            </a:r>
            <a:r>
              <a:rPr lang="zh-CN" altLang="en-US" sz="2000" dirty="0" smtClean="0">
                <a:solidFill>
                  <a:prstClr val="black"/>
                </a:solidFill>
              </a:rPr>
              <a:t>自动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initial    </a:t>
            </a:r>
            <a:r>
              <a:rPr lang="zh-CN" altLang="en-US" sz="2000" dirty="0" smtClean="0">
                <a:solidFill>
                  <a:prstClr val="black"/>
                </a:solidFill>
              </a:rPr>
              <a:t>无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                                                              方位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            外部资源引用（定义资源的</a:t>
            </a:r>
            <a:r>
              <a:rPr lang="en-US" altLang="zh-CN" sz="2000" dirty="0" smtClean="0">
                <a:solidFill>
                  <a:prstClr val="black"/>
                </a:solidFill>
              </a:rPr>
              <a:t>URL</a:t>
            </a:r>
            <a:r>
              <a:rPr lang="zh-CN" altLang="en-US" sz="2000" dirty="0" smtClean="0">
                <a:solidFill>
                  <a:prstClr val="black"/>
                </a:solidFill>
              </a:rPr>
              <a:t>路径）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798836" y="3044349"/>
            <a:ext cx="10081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798836" y="3627001"/>
            <a:ext cx="10081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8836" y="4275073"/>
            <a:ext cx="5357613" cy="369332"/>
            <a:chOff x="798836" y="4860429"/>
            <a:chExt cx="5357613" cy="369332"/>
          </a:xfrm>
        </p:grpSpPr>
        <p:sp>
          <p:nvSpPr>
            <p:cNvPr id="8" name="文本框 32"/>
            <p:cNvSpPr txBox="1"/>
            <p:nvPr/>
          </p:nvSpPr>
          <p:spPr>
            <a:xfrm>
              <a:off x="798836" y="4860429"/>
              <a:ext cx="100811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 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32"/>
            <p:cNvSpPr txBox="1"/>
            <p:nvPr/>
          </p:nvSpPr>
          <p:spPr>
            <a:xfrm>
              <a:off x="1907977" y="4860429"/>
              <a:ext cx="100811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right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32"/>
            <p:cNvSpPr txBox="1"/>
            <p:nvPr/>
          </p:nvSpPr>
          <p:spPr>
            <a:xfrm>
              <a:off x="2988097" y="4860429"/>
              <a:ext cx="100811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32"/>
            <p:cNvSpPr txBox="1"/>
            <p:nvPr/>
          </p:nvSpPr>
          <p:spPr>
            <a:xfrm>
              <a:off x="4068217" y="4860429"/>
              <a:ext cx="100811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bottom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32"/>
            <p:cNvSpPr txBox="1"/>
            <p:nvPr/>
          </p:nvSpPr>
          <p:spPr>
            <a:xfrm>
              <a:off x="5148337" y="4860429"/>
              <a:ext cx="100811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center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32"/>
          <p:cNvSpPr txBox="1"/>
          <p:nvPr/>
        </p:nvSpPr>
        <p:spPr>
          <a:xfrm>
            <a:off x="798836" y="4860429"/>
            <a:ext cx="10081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9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尺寸值单位：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8" y="2196133"/>
            <a:ext cx="87849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2000" dirty="0" smtClean="0">
                <a:solidFill>
                  <a:prstClr val="black"/>
                </a:solidFill>
              </a:rPr>
              <a:t>尺寸的设定 </a:t>
            </a:r>
            <a:r>
              <a:rPr lang="en-US" altLang="zh-CN" sz="2000" dirty="0" smtClean="0">
                <a:solidFill>
                  <a:prstClr val="black"/>
                </a:solidFill>
              </a:rPr>
              <a:t>= </a:t>
            </a:r>
            <a:r>
              <a:rPr lang="zh-CN" altLang="en-US" sz="2000" dirty="0" smtClean="0">
                <a:solidFill>
                  <a:prstClr val="black"/>
                </a:solidFill>
              </a:rPr>
              <a:t>数值 </a:t>
            </a:r>
            <a:r>
              <a:rPr lang="en-US" altLang="zh-CN" sz="2000" dirty="0" smtClean="0">
                <a:solidFill>
                  <a:prstClr val="black"/>
                </a:solidFill>
              </a:rPr>
              <a:t>+ </a:t>
            </a:r>
            <a:r>
              <a:rPr lang="zh-CN" altLang="en-US" sz="2000" dirty="0" smtClean="0">
                <a:solidFill>
                  <a:prstClr val="black"/>
                </a:solidFill>
              </a:rPr>
              <a:t>单位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数值分为整数和浮点数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单位分为绝对和相对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inherit     </a:t>
            </a:r>
            <a:r>
              <a:rPr lang="zh-CN" altLang="en-US" sz="2000" dirty="0" smtClean="0">
                <a:solidFill>
                  <a:prstClr val="black"/>
                </a:solidFill>
              </a:rPr>
              <a:t>以设备的屏幕分辨率为基准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initial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以不同的参照对象为基准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899865" y="4275073"/>
            <a:ext cx="11811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绝对单位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899865" y="4860429"/>
            <a:ext cx="11811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相对单位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008709"/>
              </p:ext>
            </p:extLst>
          </p:nvPr>
        </p:nvGraphicFramePr>
        <p:xfrm>
          <a:off x="6444481" y="2071281"/>
          <a:ext cx="4464339" cy="329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9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绝对单位：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198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px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pixel = </a:t>
            </a:r>
            <a:r>
              <a:rPr lang="zh-CN" altLang="en-US" sz="2000" dirty="0" smtClean="0">
                <a:solidFill>
                  <a:prstClr val="black"/>
                </a:solidFill>
              </a:rPr>
              <a:t>像素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本质上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px</a:t>
            </a:r>
            <a:r>
              <a:rPr lang="zh-CN" altLang="en-US" sz="2000" dirty="0" smtClean="0">
                <a:solidFill>
                  <a:prstClr val="black"/>
                </a:solidFill>
              </a:rPr>
              <a:t>是相对的单位，但是因为其参照基准是屏幕，相对固定，所以通常我们称其为“绝对”单位（在页面视口中绝对）。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11811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相对单位：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1987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% 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zh-CN" altLang="en-US" sz="2000" dirty="0" smtClean="0">
                <a:solidFill>
                  <a:prstClr val="black"/>
                </a:solidFill>
              </a:rPr>
              <a:t>百分比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相对单位，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通常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%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的参照对象为父级对象</a:t>
            </a:r>
            <a:endParaRPr lang="en-US" altLang="zh-CN" sz="2000" b="1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11811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7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相对单位：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1987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vw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viewport width = </a:t>
            </a:r>
            <a:r>
              <a:rPr lang="zh-CN" altLang="en-US" sz="2000" dirty="0" smtClean="0">
                <a:solidFill>
                  <a:prstClr val="black"/>
                </a:solidFill>
              </a:rPr>
              <a:t>视口宽度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vh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= viewport </a:t>
            </a:r>
            <a:r>
              <a:rPr lang="en-US" altLang="zh-CN" sz="2000" dirty="0" smtClean="0">
                <a:solidFill>
                  <a:prstClr val="black"/>
                </a:solidFill>
              </a:rPr>
              <a:t>height 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zh-CN" altLang="en-US" sz="2000" dirty="0" smtClean="0">
                <a:solidFill>
                  <a:prstClr val="black"/>
                </a:solidFill>
              </a:rPr>
              <a:t>视口</a:t>
            </a:r>
            <a:r>
              <a:rPr lang="zh-CN" altLang="en-US" sz="2000" dirty="0">
                <a:solidFill>
                  <a:prstClr val="black"/>
                </a:solidFill>
              </a:rPr>
              <a:t>高度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相对</a:t>
            </a:r>
            <a:r>
              <a:rPr lang="zh-CN" altLang="en-US" sz="2000" dirty="0">
                <a:solidFill>
                  <a:prstClr val="black"/>
                </a:solidFill>
              </a:rPr>
              <a:t>单位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参照</a:t>
            </a:r>
            <a:r>
              <a:rPr lang="zh-CN" altLang="en-US" sz="2000" b="1" dirty="0">
                <a:solidFill>
                  <a:prstClr val="black"/>
                </a:solidFill>
              </a:rPr>
              <a:t>对象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为屏幕视口（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</a:rPr>
              <a:t>viewport 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）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将</a:t>
            </a:r>
            <a:r>
              <a:rPr lang="en-US" altLang="zh-CN" sz="2000" dirty="0" smtClean="0">
                <a:solidFill>
                  <a:prstClr val="black"/>
                </a:solidFill>
              </a:rPr>
              <a:t>viewport</a:t>
            </a:r>
            <a:r>
              <a:rPr lang="zh-CN" altLang="en-US" sz="2000" dirty="0" smtClean="0">
                <a:solidFill>
                  <a:prstClr val="black"/>
                </a:solidFill>
              </a:rPr>
              <a:t>的尺寸默认划分为</a:t>
            </a:r>
            <a:r>
              <a:rPr lang="en-US" altLang="zh-CN" sz="2000" dirty="0" smtClean="0">
                <a:solidFill>
                  <a:prstClr val="black"/>
                </a:solidFill>
              </a:rPr>
              <a:t>100</a:t>
            </a:r>
            <a:r>
              <a:rPr lang="zh-CN" altLang="en-US" sz="2000" dirty="0" smtClean="0">
                <a:solidFill>
                  <a:prstClr val="black"/>
                </a:solidFill>
              </a:rPr>
              <a:t>份，用数值指定其尺寸的对应份额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11811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vw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2051993" y="2196133"/>
            <a:ext cx="11811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vh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7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相对单位：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取值及单位</a:t>
            </a:r>
          </a:p>
        </p:txBody>
      </p:sp>
      <p:sp>
        <p:nvSpPr>
          <p:cNvPr id="5" name="矩形 4"/>
          <p:cNvSpPr/>
          <p:nvPr/>
        </p:nvSpPr>
        <p:spPr>
          <a:xfrm>
            <a:off x="494227" y="2628181"/>
            <a:ext cx="101987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em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zh-CN" altLang="en-US" sz="2000" dirty="0">
                <a:solidFill>
                  <a:prstClr val="black"/>
                </a:solidFill>
              </a:rPr>
              <a:t>倍数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相对单位，参照对象为当前对象的字号尺寸（</a:t>
            </a:r>
            <a:r>
              <a:rPr lang="en-US" altLang="zh-CN" sz="2000" dirty="0" smtClean="0">
                <a:solidFill>
                  <a:prstClr val="black"/>
                </a:solidFill>
              </a:rPr>
              <a:t>font-size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rem 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root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em</a:t>
            </a:r>
            <a:r>
              <a:rPr lang="en-US" altLang="zh-CN" sz="2000" dirty="0" smtClean="0">
                <a:solidFill>
                  <a:prstClr val="black"/>
                </a:solidFill>
              </a:rPr>
              <a:t> = </a:t>
            </a:r>
            <a:r>
              <a:rPr lang="zh-CN" altLang="en-US" sz="2000" dirty="0" smtClean="0">
                <a:solidFill>
                  <a:prstClr val="black"/>
                </a:solidFill>
              </a:rPr>
              <a:t>根元素倍数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相对单位</a:t>
            </a:r>
            <a:r>
              <a:rPr lang="zh-CN" altLang="en-US" sz="2000" dirty="0" smtClean="0">
                <a:solidFill>
                  <a:prstClr val="black"/>
                </a:solidFill>
              </a:rPr>
              <a:t>，参照</a:t>
            </a:r>
            <a:r>
              <a:rPr lang="zh-CN" altLang="en-US" sz="2000" dirty="0">
                <a:solidFill>
                  <a:prstClr val="black"/>
                </a:solidFill>
              </a:rPr>
              <a:t>对象</a:t>
            </a:r>
            <a:r>
              <a:rPr lang="zh-CN" altLang="en-US" sz="2000" dirty="0" smtClean="0">
                <a:solidFill>
                  <a:prstClr val="black"/>
                </a:solidFill>
              </a:rPr>
              <a:t>为根标签</a:t>
            </a:r>
            <a:r>
              <a:rPr lang="en-US" altLang="zh-CN" sz="2000" dirty="0" smtClean="0">
                <a:solidFill>
                  <a:prstClr val="black"/>
                </a:solidFill>
              </a:rPr>
              <a:t>&lt;html&gt;</a:t>
            </a:r>
            <a:r>
              <a:rPr lang="zh-CN" altLang="en-US" sz="2000" dirty="0" smtClean="0">
                <a:solidFill>
                  <a:prstClr val="black"/>
                </a:solidFill>
              </a:rPr>
              <a:t>的字号尺寸（</a:t>
            </a:r>
            <a:r>
              <a:rPr lang="en-US" altLang="zh-CN" sz="2000" dirty="0">
                <a:solidFill>
                  <a:prstClr val="black"/>
                </a:solidFill>
              </a:rPr>
              <a:t>font-size</a:t>
            </a:r>
            <a:r>
              <a:rPr lang="zh-CN" altLang="en-US" sz="2000" dirty="0">
                <a:solidFill>
                  <a:prstClr val="black"/>
                </a:solidFill>
              </a:rPr>
              <a:t>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550137" y="2196133"/>
            <a:ext cx="11811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2051993" y="2196133"/>
            <a:ext cx="11811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1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4619</TotalTime>
  <Words>792</Words>
  <Application>Microsoft Office PowerPoint</Application>
  <PresentationFormat>自定义</PresentationFormat>
  <Paragraphs>124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398</cp:revision>
  <dcterms:created xsi:type="dcterms:W3CDTF">2019-02-21T04:23:58Z</dcterms:created>
  <dcterms:modified xsi:type="dcterms:W3CDTF">2019-06-22T11:56:05Z</dcterms:modified>
  <cp:category>视频教学</cp:category>
</cp:coreProperties>
</file>