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BD"/>
    <a:srgbClr val="002B41"/>
    <a:srgbClr val="3C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>
      <p:cViewPr>
        <p:scale>
          <a:sx n="100" d="100"/>
          <a:sy n="100" d="100"/>
        </p:scale>
        <p:origin x="-1194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6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5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第九章：小结练习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结合知识点，完善新闻页面样式的设置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4620</TotalTime>
  <Words>15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视频教学​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399</cp:revision>
  <dcterms:created xsi:type="dcterms:W3CDTF">2019-02-21T04:23:58Z</dcterms:created>
  <dcterms:modified xsi:type="dcterms:W3CDTF">2019-06-22T12:29:17Z</dcterms:modified>
  <cp:category>视频教学</cp:category>
</cp:coreProperties>
</file>