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1260157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420" autoAdjust="0"/>
  </p:normalViewPr>
  <p:slideViewPr>
    <p:cSldViewPr>
      <p:cViewPr>
        <p:scale>
          <a:sx n="66" d="100"/>
          <a:sy n="66" d="100"/>
        </p:scale>
        <p:origin x="-2718" y="-72"/>
      </p:cViewPr>
      <p:guideLst>
        <p:guide orient="horz" pos="3969"/>
        <p:guide pos="4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0136" y="3914660"/>
            <a:ext cx="12241530" cy="27011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60271" y="7140892"/>
            <a:ext cx="10081260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2D39-0211-49AF-957D-F5350D10B3B4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7268-ED3E-4CFC-8022-2C56BB461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5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2D39-0211-49AF-957D-F5350D10B3B4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7268-ED3E-4CFC-8022-2C56BB461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441306" y="504652"/>
            <a:ext cx="3240404" cy="1075217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20092" y="504652"/>
            <a:ext cx="9481185" cy="1075217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2D39-0211-49AF-957D-F5350D10B3B4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7268-ED3E-4CFC-8022-2C56BB461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2D39-0211-49AF-957D-F5350D10B3B4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7268-ED3E-4CFC-8022-2C56BB461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4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644" y="8097679"/>
            <a:ext cx="12241530" cy="25028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7644" y="5341090"/>
            <a:ext cx="12241530" cy="27565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2D39-0211-49AF-957D-F5350D10B3B4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7268-ED3E-4CFC-8022-2C56BB461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80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0090" y="2940372"/>
            <a:ext cx="6360796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20916" y="2940372"/>
            <a:ext cx="6360796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2D39-0211-49AF-957D-F5350D10B3B4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7268-ED3E-4CFC-8022-2C56BB461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1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91" y="2820770"/>
            <a:ext cx="6363296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20091" y="3996332"/>
            <a:ext cx="6363296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315917" y="2820770"/>
            <a:ext cx="6365795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315917" y="3996332"/>
            <a:ext cx="6365795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2D39-0211-49AF-957D-F5350D10B3B4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7268-ED3E-4CFC-8022-2C56BB461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8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2D39-0211-49AF-957D-F5350D10B3B4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7268-ED3E-4CFC-8022-2C56BB461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2D39-0211-49AF-957D-F5350D10B3B4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7268-ED3E-4CFC-8022-2C56BB461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77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90" y="501730"/>
            <a:ext cx="4738094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05" y="501733"/>
            <a:ext cx="8051007" cy="107550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0090" y="2637000"/>
            <a:ext cx="4738094" cy="8619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2D39-0211-49AF-957D-F5350D10B3B4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7268-ED3E-4CFC-8022-2C56BB461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3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2854" y="8821106"/>
            <a:ext cx="8641080" cy="1041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822854" y="1125974"/>
            <a:ext cx="8641080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22854" y="9862488"/>
            <a:ext cx="8641080" cy="1478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2D39-0211-49AF-957D-F5350D10B3B4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7268-ED3E-4CFC-8022-2C56BB461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71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91" y="504647"/>
            <a:ext cx="12961620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91" y="2940372"/>
            <a:ext cx="12961620" cy="831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091" y="11679797"/>
            <a:ext cx="3360420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2D39-0211-49AF-957D-F5350D10B3B4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920617" y="11679797"/>
            <a:ext cx="4560569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21291" y="11679797"/>
            <a:ext cx="3360420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7268-ED3E-4CFC-8022-2C56BB461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51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lestrak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данные 5"/>
          <p:cNvSpPr/>
          <p:nvPr/>
        </p:nvSpPr>
        <p:spPr>
          <a:xfrm>
            <a:off x="9155788" y="904264"/>
            <a:ext cx="1909356" cy="86768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dirty="0" smtClean="0"/>
              <a:t>Название файла(файл в формате </a:t>
            </a:r>
            <a:r>
              <a:rPr lang="en-US" sz="500" dirty="0" err="1" smtClean="0"/>
              <a:t>csv</a:t>
            </a:r>
            <a:r>
              <a:rPr lang="en-US" sz="500" dirty="0" smtClean="0"/>
              <a:t>! </a:t>
            </a:r>
            <a:r>
              <a:rPr lang="ru-RU" sz="500" dirty="0" smtClean="0"/>
              <a:t>предварительно в программе  отредактируй настройки </a:t>
            </a:r>
            <a:r>
              <a:rPr lang="en-US" sz="500" dirty="0" err="1" smtClean="0"/>
              <a:t>csv</a:t>
            </a:r>
            <a:r>
              <a:rPr lang="en-US" sz="500" dirty="0" smtClean="0"/>
              <a:t>-</a:t>
            </a:r>
            <a:r>
              <a:rPr lang="ru-RU" sz="500" dirty="0" smtClean="0"/>
              <a:t>файла: укажи разделитель колонок(, или ;), десятичный разделитель(. </a:t>
            </a:r>
            <a:r>
              <a:rPr lang="ru-RU" sz="500" dirty="0"/>
              <a:t>и</a:t>
            </a:r>
            <a:r>
              <a:rPr lang="ru-RU" sz="500" dirty="0" smtClean="0"/>
              <a:t>ли ,), формат даты- вначале день или вначале месяц)- все это в функции </a:t>
            </a:r>
            <a:r>
              <a:rPr lang="en-US" sz="500" dirty="0" err="1" smtClean="0"/>
              <a:t>date_generator</a:t>
            </a:r>
            <a:endParaRPr lang="ru-RU" sz="500" dirty="0"/>
          </a:p>
        </p:txBody>
      </p:sp>
      <p:sp>
        <p:nvSpPr>
          <p:cNvPr id="7" name="Блок-схема: решение 6"/>
          <p:cNvSpPr/>
          <p:nvPr/>
        </p:nvSpPr>
        <p:spPr>
          <a:xfrm>
            <a:off x="9000352" y="2156477"/>
            <a:ext cx="2064792" cy="597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Все даты из файла?</a:t>
            </a:r>
            <a:endParaRPr lang="ru-RU" sz="600" dirty="0"/>
          </a:p>
        </p:txBody>
      </p:sp>
      <p:sp>
        <p:nvSpPr>
          <p:cNvPr id="8" name="Блок-схема: данные 7"/>
          <p:cNvSpPr/>
          <p:nvPr/>
        </p:nvSpPr>
        <p:spPr>
          <a:xfrm>
            <a:off x="6636085" y="2072713"/>
            <a:ext cx="1753920" cy="76470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Начало периода в формате год/месяц/день </a:t>
            </a:r>
            <a:r>
              <a:rPr lang="ru-RU" sz="600" dirty="0" err="1" smtClean="0"/>
              <a:t>час:минута:секунда</a:t>
            </a:r>
            <a:r>
              <a:rPr lang="ru-RU" sz="600" dirty="0" smtClean="0"/>
              <a:t> (к примеру, 2018/02/12 13:08:00)(</a:t>
            </a:r>
            <a:r>
              <a:rPr lang="ru-RU" sz="600" dirty="0" err="1" smtClean="0"/>
              <a:t>невавжно</a:t>
            </a:r>
            <a:r>
              <a:rPr lang="ru-RU" sz="600" dirty="0" smtClean="0"/>
              <a:t>, есть ли такая дата в файле, программа выберет те даты, которые поп</a:t>
            </a:r>
            <a:r>
              <a:rPr lang="ru-RU" sz="600" b="1" dirty="0" smtClean="0"/>
              <a:t>ад</a:t>
            </a:r>
            <a:r>
              <a:rPr lang="ru-RU" sz="600" dirty="0" smtClean="0"/>
              <a:t>ут в интервал)</a:t>
            </a:r>
            <a:endParaRPr lang="ru-RU" sz="600" dirty="0"/>
          </a:p>
        </p:txBody>
      </p:sp>
      <p:sp>
        <p:nvSpPr>
          <p:cNvPr id="10" name="Блок-схема: данные 9"/>
          <p:cNvSpPr/>
          <p:nvPr/>
        </p:nvSpPr>
        <p:spPr>
          <a:xfrm>
            <a:off x="6636085" y="3057244"/>
            <a:ext cx="1753920" cy="5791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/>
              <a:t>Конец периода </a:t>
            </a:r>
            <a:r>
              <a:rPr lang="ru-RU" sz="700" dirty="0" smtClean="0"/>
              <a:t>год/месяц/день </a:t>
            </a:r>
            <a:r>
              <a:rPr lang="ru-RU" sz="700" dirty="0" err="1" smtClean="0"/>
              <a:t>час:минута:секунда</a:t>
            </a:r>
            <a:r>
              <a:rPr lang="ru-RU" sz="700" dirty="0" smtClean="0"/>
              <a:t> (к примеру, 2018/02/12 13:08:00)</a:t>
            </a:r>
            <a:endParaRPr lang="ru-RU" sz="700" dirty="0"/>
          </a:p>
        </p:txBody>
      </p:sp>
      <p:sp>
        <p:nvSpPr>
          <p:cNvPr id="11" name="Блок-схема: решение 10"/>
          <p:cNvSpPr/>
          <p:nvPr/>
        </p:nvSpPr>
        <p:spPr>
          <a:xfrm>
            <a:off x="5354612" y="6319372"/>
            <a:ext cx="2064792" cy="597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Преобразовать в </a:t>
            </a:r>
            <a:r>
              <a:rPr lang="en-US" sz="600" dirty="0" smtClean="0"/>
              <a:t>UTC?(</a:t>
            </a:r>
            <a:r>
              <a:rPr lang="ru-RU" sz="600" dirty="0" smtClean="0"/>
              <a:t>прибавит 3 часа</a:t>
            </a:r>
            <a:r>
              <a:rPr lang="en-US" sz="600" dirty="0" smtClean="0"/>
              <a:t>)</a:t>
            </a:r>
            <a:endParaRPr lang="ru-RU" sz="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28651" y="7308899"/>
            <a:ext cx="1753920" cy="27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Ввод </a:t>
            </a:r>
            <a:r>
              <a:rPr lang="en-US" sz="600" dirty="0" smtClean="0"/>
              <a:t>TLE </a:t>
            </a:r>
            <a:r>
              <a:rPr lang="ru-RU" sz="600" dirty="0" smtClean="0"/>
              <a:t>– файла(все </a:t>
            </a:r>
            <a:r>
              <a:rPr lang="en-US" sz="600" dirty="0" smtClean="0"/>
              <a:t>TLE-</a:t>
            </a:r>
            <a:r>
              <a:rPr lang="ru-RU" sz="600" dirty="0" smtClean="0"/>
              <a:t>данные можно найти на </a:t>
            </a:r>
            <a:r>
              <a:rPr lang="ru-RU" sz="600" dirty="0" smtClean="0">
                <a:hlinkClick r:id="rId2"/>
              </a:rPr>
              <a:t>сайте</a:t>
            </a:r>
            <a:r>
              <a:rPr lang="ru-RU" sz="600" dirty="0" smtClean="0"/>
              <a:t> под шапкой </a:t>
            </a:r>
            <a:r>
              <a:rPr lang="en-US" sz="600" dirty="0" err="1" smtClean="0"/>
              <a:t>Norad</a:t>
            </a:r>
            <a:r>
              <a:rPr lang="en-US" sz="600" dirty="0" smtClean="0"/>
              <a:t> Two-Line Element Sets</a:t>
            </a:r>
            <a:r>
              <a:rPr lang="ru-RU" sz="600" dirty="0" smtClean="0"/>
              <a:t>)</a:t>
            </a:r>
            <a:endParaRPr lang="ru-RU" sz="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828654" y="7726864"/>
            <a:ext cx="1753920" cy="2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Ввод названия спутника(так, как она записан в </a:t>
            </a:r>
            <a:r>
              <a:rPr lang="en-US" sz="600" dirty="0" smtClean="0"/>
              <a:t>TLE- </a:t>
            </a:r>
            <a:r>
              <a:rPr lang="ru-RU" sz="600" dirty="0" smtClean="0"/>
              <a:t>файле!!!)</a:t>
            </a:r>
            <a:endParaRPr lang="ru-RU" sz="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1947078" y="3"/>
            <a:ext cx="2454723" cy="3589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ru-RU" sz="700" dirty="0" smtClean="0"/>
          </a:p>
          <a:p>
            <a:pPr marL="228600" indent="-228600">
              <a:buFont typeface="+mj-lt"/>
              <a:buAutoNum type="arabicPeriod"/>
            </a:pPr>
            <a:r>
              <a:rPr lang="ru-RU" sz="700" dirty="0" smtClean="0"/>
              <a:t>Описание программ: </a:t>
            </a:r>
            <a:r>
              <a:rPr lang="en-US" sz="700" dirty="0" err="1" smtClean="0"/>
              <a:t>time_to_LB</a:t>
            </a:r>
            <a:r>
              <a:rPr lang="en-US" sz="700" dirty="0" smtClean="0"/>
              <a:t> –</a:t>
            </a:r>
            <a:r>
              <a:rPr lang="ru-RU" sz="700" dirty="0" smtClean="0"/>
              <a:t> программа, которая, получая файл в датами и файл с </a:t>
            </a:r>
            <a:r>
              <a:rPr lang="en-US" sz="700" dirty="0" err="1" smtClean="0"/>
              <a:t>tle</a:t>
            </a:r>
            <a:r>
              <a:rPr lang="en-US" sz="700" dirty="0" smtClean="0"/>
              <a:t> </a:t>
            </a:r>
            <a:r>
              <a:rPr lang="ru-RU" sz="700" dirty="0" smtClean="0"/>
              <a:t>данными, выдает широту, долготу спутника в проекции на поверхность земли, его высоту, </a:t>
            </a:r>
            <a:r>
              <a:rPr lang="en-US" sz="700" dirty="0" smtClean="0"/>
              <a:t>L</a:t>
            </a:r>
            <a:r>
              <a:rPr lang="ru-RU" sz="700" dirty="0" smtClean="0"/>
              <a:t>,</a:t>
            </a:r>
            <a:r>
              <a:rPr lang="en-US" sz="700" dirty="0" smtClean="0"/>
              <a:t>B</a:t>
            </a:r>
            <a:r>
              <a:rPr lang="ru-RU" sz="700" dirty="0" smtClean="0"/>
              <a:t>/</a:t>
            </a:r>
            <a:r>
              <a:rPr lang="en-US" sz="700" dirty="0" smtClean="0"/>
              <a:t>B</a:t>
            </a:r>
            <a:r>
              <a:rPr lang="en-US" sz="700" baseline="-25000" dirty="0" smtClean="0"/>
              <a:t>0</a:t>
            </a:r>
            <a:r>
              <a:rPr lang="en-US" sz="700" dirty="0" smtClean="0"/>
              <a:t> </a:t>
            </a:r>
            <a:r>
              <a:rPr lang="ru-RU" sz="700" dirty="0" smtClean="0"/>
              <a:t>координаты(</a:t>
            </a:r>
            <a:r>
              <a:rPr lang="ru-RU" sz="700" dirty="0" err="1" smtClean="0"/>
              <a:t>МакИлвайна</a:t>
            </a:r>
            <a:r>
              <a:rPr lang="ru-RU" sz="700" dirty="0" smtClean="0"/>
              <a:t>), координаты в геоцентрических инерциальных координатах(еще может скорости спутника выдавать по осям, но функционал не реализован), выводит все в </a:t>
            </a:r>
            <a:r>
              <a:rPr lang="en-US" sz="700" dirty="0" err="1" smtClean="0"/>
              <a:t>csv</a:t>
            </a:r>
            <a:r>
              <a:rPr lang="en-US" sz="700" dirty="0" smtClean="0"/>
              <a:t> </a:t>
            </a:r>
            <a:r>
              <a:rPr lang="ru-RU" sz="700" dirty="0" smtClean="0"/>
              <a:t>–файл, а также рисует два графика, один- с траекторией спутника и накопленной дозой вдоль </a:t>
            </a:r>
            <a:r>
              <a:rPr lang="ru-RU" sz="700" dirty="0" err="1" smtClean="0"/>
              <a:t>трактории</a:t>
            </a:r>
            <a:r>
              <a:rPr lang="ru-RU" sz="700" dirty="0" smtClean="0"/>
              <a:t>(если есть данные) и графиком накопленной дозы относительно времени; </a:t>
            </a:r>
            <a:r>
              <a:rPr lang="en-US" sz="700" dirty="0" err="1" smtClean="0"/>
              <a:t>time_to_LB_for_list</a:t>
            </a:r>
            <a:r>
              <a:rPr lang="en-US" sz="700" dirty="0" smtClean="0"/>
              <a:t>- </a:t>
            </a:r>
            <a:r>
              <a:rPr lang="ru-RU" sz="700" dirty="0" smtClean="0"/>
              <a:t>та же программа, только она позволяет обрабатывать большое количество файлов без необходимости ввода каждый раз названий файлов и других параметров; </a:t>
            </a:r>
            <a:r>
              <a:rPr lang="en-US" sz="700" dirty="0" err="1" smtClean="0"/>
              <a:t>time_to_LB_picture_plotting</a:t>
            </a:r>
            <a:r>
              <a:rPr lang="en-US" sz="700" dirty="0" smtClean="0"/>
              <a:t> – </a:t>
            </a:r>
            <a:r>
              <a:rPr lang="ru-RU" sz="700" dirty="0" smtClean="0"/>
              <a:t>для рисования траекторий, точно не помню, чем она особенна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700" dirty="0" smtClean="0"/>
              <a:t>Все данные, которые требуются программе следует расположить в папке </a:t>
            </a:r>
            <a:r>
              <a:rPr lang="en-US" sz="700" dirty="0" smtClean="0"/>
              <a:t>Import data</a:t>
            </a:r>
            <a:endParaRPr lang="ru-RU" sz="700" dirty="0" smtClean="0"/>
          </a:p>
          <a:p>
            <a:pPr marL="228600" indent="-228600">
              <a:buFont typeface="+mj-lt"/>
              <a:buAutoNum type="arabicPeriod"/>
            </a:pPr>
            <a:r>
              <a:rPr lang="ru-RU" sz="700" dirty="0" smtClean="0"/>
              <a:t>После запуска программы, ее можно остановить, нажав на кнопку </a:t>
            </a:r>
            <a:r>
              <a:rPr lang="en-US" sz="700" dirty="0" smtClean="0"/>
              <a:t>interrupt kernel, </a:t>
            </a:r>
            <a:r>
              <a:rPr lang="ru-RU" sz="700" dirty="0" smtClean="0"/>
              <a:t>а затем на текущем вопросе программы нажать</a:t>
            </a:r>
            <a:r>
              <a:rPr lang="en-US" sz="700" dirty="0" smtClean="0"/>
              <a:t> enter</a:t>
            </a:r>
            <a:r>
              <a:rPr lang="ru-RU" sz="700" dirty="0" smtClean="0"/>
              <a:t>, как бы ответив на вопрос</a:t>
            </a:r>
          </a:p>
          <a:p>
            <a:pPr marL="228600" indent="-228600">
              <a:buFont typeface="+mj-lt"/>
              <a:buAutoNum type="arabicPeriod"/>
            </a:pPr>
            <a:endParaRPr lang="ru-RU" sz="400" dirty="0"/>
          </a:p>
        </p:txBody>
      </p:sp>
      <p:sp>
        <p:nvSpPr>
          <p:cNvPr id="15" name="Блок-схема: решение 14"/>
          <p:cNvSpPr/>
          <p:nvPr/>
        </p:nvSpPr>
        <p:spPr>
          <a:xfrm>
            <a:off x="6626374" y="10816756"/>
            <a:ext cx="2050570" cy="6615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Сохранить полученную картинку?</a:t>
            </a:r>
            <a:endParaRPr lang="ru-RU" sz="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828654" y="8086904"/>
            <a:ext cx="1753920" cy="2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Введите название файла(учитывать запреты на названия файлов в </a:t>
            </a:r>
            <a:r>
              <a:rPr lang="en-US" sz="600" dirty="0" smtClean="0"/>
              <a:t>windows</a:t>
            </a:r>
            <a:r>
              <a:rPr lang="ru-RU" sz="600" dirty="0" smtClean="0"/>
              <a:t>)</a:t>
            </a:r>
            <a:endParaRPr lang="ru-RU" sz="600" dirty="0"/>
          </a:p>
        </p:txBody>
      </p:sp>
      <p:sp>
        <p:nvSpPr>
          <p:cNvPr id="17" name="Блок-схема: решение 16"/>
          <p:cNvSpPr/>
          <p:nvPr/>
        </p:nvSpPr>
        <p:spPr>
          <a:xfrm>
            <a:off x="5355381" y="9758485"/>
            <a:ext cx="2050570" cy="71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Построить картинку по полученным данными?</a:t>
            </a:r>
            <a:endParaRPr lang="ru-RU" sz="600" dirty="0"/>
          </a:p>
        </p:txBody>
      </p:sp>
      <p:sp>
        <p:nvSpPr>
          <p:cNvPr id="18" name="Блок-схема: решение 17"/>
          <p:cNvSpPr/>
          <p:nvPr/>
        </p:nvSpPr>
        <p:spPr>
          <a:xfrm>
            <a:off x="6680328" y="8424681"/>
            <a:ext cx="2050572" cy="7181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Сохранить полученные данные в файл?</a:t>
            </a:r>
            <a:endParaRPr lang="ru-RU" sz="600" dirty="0"/>
          </a:p>
        </p:txBody>
      </p:sp>
      <p:sp>
        <p:nvSpPr>
          <p:cNvPr id="20" name="Блок-схема: решение 19"/>
          <p:cNvSpPr/>
          <p:nvPr/>
        </p:nvSpPr>
        <p:spPr>
          <a:xfrm>
            <a:off x="2346804" y="2165481"/>
            <a:ext cx="2064792" cy="597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Программа сама сгенерирует даты, нужна одна дата(да) или диапазон дат(нет)?</a:t>
            </a:r>
            <a:endParaRPr lang="ru-RU" sz="600" dirty="0"/>
          </a:p>
        </p:txBody>
      </p:sp>
      <p:sp>
        <p:nvSpPr>
          <p:cNvPr id="21" name="Блок-схема: решение 20"/>
          <p:cNvSpPr/>
          <p:nvPr/>
        </p:nvSpPr>
        <p:spPr>
          <a:xfrm>
            <a:off x="320158" y="3046442"/>
            <a:ext cx="2064789" cy="597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Текущий момент?</a:t>
            </a:r>
            <a:endParaRPr lang="ru-RU" sz="600" dirty="0"/>
          </a:p>
        </p:txBody>
      </p:sp>
      <p:sp>
        <p:nvSpPr>
          <p:cNvPr id="22" name="Блок-схема: данные 21"/>
          <p:cNvSpPr/>
          <p:nvPr/>
        </p:nvSpPr>
        <p:spPr>
          <a:xfrm>
            <a:off x="2638924" y="3057244"/>
            <a:ext cx="1753920" cy="5791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Введите нужную дату </a:t>
            </a:r>
            <a:r>
              <a:rPr lang="ru-RU" sz="600" dirty="0" smtClean="0"/>
              <a:t>год/месяц/день </a:t>
            </a:r>
            <a:r>
              <a:rPr lang="ru-RU" sz="600" dirty="0" err="1" smtClean="0"/>
              <a:t>час:минута:секунда</a:t>
            </a:r>
            <a:r>
              <a:rPr lang="ru-RU" sz="600" dirty="0" smtClean="0"/>
              <a:t> (к примеру, 2018/02/12 13:08:00)</a:t>
            </a:r>
            <a:endParaRPr lang="ru-RU" sz="600" dirty="0" smtClean="0"/>
          </a:p>
        </p:txBody>
      </p:sp>
      <p:sp>
        <p:nvSpPr>
          <p:cNvPr id="23" name="Блок-схема: данные 22"/>
          <p:cNvSpPr/>
          <p:nvPr/>
        </p:nvSpPr>
        <p:spPr>
          <a:xfrm>
            <a:off x="4578665" y="3054522"/>
            <a:ext cx="1756339" cy="5791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Начало периода в формате год/месяц/день </a:t>
            </a:r>
            <a:r>
              <a:rPr lang="ru-RU" sz="600" dirty="0" err="1" smtClean="0"/>
              <a:t>час:минута:секунда</a:t>
            </a:r>
            <a:r>
              <a:rPr lang="ru-RU" sz="600" dirty="0" smtClean="0"/>
              <a:t> (к примеру, 2018/02/12 13:08:00)</a:t>
            </a:r>
            <a:endParaRPr lang="ru-RU" sz="600" dirty="0"/>
          </a:p>
        </p:txBody>
      </p:sp>
      <p:sp>
        <p:nvSpPr>
          <p:cNvPr id="24" name="Блок-схема: данные 23"/>
          <p:cNvSpPr/>
          <p:nvPr/>
        </p:nvSpPr>
        <p:spPr>
          <a:xfrm>
            <a:off x="4578665" y="3741203"/>
            <a:ext cx="1756338" cy="5791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Конец периода </a:t>
            </a:r>
            <a:r>
              <a:rPr lang="ru-RU" sz="600" dirty="0" smtClean="0"/>
              <a:t>год/месяц/день </a:t>
            </a:r>
            <a:r>
              <a:rPr lang="ru-RU" sz="600" dirty="0" err="1" smtClean="0"/>
              <a:t>час:минута:секунда</a:t>
            </a:r>
            <a:r>
              <a:rPr lang="ru-RU" sz="600" dirty="0" smtClean="0"/>
              <a:t> (к примеру, 2018/02/12 13:08:00)</a:t>
            </a:r>
            <a:endParaRPr lang="ru-RU" sz="600" dirty="0"/>
          </a:p>
        </p:txBody>
      </p:sp>
      <p:sp>
        <p:nvSpPr>
          <p:cNvPr id="25" name="Блок-схема: данные 24"/>
          <p:cNvSpPr/>
          <p:nvPr/>
        </p:nvSpPr>
        <p:spPr>
          <a:xfrm>
            <a:off x="4549533" y="4491702"/>
            <a:ext cx="1814602" cy="94522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Введите интервал, с которым будут генерироваться даты:</a:t>
            </a:r>
          </a:p>
          <a:p>
            <a:pPr algn="ctr"/>
            <a:r>
              <a:rPr lang="en-US" sz="600" dirty="0" smtClean="0"/>
              <a:t>[</a:t>
            </a:r>
            <a:r>
              <a:rPr lang="ru-RU" sz="600" dirty="0" smtClean="0"/>
              <a:t>Число</a:t>
            </a:r>
            <a:r>
              <a:rPr lang="en-US" sz="600" dirty="0" smtClean="0"/>
              <a:t>][</a:t>
            </a:r>
            <a:r>
              <a:rPr lang="ru-RU" sz="600" dirty="0" smtClean="0"/>
              <a:t>Слово</a:t>
            </a:r>
            <a:r>
              <a:rPr lang="en-US" sz="600" dirty="0" smtClean="0"/>
              <a:t>]</a:t>
            </a:r>
            <a:r>
              <a:rPr lang="ru-RU" sz="600" dirty="0" smtClean="0"/>
              <a:t>(без квадратных скобок), вместо числа и слова соответственно: </a:t>
            </a:r>
            <a:r>
              <a:rPr lang="en-US" sz="600" dirty="0" smtClean="0"/>
              <a:t>[1,2,3...],["</a:t>
            </a:r>
            <a:r>
              <a:rPr lang="en-US" sz="600" dirty="0" err="1" smtClean="0"/>
              <a:t>s","min","h","d","m","y</a:t>
            </a:r>
            <a:r>
              <a:rPr lang="en-US" sz="600" dirty="0" smtClean="0"/>
              <a:t>"]</a:t>
            </a:r>
            <a:r>
              <a:rPr lang="ru-RU" sz="600" dirty="0" smtClean="0"/>
              <a:t>, к примеру:</a:t>
            </a:r>
            <a:endParaRPr lang="en-US" sz="600" dirty="0" smtClean="0"/>
          </a:p>
          <a:p>
            <a:pPr algn="ctr"/>
            <a:r>
              <a:rPr lang="en-US" sz="600" dirty="0" smtClean="0"/>
              <a:t>"10min" or "1s"</a:t>
            </a:r>
            <a:endParaRPr lang="ru-RU" sz="600" dirty="0"/>
          </a:p>
        </p:txBody>
      </p:sp>
      <p:sp>
        <p:nvSpPr>
          <p:cNvPr id="26" name="Блок-схема: альтернативный процесс 25"/>
          <p:cNvSpPr/>
          <p:nvPr/>
        </p:nvSpPr>
        <p:spPr>
          <a:xfrm>
            <a:off x="5724481" y="449751"/>
            <a:ext cx="1221041" cy="248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Начало</a:t>
            </a:r>
            <a:endParaRPr lang="ru-RU" sz="600" dirty="0"/>
          </a:p>
        </p:txBody>
      </p:sp>
      <p:sp>
        <p:nvSpPr>
          <p:cNvPr id="28" name="Блок-схема: альтернативный процесс 27"/>
          <p:cNvSpPr/>
          <p:nvPr/>
        </p:nvSpPr>
        <p:spPr>
          <a:xfrm>
            <a:off x="8359995" y="12133435"/>
            <a:ext cx="1245797" cy="248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Конец</a:t>
            </a:r>
          </a:p>
        </p:txBody>
      </p:sp>
      <p:sp>
        <p:nvSpPr>
          <p:cNvPr id="29" name="Блок-схема: решение 28"/>
          <p:cNvSpPr/>
          <p:nvPr/>
        </p:nvSpPr>
        <p:spPr>
          <a:xfrm>
            <a:off x="5302605" y="1039515"/>
            <a:ext cx="2064792" cy="597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Даты из файла?</a:t>
            </a:r>
            <a:endParaRPr lang="ru-RU" sz="600" dirty="0"/>
          </a:p>
        </p:txBody>
      </p:sp>
      <p:cxnSp>
        <p:nvCxnSpPr>
          <p:cNvPr id="33" name="Прямая со стрелкой 32"/>
          <p:cNvCxnSpPr>
            <a:stCxn id="26" idx="2"/>
            <a:endCxn id="29" idx="0"/>
          </p:cNvCxnSpPr>
          <p:nvPr/>
        </p:nvCxnSpPr>
        <p:spPr>
          <a:xfrm>
            <a:off x="6335001" y="697841"/>
            <a:ext cx="0" cy="34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9" idx="3"/>
            <a:endCxn id="6" idx="2"/>
          </p:cNvCxnSpPr>
          <p:nvPr/>
        </p:nvCxnSpPr>
        <p:spPr>
          <a:xfrm>
            <a:off x="7367397" y="1338106"/>
            <a:ext cx="1979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7" idx="0"/>
          </p:cNvCxnSpPr>
          <p:nvPr/>
        </p:nvCxnSpPr>
        <p:spPr>
          <a:xfrm>
            <a:off x="10032748" y="1771943"/>
            <a:ext cx="0" cy="38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7" idx="1"/>
            <a:endCxn id="8" idx="5"/>
          </p:cNvCxnSpPr>
          <p:nvPr/>
        </p:nvCxnSpPr>
        <p:spPr>
          <a:xfrm flipH="1" flipV="1">
            <a:off x="8214614" y="2455064"/>
            <a:ext cx="785739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7513045" y="2837418"/>
            <a:ext cx="0" cy="219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9" idx="1"/>
            <a:endCxn id="20" idx="0"/>
          </p:cNvCxnSpPr>
          <p:nvPr/>
        </p:nvCxnSpPr>
        <p:spPr>
          <a:xfrm rot="10800000" flipV="1">
            <a:off x="3379204" y="1338103"/>
            <a:ext cx="1923405" cy="82737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0" idx="1"/>
            <a:endCxn id="21" idx="0"/>
          </p:cNvCxnSpPr>
          <p:nvPr/>
        </p:nvCxnSpPr>
        <p:spPr>
          <a:xfrm rot="10800000" flipV="1">
            <a:off x="1352552" y="2464071"/>
            <a:ext cx="994254" cy="5823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21" idx="3"/>
            <a:endCxn id="22" idx="2"/>
          </p:cNvCxnSpPr>
          <p:nvPr/>
        </p:nvCxnSpPr>
        <p:spPr>
          <a:xfrm>
            <a:off x="2384946" y="3345033"/>
            <a:ext cx="429370" cy="1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0" idx="3"/>
          </p:cNvCxnSpPr>
          <p:nvPr/>
        </p:nvCxnSpPr>
        <p:spPr>
          <a:xfrm>
            <a:off x="4411597" y="2464074"/>
            <a:ext cx="1045238" cy="59044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5456834" y="3633689"/>
            <a:ext cx="0" cy="107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5456834" y="4320367"/>
            <a:ext cx="0" cy="17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75596" y="4030786"/>
            <a:ext cx="1753920" cy="28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Получение текущего момента</a:t>
            </a:r>
          </a:p>
        </p:txBody>
      </p:sp>
      <p:cxnSp>
        <p:nvCxnSpPr>
          <p:cNvPr id="70" name="Прямая со стрелкой 69"/>
          <p:cNvCxnSpPr>
            <a:stCxn id="21" idx="2"/>
            <a:endCxn id="64" idx="0"/>
          </p:cNvCxnSpPr>
          <p:nvPr/>
        </p:nvCxnSpPr>
        <p:spPr>
          <a:xfrm>
            <a:off x="1352553" y="3643621"/>
            <a:ext cx="5" cy="387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endCxn id="64" idx="2"/>
          </p:cNvCxnSpPr>
          <p:nvPr/>
        </p:nvCxnSpPr>
        <p:spPr>
          <a:xfrm rot="5400000">
            <a:off x="2092244" y="2896724"/>
            <a:ext cx="683957" cy="2163328"/>
          </a:xfrm>
          <a:prstGeom prst="curvedConnector3">
            <a:avLst>
              <a:gd name="adj1" fmla="val 1460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5400000" flipH="1">
            <a:off x="3533955" y="3514042"/>
            <a:ext cx="823143" cy="3022614"/>
          </a:xfrm>
          <a:prstGeom prst="curvedConnector4">
            <a:avLst>
              <a:gd name="adj1" fmla="val -38273"/>
              <a:gd name="adj2" fmla="val 10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Блок-схема: узел 79"/>
          <p:cNvSpPr/>
          <p:nvPr/>
        </p:nvSpPr>
        <p:spPr>
          <a:xfrm>
            <a:off x="2386213" y="4610380"/>
            <a:ext cx="96010" cy="63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2" name="Блок-схема: узел 81"/>
          <p:cNvSpPr/>
          <p:nvPr/>
        </p:nvSpPr>
        <p:spPr>
          <a:xfrm>
            <a:off x="3945527" y="5722697"/>
            <a:ext cx="96010" cy="63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8" name="Прямоугольник 87"/>
          <p:cNvSpPr/>
          <p:nvPr/>
        </p:nvSpPr>
        <p:spPr>
          <a:xfrm>
            <a:off x="9161727" y="3202036"/>
            <a:ext cx="1753920" cy="28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Получение списка дат из файла</a:t>
            </a:r>
          </a:p>
        </p:txBody>
      </p:sp>
      <p:cxnSp>
        <p:nvCxnSpPr>
          <p:cNvPr id="90" name="Прямая со стрелкой 89"/>
          <p:cNvCxnSpPr>
            <a:stCxn id="7" idx="2"/>
            <a:endCxn id="88" idx="0"/>
          </p:cNvCxnSpPr>
          <p:nvPr/>
        </p:nvCxnSpPr>
        <p:spPr>
          <a:xfrm>
            <a:off x="10032749" y="2753658"/>
            <a:ext cx="5939" cy="44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88" idx="2"/>
          </p:cNvCxnSpPr>
          <p:nvPr/>
        </p:nvCxnSpPr>
        <p:spPr>
          <a:xfrm rot="5400000">
            <a:off x="8703471" y="2301196"/>
            <a:ext cx="144791" cy="2525643"/>
          </a:xfrm>
          <a:prstGeom prst="curvedConnector3">
            <a:avLst>
              <a:gd name="adj1" fmla="val 3175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Блок-схема: узел 93"/>
          <p:cNvSpPr/>
          <p:nvPr/>
        </p:nvSpPr>
        <p:spPr>
          <a:xfrm>
            <a:off x="8714430" y="3915385"/>
            <a:ext cx="96010" cy="63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96" name="Прямая соединительная линия 95"/>
          <p:cNvCxnSpPr>
            <a:stCxn id="82" idx="4"/>
            <a:endCxn id="94" idx="4"/>
          </p:cNvCxnSpPr>
          <p:nvPr/>
        </p:nvCxnSpPr>
        <p:spPr>
          <a:xfrm rot="5400000" flipH="1" flipV="1">
            <a:off x="5474327" y="2497594"/>
            <a:ext cx="1807312" cy="4768902"/>
          </a:xfrm>
          <a:prstGeom prst="curvedConnector3">
            <a:avLst>
              <a:gd name="adj1" fmla="val -174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Блок-схема: узел 102"/>
          <p:cNvSpPr/>
          <p:nvPr/>
        </p:nvSpPr>
        <p:spPr>
          <a:xfrm>
            <a:off x="6339003" y="6070815"/>
            <a:ext cx="96010" cy="63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05" name="Прямая со стрелкой 104"/>
          <p:cNvCxnSpPr>
            <a:stCxn id="103" idx="4"/>
            <a:endCxn id="11" idx="0"/>
          </p:cNvCxnSpPr>
          <p:nvPr/>
        </p:nvCxnSpPr>
        <p:spPr>
          <a:xfrm>
            <a:off x="6387008" y="6133818"/>
            <a:ext cx="0" cy="185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12" idx="2"/>
            <a:endCxn id="13" idx="0"/>
          </p:cNvCxnSpPr>
          <p:nvPr/>
        </p:nvCxnSpPr>
        <p:spPr>
          <a:xfrm>
            <a:off x="7705611" y="7582848"/>
            <a:ext cx="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13" idx="2"/>
            <a:endCxn id="16" idx="0"/>
          </p:cNvCxnSpPr>
          <p:nvPr/>
        </p:nvCxnSpPr>
        <p:spPr>
          <a:xfrm>
            <a:off x="7705614" y="7932064"/>
            <a:ext cx="0" cy="15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16" idx="2"/>
            <a:endCxn id="18" idx="0"/>
          </p:cNvCxnSpPr>
          <p:nvPr/>
        </p:nvCxnSpPr>
        <p:spPr>
          <a:xfrm>
            <a:off x="7705614" y="8292104"/>
            <a:ext cx="0" cy="13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8077362" y="6473168"/>
            <a:ext cx="1753920" cy="28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Прибавление +3 часа к каждой дате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9419697" y="8638979"/>
            <a:ext cx="1753920" cy="28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Вывод в файл с расширением </a:t>
            </a:r>
            <a:r>
              <a:rPr lang="en-US" sz="600" dirty="0" smtClean="0"/>
              <a:t>.</a:t>
            </a:r>
            <a:r>
              <a:rPr lang="en-US" sz="600" dirty="0" err="1" smtClean="0"/>
              <a:t>csv</a:t>
            </a:r>
            <a:endParaRPr lang="ru-RU" sz="600" dirty="0" smtClean="0"/>
          </a:p>
        </p:txBody>
      </p:sp>
      <p:sp>
        <p:nvSpPr>
          <p:cNvPr id="127" name="Прямоугольник 126"/>
          <p:cNvSpPr/>
          <p:nvPr/>
        </p:nvSpPr>
        <p:spPr>
          <a:xfrm>
            <a:off x="8063911" y="9968732"/>
            <a:ext cx="1753920" cy="28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Рисование двух графиков</a:t>
            </a:r>
          </a:p>
        </p:txBody>
      </p:sp>
      <p:sp>
        <p:nvSpPr>
          <p:cNvPr id="128" name="Прямоугольник 127"/>
          <p:cNvSpPr/>
          <p:nvPr/>
        </p:nvSpPr>
        <p:spPr>
          <a:xfrm>
            <a:off x="9419697" y="11002751"/>
            <a:ext cx="1753920" cy="28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Сохранение картинки</a:t>
            </a:r>
          </a:p>
        </p:txBody>
      </p:sp>
      <p:cxnSp>
        <p:nvCxnSpPr>
          <p:cNvPr id="130" name="Прямая со стрелкой 129"/>
          <p:cNvCxnSpPr>
            <a:stCxn id="18" idx="3"/>
            <a:endCxn id="126" idx="1"/>
          </p:cNvCxnSpPr>
          <p:nvPr/>
        </p:nvCxnSpPr>
        <p:spPr>
          <a:xfrm flipV="1">
            <a:off x="8730900" y="8783771"/>
            <a:ext cx="68879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17" idx="3"/>
            <a:endCxn id="127" idx="1"/>
          </p:cNvCxnSpPr>
          <p:nvPr/>
        </p:nvCxnSpPr>
        <p:spPr>
          <a:xfrm flipV="1">
            <a:off x="7405954" y="10113525"/>
            <a:ext cx="65795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5" idx="3"/>
            <a:endCxn id="128" idx="1"/>
          </p:cNvCxnSpPr>
          <p:nvPr/>
        </p:nvCxnSpPr>
        <p:spPr>
          <a:xfrm flipV="1">
            <a:off x="8676944" y="11147543"/>
            <a:ext cx="74275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8699755" y="8569474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Да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40" name="Прямоугольник 139"/>
          <p:cNvSpPr/>
          <p:nvPr/>
        </p:nvSpPr>
        <p:spPr>
          <a:xfrm>
            <a:off x="7374809" y="9899223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Да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8663243" y="10948836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Да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42" name="Прямоугольник 141"/>
          <p:cNvSpPr/>
          <p:nvPr/>
        </p:nvSpPr>
        <p:spPr>
          <a:xfrm>
            <a:off x="7412563" y="6405393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Да</a:t>
            </a:r>
            <a:endParaRPr lang="ru-RU" sz="700" dirty="0">
              <a:solidFill>
                <a:schemeClr val="tx1"/>
              </a:solidFill>
            </a:endParaRPr>
          </a:p>
        </p:txBody>
      </p:sp>
      <p:cxnSp>
        <p:nvCxnSpPr>
          <p:cNvPr id="143" name="Прямая со стрелкой 142"/>
          <p:cNvCxnSpPr/>
          <p:nvPr/>
        </p:nvCxnSpPr>
        <p:spPr>
          <a:xfrm flipV="1">
            <a:off x="7399143" y="6617958"/>
            <a:ext cx="6887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2218888" y="3132860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Да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48" name="Прямоугольник 147"/>
          <p:cNvSpPr/>
          <p:nvPr/>
        </p:nvSpPr>
        <p:spPr>
          <a:xfrm>
            <a:off x="9922804" y="2842947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Да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49" name="Прямоугольник 148"/>
          <p:cNvSpPr/>
          <p:nvPr/>
        </p:nvSpPr>
        <p:spPr>
          <a:xfrm>
            <a:off x="1643420" y="2249775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Да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50" name="Прямоугольник 149"/>
          <p:cNvSpPr/>
          <p:nvPr/>
        </p:nvSpPr>
        <p:spPr>
          <a:xfrm>
            <a:off x="7968544" y="1123806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Да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51" name="Прямоугольник 150"/>
          <p:cNvSpPr/>
          <p:nvPr/>
        </p:nvSpPr>
        <p:spPr>
          <a:xfrm>
            <a:off x="4641168" y="2249775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Нет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52" name="Прямоугольник 151"/>
          <p:cNvSpPr/>
          <p:nvPr/>
        </p:nvSpPr>
        <p:spPr>
          <a:xfrm>
            <a:off x="4549535" y="1124188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Нет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53" name="Прямоугольник 152"/>
          <p:cNvSpPr/>
          <p:nvPr/>
        </p:nvSpPr>
        <p:spPr>
          <a:xfrm>
            <a:off x="8421382" y="2256719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Нет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54" name="Прямоугольник 153"/>
          <p:cNvSpPr/>
          <p:nvPr/>
        </p:nvSpPr>
        <p:spPr>
          <a:xfrm>
            <a:off x="849797" y="3701467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Нет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5771219" y="6896558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Нет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7712088" y="9283412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Нет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62" name="Прямоугольник 161"/>
          <p:cNvSpPr/>
          <p:nvPr/>
        </p:nvSpPr>
        <p:spPr>
          <a:xfrm>
            <a:off x="6480820" y="10615746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Нет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65" name="Прямоугольник 164"/>
          <p:cNvSpPr/>
          <p:nvPr/>
        </p:nvSpPr>
        <p:spPr>
          <a:xfrm>
            <a:off x="7848972" y="11647156"/>
            <a:ext cx="586097" cy="2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Нет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66" name="Прямоугольник 165"/>
          <p:cNvSpPr/>
          <p:nvPr/>
        </p:nvSpPr>
        <p:spPr>
          <a:xfrm>
            <a:off x="2" y="3"/>
            <a:ext cx="3247953" cy="886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ime_to_LB</a:t>
            </a:r>
            <a:endParaRPr lang="ru-RU" dirty="0"/>
          </a:p>
        </p:txBody>
      </p:sp>
      <p:cxnSp>
        <p:nvCxnSpPr>
          <p:cNvPr id="176" name="Прямая соединительная линия 175"/>
          <p:cNvCxnSpPr>
            <a:stCxn id="11" idx="2"/>
            <a:endCxn id="125" idx="2"/>
          </p:cNvCxnSpPr>
          <p:nvPr/>
        </p:nvCxnSpPr>
        <p:spPr>
          <a:xfrm rot="5400000" flipH="1" flipV="1">
            <a:off x="7593764" y="5555996"/>
            <a:ext cx="153802" cy="2567314"/>
          </a:xfrm>
          <a:prstGeom prst="curvedConnector3">
            <a:avLst>
              <a:gd name="adj1" fmla="val -1486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Блок-схема: узел 179"/>
          <p:cNvSpPr/>
          <p:nvPr/>
        </p:nvSpPr>
        <p:spPr>
          <a:xfrm>
            <a:off x="7657609" y="7109651"/>
            <a:ext cx="96010" cy="63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93" name="Прямая соединительная линия 192"/>
          <p:cNvCxnSpPr>
            <a:stCxn id="18" idx="2"/>
            <a:endCxn id="126" idx="2"/>
          </p:cNvCxnSpPr>
          <p:nvPr/>
        </p:nvCxnSpPr>
        <p:spPr>
          <a:xfrm rot="5400000" flipH="1" flipV="1">
            <a:off x="8893984" y="7740192"/>
            <a:ext cx="214302" cy="2591043"/>
          </a:xfrm>
          <a:prstGeom prst="curvedConnector3">
            <a:avLst>
              <a:gd name="adj1" fmla="val -1066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Блок-схема: узел 193"/>
          <p:cNvSpPr/>
          <p:nvPr/>
        </p:nvSpPr>
        <p:spPr>
          <a:xfrm>
            <a:off x="8938896" y="9359059"/>
            <a:ext cx="96010" cy="63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96" name="Прямая со стрелкой 195"/>
          <p:cNvCxnSpPr>
            <a:stCxn id="194" idx="4"/>
            <a:endCxn id="17" idx="0"/>
          </p:cNvCxnSpPr>
          <p:nvPr/>
        </p:nvCxnSpPr>
        <p:spPr>
          <a:xfrm rot="5400000">
            <a:off x="7515574" y="8287158"/>
            <a:ext cx="336420" cy="260623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/>
          <p:cNvCxnSpPr>
            <a:stCxn id="17" idx="2"/>
            <a:endCxn id="127" idx="2"/>
          </p:cNvCxnSpPr>
          <p:nvPr/>
        </p:nvCxnSpPr>
        <p:spPr>
          <a:xfrm rot="5400000" flipH="1" flipV="1">
            <a:off x="7555643" y="9083338"/>
            <a:ext cx="210249" cy="2560205"/>
          </a:xfrm>
          <a:prstGeom prst="curvedConnector3">
            <a:avLst>
              <a:gd name="adj1" fmla="val -108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Блок-схема: узел 198"/>
          <p:cNvSpPr/>
          <p:nvPr/>
        </p:nvSpPr>
        <p:spPr>
          <a:xfrm>
            <a:off x="7603654" y="10651362"/>
            <a:ext cx="96010" cy="63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215" name="Прямая со стрелкой 214"/>
          <p:cNvCxnSpPr>
            <a:stCxn id="180" idx="4"/>
            <a:endCxn id="12" idx="0"/>
          </p:cNvCxnSpPr>
          <p:nvPr/>
        </p:nvCxnSpPr>
        <p:spPr>
          <a:xfrm flipH="1">
            <a:off x="7705611" y="7172657"/>
            <a:ext cx="3" cy="136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Блок-схема: узел 219"/>
          <p:cNvSpPr/>
          <p:nvPr/>
        </p:nvSpPr>
        <p:spPr>
          <a:xfrm>
            <a:off x="8929888" y="11691300"/>
            <a:ext cx="96010" cy="63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222" name="Прямая со стрелкой 221"/>
          <p:cNvCxnSpPr>
            <a:stCxn id="199" idx="4"/>
            <a:endCxn id="15" idx="0"/>
          </p:cNvCxnSpPr>
          <p:nvPr/>
        </p:nvCxnSpPr>
        <p:spPr>
          <a:xfrm>
            <a:off x="7651659" y="10714368"/>
            <a:ext cx="0" cy="102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единительная линия 226"/>
          <p:cNvCxnSpPr>
            <a:stCxn id="15" idx="2"/>
            <a:endCxn id="128" idx="2"/>
          </p:cNvCxnSpPr>
          <p:nvPr/>
        </p:nvCxnSpPr>
        <p:spPr>
          <a:xfrm rot="5400000" flipH="1" flipV="1">
            <a:off x="8881159" y="10062835"/>
            <a:ext cx="185997" cy="2644998"/>
          </a:xfrm>
          <a:prstGeom prst="curvedConnector3">
            <a:avLst>
              <a:gd name="adj1" fmla="val -122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/>
          <p:cNvCxnSpPr>
            <a:stCxn id="220" idx="4"/>
            <a:endCxn id="28" idx="0"/>
          </p:cNvCxnSpPr>
          <p:nvPr/>
        </p:nvCxnSpPr>
        <p:spPr>
          <a:xfrm>
            <a:off x="8977893" y="11754306"/>
            <a:ext cx="5001" cy="379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07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466</Words>
  <Application>Microsoft Office PowerPoint</Application>
  <PresentationFormat>Произвольный</PresentationFormat>
  <Paragraphs>49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Kotelnikov</dc:creator>
  <cp:lastModifiedBy>Kotelnikov</cp:lastModifiedBy>
  <cp:revision>11</cp:revision>
  <dcterms:created xsi:type="dcterms:W3CDTF">2018-02-12T09:19:09Z</dcterms:created>
  <dcterms:modified xsi:type="dcterms:W3CDTF">2018-02-12T11:29:27Z</dcterms:modified>
</cp:coreProperties>
</file>