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0CFAA-6BDE-45B3-A869-AF6558A3E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00A4CD-3E72-4F1F-8953-542B8D88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40354E-8E1F-4883-877D-1DE810BB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87B-9876-416F-BE26-403017D4D6FD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AE243-6EF5-45F1-8186-DC90BC82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BA73A3-88B8-4858-A187-CEC3F4BF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25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85BE9-607A-4511-A3E1-57539774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5F8B1F-1DB2-48EE-B894-9F6EC9A11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C6724B-1EFC-4EE0-A951-82DC1F65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87B-9876-416F-BE26-403017D4D6FD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AD9F36-1F86-48A6-9E3C-FA4161E0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2FB2DC-BC5B-4E24-AD75-F2359607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28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F691B8F-0361-4420-BCC2-A0A3C38BF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47AD0B-67A5-4419-818E-960A06607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462392-AFB7-4644-9D13-B74742E4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87B-9876-416F-BE26-403017D4D6FD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B9ACE8-0C93-44A1-AA3E-C7CD3014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82E3F0-3672-4A27-88CB-3B8E46EF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29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F76A3-909B-4FDF-B032-6D0A2153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8C6F51-389B-49D3-9504-AD7A0EE8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2EF29D-2ECA-4BB2-ADD4-3ABC03CA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87B-9876-416F-BE26-403017D4D6FD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C184DE-1F43-4046-920F-DAB537AE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D69AA8-8520-4783-808A-B935B538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16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B9052A-1F29-4BEC-B110-52ABF4CD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5D4244-1593-4B1D-B45B-F179A2B32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CA5F79-B383-4153-81C7-B5BA93B4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87B-9876-416F-BE26-403017D4D6FD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F7D7F8-DADF-4B66-B2D0-D6A570AD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73F982-3C03-4E7B-9152-6EB48E79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42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FCB57-E04A-4C74-AD8D-4B9B6733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11E207-23C4-4F96-9203-455CD88F7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CF16F0-4C00-4C8D-822F-BA5FF2DEF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35E37D-E862-433A-911C-D8086709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87B-9876-416F-BE26-403017D4D6FD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87A30F-721A-4A45-A1F9-2100BFA0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16C0D9-7AB4-4726-BC36-912DE5C0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34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98F6CC-CB6A-4AA5-B9D3-4E301BBE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96649B-47C9-4BBD-9D1A-A071E6F97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C4AC93-7020-4088-AE3E-68D5046F3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B6B11F-94B1-4BE8-97E8-96C2B7271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69E097-0E9D-462F-901A-BA180795A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1F0616-7517-4659-B7F8-82AB436E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87B-9876-416F-BE26-403017D4D6FD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BB79CE-8055-48C7-BA18-CD1FAE70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07145F-A2A1-4BA5-9A13-9D263A55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16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9DBA1-637E-4421-8D00-D271D30D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FA6DC62-21CE-4199-AEDE-287AF48E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87B-9876-416F-BE26-403017D4D6FD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382D54-D96B-4C0C-A514-3028A01D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BDC71E-C8EB-473D-BD5B-2C257BEF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26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AE7B50-020F-4AA2-ACFE-073D050A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87B-9876-416F-BE26-403017D4D6FD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C382A5-616F-43C6-9AE7-E72C5F90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8FE3D9-F4D8-4A97-BB5D-5AF03D60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01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70FAD-45B4-477C-ABE2-C4E82FC9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D37A2A-E681-4CF5-88BA-2B4A97EBA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9FC3BB-9435-4AB7-AD92-C42F229C8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92AF74-24EE-4501-8BAA-F4A85AEC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87B-9876-416F-BE26-403017D4D6FD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437054-4F78-4D84-BECC-2413E359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845B39-DAD6-4510-B58B-66B2ECD7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9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882E0-A4E5-46D5-AC12-D9CB786A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327D03-FED0-40CE-B0E0-8D034E2ED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EE352E-BE77-499D-A7C4-650803313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4A5EFE-B5EC-4B7F-A4F1-D678DACA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87B-9876-416F-BE26-403017D4D6FD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3E5321-648C-4AEB-ACD6-B0B6D9B4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4B8689-BCE9-487E-BBDB-1154E155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33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87FF1D-F08F-468E-818E-62A48E8A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8EBEEF-4671-4096-8DAF-7C5163136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2844FF-E21C-4AC0-8815-5FD062204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4A87B-9876-416F-BE26-403017D4D6FD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CE4754-155D-44A6-B8A9-D887291FF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918A29-BABD-44D6-B32C-9706EFA7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798B-0DB2-4505-B52C-EF150B909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ECC302-94AF-4DBC-A2CE-523EB2BB779D}"/>
              </a:ext>
            </a:extLst>
          </p:cNvPr>
          <p:cNvSpPr txBox="1"/>
          <p:nvPr/>
        </p:nvSpPr>
        <p:spPr>
          <a:xfrm>
            <a:off x="4315689" y="114752"/>
            <a:ext cx="35606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球の打ち合いゲーム</a:t>
            </a:r>
            <a:endParaRPr lang="en-US" altLang="ja-JP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33E543-1C2E-4318-8FB7-4DE2A3A85518}"/>
              </a:ext>
            </a:extLst>
          </p:cNvPr>
          <p:cNvSpPr txBox="1"/>
          <p:nvPr/>
        </p:nvSpPr>
        <p:spPr>
          <a:xfrm>
            <a:off x="-1" y="833938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ジャンル：２</a:t>
            </a:r>
            <a:r>
              <a:rPr lang="en-US" altLang="ja-JP" dirty="0"/>
              <a:t>d</a:t>
            </a:r>
            <a:r>
              <a:rPr lang="ja-JP" altLang="en-US" dirty="0"/>
              <a:t>対戦アクションゲーム</a:t>
            </a:r>
            <a:endParaRPr lang="en-US" altLang="ja-JP" dirty="0"/>
          </a:p>
          <a:p>
            <a:r>
              <a:rPr kumimoji="1" lang="ja-JP" altLang="en-US" dirty="0"/>
              <a:t>元ゲー：リーサルリーグ</a:t>
            </a:r>
            <a:endParaRPr kumimoji="1" lang="en-US" altLang="ja-JP" dirty="0"/>
          </a:p>
          <a:p>
            <a:r>
              <a:rPr lang="ja-JP" altLang="en-US" dirty="0"/>
              <a:t>プレイ人数：最大</a:t>
            </a:r>
            <a:r>
              <a:rPr lang="en-US" altLang="ja-JP" dirty="0"/>
              <a:t>4</a:t>
            </a:r>
            <a:r>
              <a:rPr lang="ja-JP" altLang="en-US" dirty="0"/>
              <a:t>人</a:t>
            </a:r>
            <a:endParaRPr lang="en-US" altLang="ja-JP" dirty="0"/>
          </a:p>
          <a:p>
            <a:r>
              <a:rPr lang="ja-JP" altLang="en-US" dirty="0"/>
              <a:t>操作方法：キーボード　コントローラー</a:t>
            </a:r>
            <a:endParaRPr lang="en-US" altLang="ja-JP" dirty="0"/>
          </a:p>
          <a:p>
            <a:r>
              <a:rPr lang="ja-JP" altLang="en-US" dirty="0"/>
              <a:t>環境：</a:t>
            </a:r>
            <a:r>
              <a:rPr lang="en-US" altLang="ja-JP" dirty="0" err="1"/>
              <a:t>Dxlib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〇概要</a:t>
            </a:r>
            <a:endParaRPr lang="en-US" altLang="ja-JP" dirty="0"/>
          </a:p>
          <a:p>
            <a:r>
              <a:rPr lang="ja-JP" altLang="en-US" dirty="0"/>
              <a:t>球を打ち返し合いどちらかの残機がなくなるまで</a:t>
            </a:r>
            <a:endParaRPr lang="en-US" altLang="ja-JP" dirty="0"/>
          </a:p>
          <a:p>
            <a:r>
              <a:rPr lang="ja-JP" altLang="en-US" dirty="0"/>
              <a:t>最後の一人になったら残り残機が一番多い人が勝利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〇ゲームルール</a:t>
            </a:r>
            <a:endParaRPr lang="en-US" altLang="ja-JP" dirty="0"/>
          </a:p>
          <a:p>
            <a:r>
              <a:rPr lang="ja-JP" altLang="en-US" dirty="0"/>
              <a:t>球は打ち返すほど早くなる</a:t>
            </a:r>
            <a:endParaRPr lang="en-US" altLang="ja-JP" dirty="0"/>
          </a:p>
          <a:p>
            <a:r>
              <a:rPr lang="ja-JP" altLang="en-US" dirty="0"/>
              <a:t>球に当たると一つ残機が減る、残機は最大</a:t>
            </a:r>
            <a:r>
              <a:rPr lang="en-US" altLang="ja-JP" dirty="0"/>
              <a:t>8</a:t>
            </a:r>
            <a:r>
              <a:rPr lang="ja-JP" altLang="en-US" dirty="0"/>
              <a:t>程度</a:t>
            </a:r>
            <a:endParaRPr lang="en-US" altLang="ja-JP" dirty="0"/>
          </a:p>
          <a:p>
            <a:r>
              <a:rPr lang="ja-JP" altLang="en-US" dirty="0"/>
              <a:t>打ち返す方向は打つときの入力方向によって変わる</a:t>
            </a:r>
            <a:r>
              <a:rPr lang="en-US" altLang="ja-JP" dirty="0"/>
              <a:t>(</a:t>
            </a:r>
            <a:r>
              <a:rPr lang="ja-JP" altLang="en-US" dirty="0"/>
              <a:t>向いている方向のみ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打った球は打った人には当たらない</a:t>
            </a:r>
            <a:endParaRPr lang="en-US" altLang="ja-JP" dirty="0"/>
          </a:p>
          <a:p>
            <a:r>
              <a:rPr lang="ja-JP" altLang="en-US" dirty="0"/>
              <a:t>打つ方法はロブと普通の攻撃</a:t>
            </a:r>
            <a:r>
              <a:rPr lang="en-US" altLang="ja-JP" dirty="0"/>
              <a:t>(</a:t>
            </a:r>
            <a:r>
              <a:rPr lang="ja-JP" altLang="en-US" dirty="0"/>
              <a:t>ストローク？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ロブは速度関係なしに一定速度で上にはねる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キャラによってスキルがある、特徴もある</a:t>
            </a:r>
            <a:r>
              <a:rPr lang="en-US" altLang="ja-JP" dirty="0"/>
              <a:t>(</a:t>
            </a:r>
            <a:r>
              <a:rPr lang="ja-JP" altLang="en-US" dirty="0"/>
              <a:t>天井も走れる、壁に引っ付く、ジャンプが高い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スキルは球をロブ以外で四回触れると使える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4550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158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矯 田中</dc:creator>
  <cp:lastModifiedBy>田中 伊佐美</cp:lastModifiedBy>
  <cp:revision>11</cp:revision>
  <dcterms:created xsi:type="dcterms:W3CDTF">2023-04-13T01:22:41Z</dcterms:created>
  <dcterms:modified xsi:type="dcterms:W3CDTF">2023-08-24T15:48:25Z</dcterms:modified>
</cp:coreProperties>
</file>