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8" r:id="rId1"/>
  </p:sldMasterIdLst>
  <p:notesMasterIdLst>
    <p:notesMasterId r:id="rId6"/>
  </p:notesMasterIdLst>
  <p:sldIdLst>
    <p:sldId id="630" r:id="rId2"/>
    <p:sldId id="631" r:id="rId3"/>
    <p:sldId id="632" r:id="rId4"/>
    <p:sldId id="543" r:id="rId5"/>
  </p:sldIdLst>
  <p:sldSz cx="9144000" cy="6858000" type="screen4x3"/>
  <p:notesSz cx="6858000" cy="9945688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itchFamily="18" charset="2"/>
      <a:defRPr sz="2400" kern="1200">
        <a:solidFill>
          <a:srgbClr val="4D4D4D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itchFamily="18" charset="2"/>
      <a:defRPr sz="2400" kern="1200">
        <a:solidFill>
          <a:srgbClr val="4D4D4D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itchFamily="18" charset="2"/>
      <a:defRPr sz="2400" kern="1200">
        <a:solidFill>
          <a:srgbClr val="4D4D4D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itchFamily="18" charset="2"/>
      <a:defRPr sz="2400" kern="1200">
        <a:solidFill>
          <a:srgbClr val="4D4D4D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itchFamily="18" charset="2"/>
      <a:defRPr sz="2400" kern="1200">
        <a:solidFill>
          <a:srgbClr val="4D4D4D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rgbClr val="4D4D4D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rgbClr val="4D4D4D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rgbClr val="4D4D4D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rgbClr val="4D4D4D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81" autoAdjust="0"/>
    <p:restoredTop sz="92212" autoAdjust="0"/>
  </p:normalViewPr>
  <p:slideViewPr>
    <p:cSldViewPr snapToGrid="0" showGuides="1">
      <p:cViewPr>
        <p:scale>
          <a:sx n="100" d="100"/>
          <a:sy n="100" d="100"/>
        </p:scale>
        <p:origin x="-1908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CAD82-DC46-44CE-9FDD-B86F0A213024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E2D19-FAB2-451E-8BF9-0DCEAB3532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2D19-FAB2-451E-8BF9-0DCEAB3532D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2D19-FAB2-451E-8BF9-0DCEAB3532D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1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4940300"/>
            <a:ext cx="8456613" cy="938213"/>
          </a:xfrm>
          <a:noFill/>
          <a:ln w="9525">
            <a:noFill/>
          </a:ln>
        </p:spPr>
        <p:txBody>
          <a:bodyPr lIns="720000" rIns="540000"/>
          <a:lstStyle>
            <a:lvl1pPr marL="0">
              <a:lnSpc>
                <a:spcPct val="8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26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892800"/>
            <a:ext cx="8456613" cy="492125"/>
          </a:xfrm>
          <a:prstGeom prst="rect">
            <a:avLst/>
          </a:prstGeom>
        </p:spPr>
        <p:txBody>
          <a:bodyPr lIns="72000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6" name="Picture 5" descr="Vinaphon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24175" y="0"/>
            <a:ext cx="3257550" cy="985965"/>
          </a:xfrm>
          <a:prstGeom prst="rect">
            <a:avLst/>
          </a:prstGeom>
        </p:spPr>
      </p:pic>
      <p:pic>
        <p:nvPicPr>
          <p:cNvPr id="7" name="Picture 6" descr="comverse_logo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998475" y="302400"/>
            <a:ext cx="1504950" cy="781050"/>
          </a:xfrm>
          <a:prstGeom prst="rect">
            <a:avLst/>
          </a:prstGeom>
        </p:spPr>
      </p:pic>
      <p:pic>
        <p:nvPicPr>
          <p:cNvPr id="8" name="Picture 7" descr="ELCOM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49225" y="347625"/>
            <a:ext cx="1608175" cy="651311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B002AEB-40E2-480C-916F-37F19B0F09E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76288" y="1128713"/>
            <a:ext cx="7623175" cy="5167312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>
            <a:grpSpLocks/>
          </p:cNvGrpSpPr>
          <p:nvPr userDrawn="1"/>
        </p:nvGrpSpPr>
        <p:grpSpPr bwMode="auto">
          <a:xfrm>
            <a:off x="4032250" y="4151313"/>
            <a:ext cx="4013200" cy="768350"/>
            <a:chOff x="1225" y="1843"/>
            <a:chExt cx="3310" cy="634"/>
          </a:xfrm>
        </p:grpSpPr>
        <p:sp>
          <p:nvSpPr>
            <p:cNvPr id="7" name="Freeform 16"/>
            <p:cNvSpPr>
              <a:spLocks/>
            </p:cNvSpPr>
            <p:nvPr/>
          </p:nvSpPr>
          <p:spPr bwMode="gray">
            <a:xfrm>
              <a:off x="1225" y="1911"/>
              <a:ext cx="428" cy="558"/>
            </a:xfrm>
            <a:custGeom>
              <a:avLst/>
              <a:gdLst/>
              <a:ahLst/>
              <a:cxnLst>
                <a:cxn ang="0">
                  <a:pos x="428" y="4"/>
                </a:cxn>
                <a:cxn ang="0">
                  <a:pos x="428" y="4"/>
                </a:cxn>
                <a:cxn ang="0">
                  <a:pos x="426" y="42"/>
                </a:cxn>
                <a:cxn ang="0">
                  <a:pos x="420" y="46"/>
                </a:cxn>
                <a:cxn ang="0">
                  <a:pos x="420" y="46"/>
                </a:cxn>
                <a:cxn ang="0">
                  <a:pos x="332" y="44"/>
                </a:cxn>
                <a:cxn ang="0">
                  <a:pos x="244" y="42"/>
                </a:cxn>
                <a:cxn ang="0">
                  <a:pos x="244" y="42"/>
                </a:cxn>
                <a:cxn ang="0">
                  <a:pos x="242" y="120"/>
                </a:cxn>
                <a:cxn ang="0">
                  <a:pos x="242" y="120"/>
                </a:cxn>
                <a:cxn ang="0">
                  <a:pos x="242" y="198"/>
                </a:cxn>
                <a:cxn ang="0">
                  <a:pos x="244" y="276"/>
                </a:cxn>
                <a:cxn ang="0">
                  <a:pos x="244" y="276"/>
                </a:cxn>
                <a:cxn ang="0">
                  <a:pos x="246" y="448"/>
                </a:cxn>
                <a:cxn ang="0">
                  <a:pos x="246" y="448"/>
                </a:cxn>
                <a:cxn ang="0">
                  <a:pos x="250" y="552"/>
                </a:cxn>
                <a:cxn ang="0">
                  <a:pos x="244" y="556"/>
                </a:cxn>
                <a:cxn ang="0">
                  <a:pos x="244" y="556"/>
                </a:cxn>
                <a:cxn ang="0">
                  <a:pos x="192" y="558"/>
                </a:cxn>
                <a:cxn ang="0">
                  <a:pos x="188" y="554"/>
                </a:cxn>
                <a:cxn ang="0">
                  <a:pos x="188" y="554"/>
                </a:cxn>
                <a:cxn ang="0">
                  <a:pos x="190" y="470"/>
                </a:cxn>
                <a:cxn ang="0">
                  <a:pos x="190" y="470"/>
                </a:cxn>
                <a:cxn ang="0">
                  <a:pos x="188" y="42"/>
                </a:cxn>
                <a:cxn ang="0">
                  <a:pos x="188" y="42"/>
                </a:cxn>
                <a:cxn ang="0">
                  <a:pos x="4" y="46"/>
                </a:cxn>
                <a:cxn ang="0">
                  <a:pos x="0" y="42"/>
                </a:cxn>
                <a:cxn ang="0">
                  <a:pos x="0" y="42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4" y="2"/>
                </a:cxn>
                <a:cxn ang="0">
                  <a:pos x="316" y="2"/>
                </a:cxn>
                <a:cxn ang="0">
                  <a:pos x="316" y="2"/>
                </a:cxn>
                <a:cxn ang="0">
                  <a:pos x="424" y="0"/>
                </a:cxn>
                <a:cxn ang="0">
                  <a:pos x="428" y="4"/>
                </a:cxn>
              </a:cxnLst>
              <a:rect l="0" t="0" r="r" b="b"/>
              <a:pathLst>
                <a:path w="428" h="558">
                  <a:moveTo>
                    <a:pt x="428" y="4"/>
                  </a:moveTo>
                  <a:lnTo>
                    <a:pt x="428" y="4"/>
                  </a:lnTo>
                  <a:lnTo>
                    <a:pt x="426" y="42"/>
                  </a:lnTo>
                  <a:lnTo>
                    <a:pt x="420" y="46"/>
                  </a:lnTo>
                  <a:lnTo>
                    <a:pt x="420" y="46"/>
                  </a:lnTo>
                  <a:lnTo>
                    <a:pt x="332" y="44"/>
                  </a:lnTo>
                  <a:lnTo>
                    <a:pt x="244" y="42"/>
                  </a:lnTo>
                  <a:lnTo>
                    <a:pt x="244" y="42"/>
                  </a:lnTo>
                  <a:lnTo>
                    <a:pt x="242" y="120"/>
                  </a:lnTo>
                  <a:lnTo>
                    <a:pt x="242" y="120"/>
                  </a:lnTo>
                  <a:lnTo>
                    <a:pt x="242" y="198"/>
                  </a:lnTo>
                  <a:lnTo>
                    <a:pt x="244" y="276"/>
                  </a:lnTo>
                  <a:lnTo>
                    <a:pt x="244" y="276"/>
                  </a:lnTo>
                  <a:lnTo>
                    <a:pt x="246" y="448"/>
                  </a:lnTo>
                  <a:lnTo>
                    <a:pt x="246" y="448"/>
                  </a:lnTo>
                  <a:lnTo>
                    <a:pt x="250" y="552"/>
                  </a:lnTo>
                  <a:lnTo>
                    <a:pt x="244" y="556"/>
                  </a:lnTo>
                  <a:lnTo>
                    <a:pt x="244" y="556"/>
                  </a:lnTo>
                  <a:lnTo>
                    <a:pt x="192" y="558"/>
                  </a:lnTo>
                  <a:lnTo>
                    <a:pt x="188" y="554"/>
                  </a:lnTo>
                  <a:lnTo>
                    <a:pt x="188" y="554"/>
                  </a:lnTo>
                  <a:lnTo>
                    <a:pt x="190" y="470"/>
                  </a:lnTo>
                  <a:lnTo>
                    <a:pt x="190" y="470"/>
                  </a:lnTo>
                  <a:lnTo>
                    <a:pt x="188" y="42"/>
                  </a:lnTo>
                  <a:lnTo>
                    <a:pt x="188" y="42"/>
                  </a:lnTo>
                  <a:lnTo>
                    <a:pt x="4" y="46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4" y="2"/>
                  </a:lnTo>
                  <a:lnTo>
                    <a:pt x="316" y="2"/>
                  </a:lnTo>
                  <a:lnTo>
                    <a:pt x="316" y="2"/>
                  </a:lnTo>
                  <a:lnTo>
                    <a:pt x="424" y="0"/>
                  </a:lnTo>
                  <a:lnTo>
                    <a:pt x="428" y="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7"/>
            <p:cNvSpPr>
              <a:spLocks/>
            </p:cNvSpPr>
            <p:nvPr/>
          </p:nvSpPr>
          <p:spPr bwMode="gray">
            <a:xfrm>
              <a:off x="1675" y="1843"/>
              <a:ext cx="358" cy="626"/>
            </a:xfrm>
            <a:custGeom>
              <a:avLst/>
              <a:gdLst/>
              <a:ahLst/>
              <a:cxnLst>
                <a:cxn ang="0">
                  <a:pos x="352" y="624"/>
                </a:cxn>
                <a:cxn ang="0">
                  <a:pos x="298" y="622"/>
                </a:cxn>
                <a:cxn ang="0">
                  <a:pos x="298" y="492"/>
                </a:cxn>
                <a:cxn ang="0">
                  <a:pos x="298" y="384"/>
                </a:cxn>
                <a:cxn ang="0">
                  <a:pos x="296" y="340"/>
                </a:cxn>
                <a:cxn ang="0">
                  <a:pos x="292" y="318"/>
                </a:cxn>
                <a:cxn ang="0">
                  <a:pos x="286" y="298"/>
                </a:cxn>
                <a:cxn ang="0">
                  <a:pos x="272" y="278"/>
                </a:cxn>
                <a:cxn ang="0">
                  <a:pos x="252" y="264"/>
                </a:cxn>
                <a:cxn ang="0">
                  <a:pos x="240" y="260"/>
                </a:cxn>
                <a:cxn ang="0">
                  <a:pos x="214" y="256"/>
                </a:cxn>
                <a:cxn ang="0">
                  <a:pos x="200" y="254"/>
                </a:cxn>
                <a:cxn ang="0">
                  <a:pos x="164" y="258"/>
                </a:cxn>
                <a:cxn ang="0">
                  <a:pos x="126" y="270"/>
                </a:cxn>
                <a:cxn ang="0">
                  <a:pos x="108" y="278"/>
                </a:cxn>
                <a:cxn ang="0">
                  <a:pos x="76" y="296"/>
                </a:cxn>
                <a:cxn ang="0">
                  <a:pos x="62" y="308"/>
                </a:cxn>
                <a:cxn ang="0">
                  <a:pos x="62" y="316"/>
                </a:cxn>
                <a:cxn ang="0">
                  <a:pos x="68" y="620"/>
                </a:cxn>
                <a:cxn ang="0">
                  <a:pos x="64" y="624"/>
                </a:cxn>
                <a:cxn ang="0">
                  <a:pos x="8" y="620"/>
                </a:cxn>
                <a:cxn ang="0">
                  <a:pos x="10" y="276"/>
                </a:cxn>
                <a:cxn ang="0">
                  <a:pos x="10" y="210"/>
                </a:cxn>
                <a:cxn ang="0">
                  <a:pos x="6" y="78"/>
                </a:cxn>
                <a:cxn ang="0">
                  <a:pos x="6" y="8"/>
                </a:cxn>
                <a:cxn ang="0">
                  <a:pos x="60" y="0"/>
                </a:cxn>
                <a:cxn ang="0">
                  <a:pos x="64" y="4"/>
                </a:cxn>
                <a:cxn ang="0">
                  <a:pos x="62" y="126"/>
                </a:cxn>
                <a:cxn ang="0">
                  <a:pos x="62" y="262"/>
                </a:cxn>
                <a:cxn ang="0">
                  <a:pos x="98" y="242"/>
                </a:cxn>
                <a:cxn ang="0">
                  <a:pos x="136" y="226"/>
                </a:cxn>
                <a:cxn ang="0">
                  <a:pos x="176" y="216"/>
                </a:cxn>
                <a:cxn ang="0">
                  <a:pos x="218" y="212"/>
                </a:cxn>
                <a:cxn ang="0">
                  <a:pos x="238" y="214"/>
                </a:cxn>
                <a:cxn ang="0">
                  <a:pos x="274" y="222"/>
                </a:cxn>
                <a:cxn ang="0">
                  <a:pos x="290" y="228"/>
                </a:cxn>
                <a:cxn ang="0">
                  <a:pos x="318" y="248"/>
                </a:cxn>
                <a:cxn ang="0">
                  <a:pos x="338" y="278"/>
                </a:cxn>
                <a:cxn ang="0">
                  <a:pos x="342" y="288"/>
                </a:cxn>
                <a:cxn ang="0">
                  <a:pos x="350" y="326"/>
                </a:cxn>
                <a:cxn ang="0">
                  <a:pos x="350" y="378"/>
                </a:cxn>
                <a:cxn ang="0">
                  <a:pos x="352" y="458"/>
                </a:cxn>
                <a:cxn ang="0">
                  <a:pos x="352" y="624"/>
                </a:cxn>
              </a:cxnLst>
              <a:rect l="0" t="0" r="r" b="b"/>
              <a:pathLst>
                <a:path w="358" h="626">
                  <a:moveTo>
                    <a:pt x="352" y="624"/>
                  </a:moveTo>
                  <a:lnTo>
                    <a:pt x="352" y="624"/>
                  </a:lnTo>
                  <a:lnTo>
                    <a:pt x="302" y="626"/>
                  </a:lnTo>
                  <a:lnTo>
                    <a:pt x="298" y="622"/>
                  </a:lnTo>
                  <a:lnTo>
                    <a:pt x="298" y="622"/>
                  </a:lnTo>
                  <a:lnTo>
                    <a:pt x="298" y="492"/>
                  </a:lnTo>
                  <a:lnTo>
                    <a:pt x="298" y="492"/>
                  </a:lnTo>
                  <a:lnTo>
                    <a:pt x="298" y="384"/>
                  </a:lnTo>
                  <a:lnTo>
                    <a:pt x="298" y="384"/>
                  </a:lnTo>
                  <a:lnTo>
                    <a:pt x="296" y="340"/>
                  </a:lnTo>
                  <a:lnTo>
                    <a:pt x="296" y="340"/>
                  </a:lnTo>
                  <a:lnTo>
                    <a:pt x="292" y="318"/>
                  </a:lnTo>
                  <a:lnTo>
                    <a:pt x="286" y="298"/>
                  </a:lnTo>
                  <a:lnTo>
                    <a:pt x="286" y="298"/>
                  </a:lnTo>
                  <a:lnTo>
                    <a:pt x="280" y="288"/>
                  </a:lnTo>
                  <a:lnTo>
                    <a:pt x="272" y="278"/>
                  </a:lnTo>
                  <a:lnTo>
                    <a:pt x="262" y="270"/>
                  </a:lnTo>
                  <a:lnTo>
                    <a:pt x="252" y="264"/>
                  </a:lnTo>
                  <a:lnTo>
                    <a:pt x="252" y="264"/>
                  </a:lnTo>
                  <a:lnTo>
                    <a:pt x="240" y="260"/>
                  </a:lnTo>
                  <a:lnTo>
                    <a:pt x="226" y="258"/>
                  </a:lnTo>
                  <a:lnTo>
                    <a:pt x="214" y="256"/>
                  </a:lnTo>
                  <a:lnTo>
                    <a:pt x="200" y="254"/>
                  </a:lnTo>
                  <a:lnTo>
                    <a:pt x="200" y="254"/>
                  </a:lnTo>
                  <a:lnTo>
                    <a:pt x="182" y="256"/>
                  </a:lnTo>
                  <a:lnTo>
                    <a:pt x="164" y="258"/>
                  </a:lnTo>
                  <a:lnTo>
                    <a:pt x="146" y="262"/>
                  </a:lnTo>
                  <a:lnTo>
                    <a:pt x="126" y="270"/>
                  </a:lnTo>
                  <a:lnTo>
                    <a:pt x="126" y="270"/>
                  </a:lnTo>
                  <a:lnTo>
                    <a:pt x="108" y="278"/>
                  </a:lnTo>
                  <a:lnTo>
                    <a:pt x="92" y="286"/>
                  </a:lnTo>
                  <a:lnTo>
                    <a:pt x="76" y="296"/>
                  </a:lnTo>
                  <a:lnTo>
                    <a:pt x="62" y="308"/>
                  </a:lnTo>
                  <a:lnTo>
                    <a:pt x="62" y="308"/>
                  </a:lnTo>
                  <a:lnTo>
                    <a:pt x="62" y="316"/>
                  </a:lnTo>
                  <a:lnTo>
                    <a:pt x="62" y="316"/>
                  </a:lnTo>
                  <a:lnTo>
                    <a:pt x="64" y="468"/>
                  </a:lnTo>
                  <a:lnTo>
                    <a:pt x="68" y="620"/>
                  </a:lnTo>
                  <a:lnTo>
                    <a:pt x="64" y="624"/>
                  </a:lnTo>
                  <a:lnTo>
                    <a:pt x="64" y="624"/>
                  </a:lnTo>
                  <a:lnTo>
                    <a:pt x="14" y="626"/>
                  </a:lnTo>
                  <a:lnTo>
                    <a:pt x="8" y="620"/>
                  </a:lnTo>
                  <a:lnTo>
                    <a:pt x="8" y="620"/>
                  </a:lnTo>
                  <a:lnTo>
                    <a:pt x="10" y="276"/>
                  </a:lnTo>
                  <a:lnTo>
                    <a:pt x="10" y="276"/>
                  </a:lnTo>
                  <a:lnTo>
                    <a:pt x="10" y="210"/>
                  </a:lnTo>
                  <a:lnTo>
                    <a:pt x="8" y="144"/>
                  </a:lnTo>
                  <a:lnTo>
                    <a:pt x="6" y="78"/>
                  </a:lnTo>
                  <a:lnTo>
                    <a:pt x="0" y="12"/>
                  </a:lnTo>
                  <a:lnTo>
                    <a:pt x="6" y="8"/>
                  </a:lnTo>
                  <a:lnTo>
                    <a:pt x="6" y="8"/>
                  </a:lnTo>
                  <a:lnTo>
                    <a:pt x="60" y="0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2" y="66"/>
                  </a:lnTo>
                  <a:lnTo>
                    <a:pt x="62" y="126"/>
                  </a:lnTo>
                  <a:lnTo>
                    <a:pt x="62" y="262"/>
                  </a:lnTo>
                  <a:lnTo>
                    <a:pt x="62" y="262"/>
                  </a:lnTo>
                  <a:lnTo>
                    <a:pt x="80" y="252"/>
                  </a:lnTo>
                  <a:lnTo>
                    <a:pt x="98" y="242"/>
                  </a:lnTo>
                  <a:lnTo>
                    <a:pt x="116" y="232"/>
                  </a:lnTo>
                  <a:lnTo>
                    <a:pt x="136" y="226"/>
                  </a:lnTo>
                  <a:lnTo>
                    <a:pt x="156" y="220"/>
                  </a:lnTo>
                  <a:lnTo>
                    <a:pt x="176" y="216"/>
                  </a:lnTo>
                  <a:lnTo>
                    <a:pt x="196" y="214"/>
                  </a:lnTo>
                  <a:lnTo>
                    <a:pt x="218" y="212"/>
                  </a:lnTo>
                  <a:lnTo>
                    <a:pt x="218" y="212"/>
                  </a:lnTo>
                  <a:lnTo>
                    <a:pt x="238" y="214"/>
                  </a:lnTo>
                  <a:lnTo>
                    <a:pt x="256" y="216"/>
                  </a:lnTo>
                  <a:lnTo>
                    <a:pt x="274" y="222"/>
                  </a:lnTo>
                  <a:lnTo>
                    <a:pt x="290" y="228"/>
                  </a:lnTo>
                  <a:lnTo>
                    <a:pt x="290" y="228"/>
                  </a:lnTo>
                  <a:lnTo>
                    <a:pt x="304" y="238"/>
                  </a:lnTo>
                  <a:lnTo>
                    <a:pt x="318" y="248"/>
                  </a:lnTo>
                  <a:lnTo>
                    <a:pt x="330" y="262"/>
                  </a:lnTo>
                  <a:lnTo>
                    <a:pt x="338" y="278"/>
                  </a:lnTo>
                  <a:lnTo>
                    <a:pt x="338" y="278"/>
                  </a:lnTo>
                  <a:lnTo>
                    <a:pt x="342" y="288"/>
                  </a:lnTo>
                  <a:lnTo>
                    <a:pt x="346" y="300"/>
                  </a:lnTo>
                  <a:lnTo>
                    <a:pt x="350" y="326"/>
                  </a:lnTo>
                  <a:lnTo>
                    <a:pt x="350" y="326"/>
                  </a:lnTo>
                  <a:lnTo>
                    <a:pt x="350" y="378"/>
                  </a:lnTo>
                  <a:lnTo>
                    <a:pt x="352" y="458"/>
                  </a:lnTo>
                  <a:lnTo>
                    <a:pt x="352" y="458"/>
                  </a:lnTo>
                  <a:lnTo>
                    <a:pt x="358" y="620"/>
                  </a:lnTo>
                  <a:lnTo>
                    <a:pt x="352" y="62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8"/>
            <p:cNvSpPr>
              <a:spLocks noEditPoints="1"/>
            </p:cNvSpPr>
            <p:nvPr/>
          </p:nvSpPr>
          <p:spPr bwMode="gray">
            <a:xfrm>
              <a:off x="2073" y="2055"/>
              <a:ext cx="326" cy="422"/>
            </a:xfrm>
            <a:custGeom>
              <a:avLst/>
              <a:gdLst/>
              <a:ahLst/>
              <a:cxnLst>
                <a:cxn ang="0">
                  <a:pos x="276" y="414"/>
                </a:cxn>
                <a:cxn ang="0">
                  <a:pos x="270" y="382"/>
                </a:cxn>
                <a:cxn ang="0">
                  <a:pos x="226" y="406"/>
                </a:cxn>
                <a:cxn ang="0">
                  <a:pos x="178" y="420"/>
                </a:cxn>
                <a:cxn ang="0">
                  <a:pos x="144" y="422"/>
                </a:cxn>
                <a:cxn ang="0">
                  <a:pos x="88" y="412"/>
                </a:cxn>
                <a:cxn ang="0">
                  <a:pos x="52" y="394"/>
                </a:cxn>
                <a:cxn ang="0">
                  <a:pos x="32" y="376"/>
                </a:cxn>
                <a:cxn ang="0">
                  <a:pos x="12" y="346"/>
                </a:cxn>
                <a:cxn ang="0">
                  <a:pos x="2" y="308"/>
                </a:cxn>
                <a:cxn ang="0">
                  <a:pos x="2" y="270"/>
                </a:cxn>
                <a:cxn ang="0">
                  <a:pos x="28" y="214"/>
                </a:cxn>
                <a:cxn ang="0">
                  <a:pos x="58" y="188"/>
                </a:cxn>
                <a:cxn ang="0">
                  <a:pos x="96" y="172"/>
                </a:cxn>
                <a:cxn ang="0">
                  <a:pos x="182" y="150"/>
                </a:cxn>
                <a:cxn ang="0">
                  <a:pos x="270" y="124"/>
                </a:cxn>
                <a:cxn ang="0">
                  <a:pos x="264" y="84"/>
                </a:cxn>
                <a:cxn ang="0">
                  <a:pos x="246" y="60"/>
                </a:cxn>
                <a:cxn ang="0">
                  <a:pos x="196" y="42"/>
                </a:cxn>
                <a:cxn ang="0">
                  <a:pos x="142" y="44"/>
                </a:cxn>
                <a:cxn ang="0">
                  <a:pos x="54" y="72"/>
                </a:cxn>
                <a:cxn ang="0">
                  <a:pos x="50" y="50"/>
                </a:cxn>
                <a:cxn ang="0">
                  <a:pos x="54" y="26"/>
                </a:cxn>
                <a:cxn ang="0">
                  <a:pos x="118" y="8"/>
                </a:cxn>
                <a:cxn ang="0">
                  <a:pos x="184" y="0"/>
                </a:cxn>
                <a:cxn ang="0">
                  <a:pos x="242" y="8"/>
                </a:cxn>
                <a:cxn ang="0">
                  <a:pos x="278" y="22"/>
                </a:cxn>
                <a:cxn ang="0">
                  <a:pos x="314" y="64"/>
                </a:cxn>
                <a:cxn ang="0">
                  <a:pos x="320" y="92"/>
                </a:cxn>
                <a:cxn ang="0">
                  <a:pos x="322" y="120"/>
                </a:cxn>
                <a:cxn ang="0">
                  <a:pos x="320" y="304"/>
                </a:cxn>
                <a:cxn ang="0">
                  <a:pos x="320" y="412"/>
                </a:cxn>
                <a:cxn ang="0">
                  <a:pos x="204" y="188"/>
                </a:cxn>
                <a:cxn ang="0">
                  <a:pos x="134" y="204"/>
                </a:cxn>
                <a:cxn ang="0">
                  <a:pos x="102" y="216"/>
                </a:cxn>
                <a:cxn ang="0">
                  <a:pos x="78" y="234"/>
                </a:cxn>
                <a:cxn ang="0">
                  <a:pos x="56" y="276"/>
                </a:cxn>
                <a:cxn ang="0">
                  <a:pos x="58" y="312"/>
                </a:cxn>
                <a:cxn ang="0">
                  <a:pos x="86" y="356"/>
                </a:cxn>
                <a:cxn ang="0">
                  <a:pos x="118" y="374"/>
                </a:cxn>
                <a:cxn ang="0">
                  <a:pos x="156" y="380"/>
                </a:cxn>
                <a:cxn ang="0">
                  <a:pos x="202" y="374"/>
                </a:cxn>
                <a:cxn ang="0">
                  <a:pos x="244" y="356"/>
                </a:cxn>
                <a:cxn ang="0">
                  <a:pos x="270" y="180"/>
                </a:cxn>
              </a:cxnLst>
              <a:rect l="0" t="0" r="r" b="b"/>
              <a:pathLst>
                <a:path w="326" h="422">
                  <a:moveTo>
                    <a:pt x="320" y="412"/>
                  </a:moveTo>
                  <a:lnTo>
                    <a:pt x="320" y="412"/>
                  </a:lnTo>
                  <a:lnTo>
                    <a:pt x="276" y="414"/>
                  </a:lnTo>
                  <a:lnTo>
                    <a:pt x="270" y="410"/>
                  </a:lnTo>
                  <a:lnTo>
                    <a:pt x="270" y="382"/>
                  </a:lnTo>
                  <a:lnTo>
                    <a:pt x="270" y="382"/>
                  </a:lnTo>
                  <a:lnTo>
                    <a:pt x="256" y="392"/>
                  </a:lnTo>
                  <a:lnTo>
                    <a:pt x="240" y="400"/>
                  </a:lnTo>
                  <a:lnTo>
                    <a:pt x="226" y="406"/>
                  </a:lnTo>
                  <a:lnTo>
                    <a:pt x="210" y="412"/>
                  </a:lnTo>
                  <a:lnTo>
                    <a:pt x="194" y="416"/>
                  </a:lnTo>
                  <a:lnTo>
                    <a:pt x="178" y="420"/>
                  </a:lnTo>
                  <a:lnTo>
                    <a:pt x="162" y="420"/>
                  </a:lnTo>
                  <a:lnTo>
                    <a:pt x="144" y="422"/>
                  </a:lnTo>
                  <a:lnTo>
                    <a:pt x="144" y="422"/>
                  </a:lnTo>
                  <a:lnTo>
                    <a:pt x="114" y="420"/>
                  </a:lnTo>
                  <a:lnTo>
                    <a:pt x="100" y="416"/>
                  </a:lnTo>
                  <a:lnTo>
                    <a:pt x="88" y="412"/>
                  </a:lnTo>
                  <a:lnTo>
                    <a:pt x="74" y="408"/>
                  </a:lnTo>
                  <a:lnTo>
                    <a:pt x="62" y="400"/>
                  </a:lnTo>
                  <a:lnTo>
                    <a:pt x="52" y="394"/>
                  </a:lnTo>
                  <a:lnTo>
                    <a:pt x="42" y="386"/>
                  </a:lnTo>
                  <a:lnTo>
                    <a:pt x="42" y="386"/>
                  </a:lnTo>
                  <a:lnTo>
                    <a:pt x="32" y="376"/>
                  </a:lnTo>
                  <a:lnTo>
                    <a:pt x="24" y="366"/>
                  </a:lnTo>
                  <a:lnTo>
                    <a:pt x="16" y="356"/>
                  </a:lnTo>
                  <a:lnTo>
                    <a:pt x="12" y="346"/>
                  </a:lnTo>
                  <a:lnTo>
                    <a:pt x="6" y="334"/>
                  </a:lnTo>
                  <a:lnTo>
                    <a:pt x="4" y="322"/>
                  </a:lnTo>
                  <a:lnTo>
                    <a:pt x="2" y="308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2" y="270"/>
                  </a:lnTo>
                  <a:lnTo>
                    <a:pt x="8" y="248"/>
                  </a:lnTo>
                  <a:lnTo>
                    <a:pt x="16" y="230"/>
                  </a:lnTo>
                  <a:lnTo>
                    <a:pt x="28" y="214"/>
                  </a:lnTo>
                  <a:lnTo>
                    <a:pt x="28" y="214"/>
                  </a:lnTo>
                  <a:lnTo>
                    <a:pt x="42" y="200"/>
                  </a:lnTo>
                  <a:lnTo>
                    <a:pt x="58" y="188"/>
                  </a:lnTo>
                  <a:lnTo>
                    <a:pt x="76" y="180"/>
                  </a:lnTo>
                  <a:lnTo>
                    <a:pt x="96" y="172"/>
                  </a:lnTo>
                  <a:lnTo>
                    <a:pt x="96" y="172"/>
                  </a:lnTo>
                  <a:lnTo>
                    <a:pt x="116" y="164"/>
                  </a:lnTo>
                  <a:lnTo>
                    <a:pt x="138" y="158"/>
                  </a:lnTo>
                  <a:lnTo>
                    <a:pt x="182" y="150"/>
                  </a:lnTo>
                  <a:lnTo>
                    <a:pt x="182" y="150"/>
                  </a:lnTo>
                  <a:lnTo>
                    <a:pt x="270" y="140"/>
                  </a:lnTo>
                  <a:lnTo>
                    <a:pt x="270" y="124"/>
                  </a:lnTo>
                  <a:lnTo>
                    <a:pt x="270" y="124"/>
                  </a:lnTo>
                  <a:lnTo>
                    <a:pt x="268" y="102"/>
                  </a:lnTo>
                  <a:lnTo>
                    <a:pt x="264" y="84"/>
                  </a:lnTo>
                  <a:lnTo>
                    <a:pt x="256" y="70"/>
                  </a:lnTo>
                  <a:lnTo>
                    <a:pt x="246" y="60"/>
                  </a:lnTo>
                  <a:lnTo>
                    <a:pt x="246" y="60"/>
                  </a:lnTo>
                  <a:lnTo>
                    <a:pt x="232" y="52"/>
                  </a:lnTo>
                  <a:lnTo>
                    <a:pt x="216" y="46"/>
                  </a:lnTo>
                  <a:lnTo>
                    <a:pt x="196" y="42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42" y="44"/>
                  </a:lnTo>
                  <a:lnTo>
                    <a:pt x="112" y="50"/>
                  </a:lnTo>
                  <a:lnTo>
                    <a:pt x="82" y="60"/>
                  </a:lnTo>
                  <a:lnTo>
                    <a:pt x="54" y="72"/>
                  </a:lnTo>
                  <a:lnTo>
                    <a:pt x="48" y="68"/>
                  </a:lnTo>
                  <a:lnTo>
                    <a:pt x="48" y="68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0" y="32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86" y="16"/>
                  </a:lnTo>
                  <a:lnTo>
                    <a:pt x="118" y="8"/>
                  </a:lnTo>
                  <a:lnTo>
                    <a:pt x="150" y="2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204" y="2"/>
                  </a:lnTo>
                  <a:lnTo>
                    <a:pt x="224" y="4"/>
                  </a:lnTo>
                  <a:lnTo>
                    <a:pt x="242" y="8"/>
                  </a:lnTo>
                  <a:lnTo>
                    <a:pt x="260" y="14"/>
                  </a:lnTo>
                  <a:lnTo>
                    <a:pt x="260" y="14"/>
                  </a:lnTo>
                  <a:lnTo>
                    <a:pt x="278" y="22"/>
                  </a:lnTo>
                  <a:lnTo>
                    <a:pt x="292" y="34"/>
                  </a:lnTo>
                  <a:lnTo>
                    <a:pt x="304" y="48"/>
                  </a:lnTo>
                  <a:lnTo>
                    <a:pt x="314" y="64"/>
                  </a:lnTo>
                  <a:lnTo>
                    <a:pt x="314" y="64"/>
                  </a:lnTo>
                  <a:lnTo>
                    <a:pt x="318" y="78"/>
                  </a:lnTo>
                  <a:lnTo>
                    <a:pt x="320" y="92"/>
                  </a:lnTo>
                  <a:lnTo>
                    <a:pt x="322" y="106"/>
                  </a:lnTo>
                  <a:lnTo>
                    <a:pt x="322" y="120"/>
                  </a:lnTo>
                  <a:lnTo>
                    <a:pt x="322" y="120"/>
                  </a:lnTo>
                  <a:lnTo>
                    <a:pt x="320" y="250"/>
                  </a:lnTo>
                  <a:lnTo>
                    <a:pt x="320" y="304"/>
                  </a:lnTo>
                  <a:lnTo>
                    <a:pt x="320" y="304"/>
                  </a:lnTo>
                  <a:lnTo>
                    <a:pt x="322" y="356"/>
                  </a:lnTo>
                  <a:lnTo>
                    <a:pt x="326" y="406"/>
                  </a:lnTo>
                  <a:lnTo>
                    <a:pt x="320" y="412"/>
                  </a:lnTo>
                  <a:close/>
                  <a:moveTo>
                    <a:pt x="270" y="180"/>
                  </a:moveTo>
                  <a:lnTo>
                    <a:pt x="270" y="180"/>
                  </a:lnTo>
                  <a:lnTo>
                    <a:pt x="204" y="188"/>
                  </a:lnTo>
                  <a:lnTo>
                    <a:pt x="204" y="188"/>
                  </a:lnTo>
                  <a:lnTo>
                    <a:pt x="168" y="194"/>
                  </a:lnTo>
                  <a:lnTo>
                    <a:pt x="134" y="204"/>
                  </a:lnTo>
                  <a:lnTo>
                    <a:pt x="134" y="204"/>
                  </a:lnTo>
                  <a:lnTo>
                    <a:pt x="118" y="210"/>
                  </a:lnTo>
                  <a:lnTo>
                    <a:pt x="102" y="216"/>
                  </a:lnTo>
                  <a:lnTo>
                    <a:pt x="90" y="224"/>
                  </a:lnTo>
                  <a:lnTo>
                    <a:pt x="78" y="234"/>
                  </a:lnTo>
                  <a:lnTo>
                    <a:pt x="78" y="234"/>
                  </a:lnTo>
                  <a:lnTo>
                    <a:pt x="68" y="246"/>
                  </a:lnTo>
                  <a:lnTo>
                    <a:pt x="60" y="260"/>
                  </a:lnTo>
                  <a:lnTo>
                    <a:pt x="56" y="276"/>
                  </a:lnTo>
                  <a:lnTo>
                    <a:pt x="56" y="294"/>
                  </a:lnTo>
                  <a:lnTo>
                    <a:pt x="56" y="294"/>
                  </a:lnTo>
                  <a:lnTo>
                    <a:pt x="58" y="312"/>
                  </a:lnTo>
                  <a:lnTo>
                    <a:pt x="64" y="330"/>
                  </a:lnTo>
                  <a:lnTo>
                    <a:pt x="72" y="344"/>
                  </a:lnTo>
                  <a:lnTo>
                    <a:pt x="86" y="356"/>
                  </a:lnTo>
                  <a:lnTo>
                    <a:pt x="86" y="356"/>
                  </a:lnTo>
                  <a:lnTo>
                    <a:pt x="100" y="366"/>
                  </a:lnTo>
                  <a:lnTo>
                    <a:pt x="118" y="374"/>
                  </a:lnTo>
                  <a:lnTo>
                    <a:pt x="136" y="378"/>
                  </a:lnTo>
                  <a:lnTo>
                    <a:pt x="156" y="380"/>
                  </a:lnTo>
                  <a:lnTo>
                    <a:pt x="156" y="380"/>
                  </a:lnTo>
                  <a:lnTo>
                    <a:pt x="172" y="380"/>
                  </a:lnTo>
                  <a:lnTo>
                    <a:pt x="188" y="378"/>
                  </a:lnTo>
                  <a:lnTo>
                    <a:pt x="202" y="374"/>
                  </a:lnTo>
                  <a:lnTo>
                    <a:pt x="216" y="370"/>
                  </a:lnTo>
                  <a:lnTo>
                    <a:pt x="230" y="364"/>
                  </a:lnTo>
                  <a:lnTo>
                    <a:pt x="244" y="356"/>
                  </a:lnTo>
                  <a:lnTo>
                    <a:pt x="258" y="348"/>
                  </a:lnTo>
                  <a:lnTo>
                    <a:pt x="270" y="338"/>
                  </a:lnTo>
                  <a:lnTo>
                    <a:pt x="270" y="18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9"/>
            <p:cNvSpPr>
              <a:spLocks/>
            </p:cNvSpPr>
            <p:nvPr/>
          </p:nvSpPr>
          <p:spPr bwMode="gray">
            <a:xfrm>
              <a:off x="2479" y="2055"/>
              <a:ext cx="356" cy="414"/>
            </a:xfrm>
            <a:custGeom>
              <a:avLst/>
              <a:gdLst/>
              <a:ahLst/>
              <a:cxnLst>
                <a:cxn ang="0">
                  <a:pos x="352" y="412"/>
                </a:cxn>
                <a:cxn ang="0">
                  <a:pos x="296" y="408"/>
                </a:cxn>
                <a:cxn ang="0">
                  <a:pos x="296" y="308"/>
                </a:cxn>
                <a:cxn ang="0">
                  <a:pos x="294" y="158"/>
                </a:cxn>
                <a:cxn ang="0">
                  <a:pos x="294" y="114"/>
                </a:cxn>
                <a:cxn ang="0">
                  <a:pos x="288" y="96"/>
                </a:cxn>
                <a:cxn ang="0">
                  <a:pos x="280" y="78"/>
                </a:cxn>
                <a:cxn ang="0">
                  <a:pos x="268" y="64"/>
                </a:cxn>
                <a:cxn ang="0">
                  <a:pos x="252" y="54"/>
                </a:cxn>
                <a:cxn ang="0">
                  <a:pos x="242" y="50"/>
                </a:cxn>
                <a:cxn ang="0">
                  <a:pos x="202" y="44"/>
                </a:cxn>
                <a:cxn ang="0">
                  <a:pos x="182" y="46"/>
                </a:cxn>
                <a:cxn ang="0">
                  <a:pos x="144" y="52"/>
                </a:cxn>
                <a:cxn ang="0">
                  <a:pos x="110" y="66"/>
                </a:cxn>
                <a:cxn ang="0">
                  <a:pos x="76" y="84"/>
                </a:cxn>
                <a:cxn ang="0">
                  <a:pos x="60" y="114"/>
                </a:cxn>
                <a:cxn ang="0">
                  <a:pos x="62" y="188"/>
                </a:cxn>
                <a:cxn ang="0">
                  <a:pos x="66" y="334"/>
                </a:cxn>
                <a:cxn ang="0">
                  <a:pos x="62" y="412"/>
                </a:cxn>
                <a:cxn ang="0">
                  <a:pos x="12" y="414"/>
                </a:cxn>
                <a:cxn ang="0">
                  <a:pos x="8" y="408"/>
                </a:cxn>
                <a:cxn ang="0">
                  <a:pos x="10" y="252"/>
                </a:cxn>
                <a:cxn ang="0">
                  <a:pos x="6" y="136"/>
                </a:cxn>
                <a:cxn ang="0">
                  <a:pos x="4" y="14"/>
                </a:cxn>
                <a:cxn ang="0">
                  <a:pos x="56" y="6"/>
                </a:cxn>
                <a:cxn ang="0">
                  <a:pos x="60" y="10"/>
                </a:cxn>
                <a:cxn ang="0">
                  <a:pos x="58" y="52"/>
                </a:cxn>
                <a:cxn ang="0">
                  <a:pos x="134" y="14"/>
                </a:cxn>
                <a:cxn ang="0">
                  <a:pos x="152" y="8"/>
                </a:cxn>
                <a:cxn ang="0">
                  <a:pos x="194" y="2"/>
                </a:cxn>
                <a:cxn ang="0">
                  <a:pos x="216" y="0"/>
                </a:cxn>
                <a:cxn ang="0">
                  <a:pos x="254" y="4"/>
                </a:cxn>
                <a:cxn ang="0">
                  <a:pos x="288" y="16"/>
                </a:cxn>
                <a:cxn ang="0">
                  <a:pos x="304" y="24"/>
                </a:cxn>
                <a:cxn ang="0">
                  <a:pos x="328" y="50"/>
                </a:cxn>
                <a:cxn ang="0">
                  <a:pos x="338" y="66"/>
                </a:cxn>
                <a:cxn ang="0">
                  <a:pos x="346" y="88"/>
                </a:cxn>
                <a:cxn ang="0">
                  <a:pos x="350" y="114"/>
                </a:cxn>
                <a:cxn ang="0">
                  <a:pos x="350" y="166"/>
                </a:cxn>
                <a:cxn ang="0">
                  <a:pos x="352" y="246"/>
                </a:cxn>
                <a:cxn ang="0">
                  <a:pos x="352" y="412"/>
                </a:cxn>
              </a:cxnLst>
              <a:rect l="0" t="0" r="r" b="b"/>
              <a:pathLst>
                <a:path w="356" h="414">
                  <a:moveTo>
                    <a:pt x="352" y="412"/>
                  </a:moveTo>
                  <a:lnTo>
                    <a:pt x="352" y="412"/>
                  </a:lnTo>
                  <a:lnTo>
                    <a:pt x="300" y="414"/>
                  </a:lnTo>
                  <a:lnTo>
                    <a:pt x="296" y="408"/>
                  </a:lnTo>
                  <a:lnTo>
                    <a:pt x="296" y="408"/>
                  </a:lnTo>
                  <a:lnTo>
                    <a:pt x="296" y="308"/>
                  </a:lnTo>
                  <a:lnTo>
                    <a:pt x="296" y="308"/>
                  </a:lnTo>
                  <a:lnTo>
                    <a:pt x="294" y="158"/>
                  </a:lnTo>
                  <a:lnTo>
                    <a:pt x="294" y="158"/>
                  </a:lnTo>
                  <a:lnTo>
                    <a:pt x="294" y="114"/>
                  </a:lnTo>
                  <a:lnTo>
                    <a:pt x="294" y="114"/>
                  </a:lnTo>
                  <a:lnTo>
                    <a:pt x="288" y="96"/>
                  </a:lnTo>
                  <a:lnTo>
                    <a:pt x="280" y="78"/>
                  </a:lnTo>
                  <a:lnTo>
                    <a:pt x="280" y="78"/>
                  </a:lnTo>
                  <a:lnTo>
                    <a:pt x="274" y="70"/>
                  </a:lnTo>
                  <a:lnTo>
                    <a:pt x="268" y="64"/>
                  </a:lnTo>
                  <a:lnTo>
                    <a:pt x="260" y="58"/>
                  </a:lnTo>
                  <a:lnTo>
                    <a:pt x="252" y="54"/>
                  </a:lnTo>
                  <a:lnTo>
                    <a:pt x="252" y="54"/>
                  </a:lnTo>
                  <a:lnTo>
                    <a:pt x="242" y="50"/>
                  </a:lnTo>
                  <a:lnTo>
                    <a:pt x="230" y="46"/>
                  </a:lnTo>
                  <a:lnTo>
                    <a:pt x="202" y="44"/>
                  </a:lnTo>
                  <a:lnTo>
                    <a:pt x="202" y="44"/>
                  </a:lnTo>
                  <a:lnTo>
                    <a:pt x="182" y="46"/>
                  </a:lnTo>
                  <a:lnTo>
                    <a:pt x="162" y="48"/>
                  </a:lnTo>
                  <a:lnTo>
                    <a:pt x="144" y="52"/>
                  </a:lnTo>
                  <a:lnTo>
                    <a:pt x="126" y="58"/>
                  </a:lnTo>
                  <a:lnTo>
                    <a:pt x="110" y="66"/>
                  </a:lnTo>
                  <a:lnTo>
                    <a:pt x="92" y="74"/>
                  </a:lnTo>
                  <a:lnTo>
                    <a:pt x="76" y="84"/>
                  </a:lnTo>
                  <a:lnTo>
                    <a:pt x="60" y="96"/>
                  </a:lnTo>
                  <a:lnTo>
                    <a:pt x="60" y="114"/>
                  </a:lnTo>
                  <a:lnTo>
                    <a:pt x="60" y="114"/>
                  </a:lnTo>
                  <a:lnTo>
                    <a:pt x="62" y="188"/>
                  </a:lnTo>
                  <a:lnTo>
                    <a:pt x="62" y="260"/>
                  </a:lnTo>
                  <a:lnTo>
                    <a:pt x="66" y="334"/>
                  </a:lnTo>
                  <a:lnTo>
                    <a:pt x="68" y="406"/>
                  </a:lnTo>
                  <a:lnTo>
                    <a:pt x="62" y="412"/>
                  </a:lnTo>
                  <a:lnTo>
                    <a:pt x="62" y="412"/>
                  </a:lnTo>
                  <a:lnTo>
                    <a:pt x="12" y="414"/>
                  </a:lnTo>
                  <a:lnTo>
                    <a:pt x="8" y="408"/>
                  </a:lnTo>
                  <a:lnTo>
                    <a:pt x="8" y="408"/>
                  </a:lnTo>
                  <a:lnTo>
                    <a:pt x="10" y="316"/>
                  </a:lnTo>
                  <a:lnTo>
                    <a:pt x="10" y="252"/>
                  </a:lnTo>
                  <a:lnTo>
                    <a:pt x="10" y="252"/>
                  </a:lnTo>
                  <a:lnTo>
                    <a:pt x="6" y="136"/>
                  </a:lnTo>
                  <a:lnTo>
                    <a:pt x="0" y="18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56" y="6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58" y="52"/>
                  </a:lnTo>
                  <a:lnTo>
                    <a:pt x="58" y="52"/>
                  </a:lnTo>
                  <a:lnTo>
                    <a:pt x="94" y="30"/>
                  </a:lnTo>
                  <a:lnTo>
                    <a:pt x="134" y="14"/>
                  </a:lnTo>
                  <a:lnTo>
                    <a:pt x="134" y="14"/>
                  </a:lnTo>
                  <a:lnTo>
                    <a:pt x="152" y="8"/>
                  </a:lnTo>
                  <a:lnTo>
                    <a:pt x="174" y="4"/>
                  </a:lnTo>
                  <a:lnTo>
                    <a:pt x="194" y="2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36" y="2"/>
                  </a:lnTo>
                  <a:lnTo>
                    <a:pt x="254" y="4"/>
                  </a:lnTo>
                  <a:lnTo>
                    <a:pt x="272" y="10"/>
                  </a:lnTo>
                  <a:lnTo>
                    <a:pt x="288" y="16"/>
                  </a:lnTo>
                  <a:lnTo>
                    <a:pt x="288" y="16"/>
                  </a:lnTo>
                  <a:lnTo>
                    <a:pt x="304" y="24"/>
                  </a:lnTo>
                  <a:lnTo>
                    <a:pt x="316" y="36"/>
                  </a:lnTo>
                  <a:lnTo>
                    <a:pt x="328" y="50"/>
                  </a:lnTo>
                  <a:lnTo>
                    <a:pt x="338" y="66"/>
                  </a:lnTo>
                  <a:lnTo>
                    <a:pt x="338" y="66"/>
                  </a:lnTo>
                  <a:lnTo>
                    <a:pt x="342" y="76"/>
                  </a:lnTo>
                  <a:lnTo>
                    <a:pt x="346" y="88"/>
                  </a:lnTo>
                  <a:lnTo>
                    <a:pt x="348" y="102"/>
                  </a:lnTo>
                  <a:lnTo>
                    <a:pt x="350" y="114"/>
                  </a:lnTo>
                  <a:lnTo>
                    <a:pt x="350" y="114"/>
                  </a:lnTo>
                  <a:lnTo>
                    <a:pt x="350" y="166"/>
                  </a:lnTo>
                  <a:lnTo>
                    <a:pt x="352" y="246"/>
                  </a:lnTo>
                  <a:lnTo>
                    <a:pt x="352" y="246"/>
                  </a:lnTo>
                  <a:lnTo>
                    <a:pt x="356" y="408"/>
                  </a:lnTo>
                  <a:lnTo>
                    <a:pt x="352" y="41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20"/>
            <p:cNvSpPr>
              <a:spLocks/>
            </p:cNvSpPr>
            <p:nvPr/>
          </p:nvSpPr>
          <p:spPr bwMode="gray">
            <a:xfrm>
              <a:off x="2893" y="1843"/>
              <a:ext cx="336" cy="626"/>
            </a:xfrm>
            <a:custGeom>
              <a:avLst/>
              <a:gdLst/>
              <a:ahLst/>
              <a:cxnLst>
                <a:cxn ang="0">
                  <a:pos x="332" y="624"/>
                </a:cxn>
                <a:cxn ang="0">
                  <a:pos x="332" y="624"/>
                </a:cxn>
                <a:cxn ang="0">
                  <a:pos x="310" y="622"/>
                </a:cxn>
                <a:cxn ang="0">
                  <a:pos x="310" y="622"/>
                </a:cxn>
                <a:cxn ang="0">
                  <a:pos x="270" y="626"/>
                </a:cxn>
                <a:cxn ang="0">
                  <a:pos x="260" y="622"/>
                </a:cxn>
                <a:cxn ang="0">
                  <a:pos x="260" y="622"/>
                </a:cxn>
                <a:cxn ang="0">
                  <a:pos x="162" y="506"/>
                </a:cxn>
                <a:cxn ang="0">
                  <a:pos x="62" y="390"/>
                </a:cxn>
                <a:cxn ang="0">
                  <a:pos x="62" y="412"/>
                </a:cxn>
                <a:cxn ang="0">
                  <a:pos x="62" y="412"/>
                </a:cxn>
                <a:cxn ang="0">
                  <a:pos x="62" y="490"/>
                </a:cxn>
                <a:cxn ang="0">
                  <a:pos x="66" y="568"/>
                </a:cxn>
                <a:cxn ang="0">
                  <a:pos x="66" y="568"/>
                </a:cxn>
                <a:cxn ang="0">
                  <a:pos x="68" y="620"/>
                </a:cxn>
                <a:cxn ang="0">
                  <a:pos x="62" y="624"/>
                </a:cxn>
                <a:cxn ang="0">
                  <a:pos x="62" y="624"/>
                </a:cxn>
                <a:cxn ang="0">
                  <a:pos x="14" y="626"/>
                </a:cxn>
                <a:cxn ang="0">
                  <a:pos x="8" y="620"/>
                </a:cxn>
                <a:cxn ang="0">
                  <a:pos x="8" y="284"/>
                </a:cxn>
                <a:cxn ang="0">
                  <a:pos x="8" y="284"/>
                </a:cxn>
                <a:cxn ang="0">
                  <a:pos x="6" y="148"/>
                </a:cxn>
                <a:cxn ang="0">
                  <a:pos x="0" y="12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58" y="0"/>
                </a:cxn>
                <a:cxn ang="0">
                  <a:pos x="64" y="6"/>
                </a:cxn>
                <a:cxn ang="0">
                  <a:pos x="64" y="6"/>
                </a:cxn>
                <a:cxn ang="0">
                  <a:pos x="62" y="100"/>
                </a:cxn>
                <a:cxn ang="0">
                  <a:pos x="62" y="382"/>
                </a:cxn>
                <a:cxn ang="0">
                  <a:pos x="138" y="310"/>
                </a:cxn>
                <a:cxn ang="0">
                  <a:pos x="138" y="310"/>
                </a:cxn>
                <a:cxn ang="0">
                  <a:pos x="182" y="268"/>
                </a:cxn>
                <a:cxn ang="0">
                  <a:pos x="222" y="226"/>
                </a:cxn>
                <a:cxn ang="0">
                  <a:pos x="234" y="222"/>
                </a:cxn>
                <a:cxn ang="0">
                  <a:pos x="294" y="222"/>
                </a:cxn>
                <a:cxn ang="0">
                  <a:pos x="298" y="228"/>
                </a:cxn>
                <a:cxn ang="0">
                  <a:pos x="298" y="228"/>
                </a:cxn>
                <a:cxn ang="0">
                  <a:pos x="210" y="304"/>
                </a:cxn>
                <a:cxn ang="0">
                  <a:pos x="124" y="382"/>
                </a:cxn>
                <a:cxn ang="0">
                  <a:pos x="202" y="472"/>
                </a:cxn>
                <a:cxn ang="0">
                  <a:pos x="202" y="472"/>
                </a:cxn>
                <a:cxn ang="0">
                  <a:pos x="274" y="550"/>
                </a:cxn>
                <a:cxn ang="0">
                  <a:pos x="274" y="550"/>
                </a:cxn>
                <a:cxn ang="0">
                  <a:pos x="304" y="584"/>
                </a:cxn>
                <a:cxn ang="0">
                  <a:pos x="336" y="618"/>
                </a:cxn>
                <a:cxn ang="0">
                  <a:pos x="332" y="624"/>
                </a:cxn>
              </a:cxnLst>
              <a:rect l="0" t="0" r="r" b="b"/>
              <a:pathLst>
                <a:path w="336" h="626">
                  <a:moveTo>
                    <a:pt x="332" y="624"/>
                  </a:moveTo>
                  <a:lnTo>
                    <a:pt x="332" y="624"/>
                  </a:lnTo>
                  <a:lnTo>
                    <a:pt x="310" y="622"/>
                  </a:lnTo>
                  <a:lnTo>
                    <a:pt x="310" y="622"/>
                  </a:lnTo>
                  <a:lnTo>
                    <a:pt x="270" y="626"/>
                  </a:lnTo>
                  <a:lnTo>
                    <a:pt x="260" y="622"/>
                  </a:lnTo>
                  <a:lnTo>
                    <a:pt x="260" y="622"/>
                  </a:lnTo>
                  <a:lnTo>
                    <a:pt x="162" y="506"/>
                  </a:lnTo>
                  <a:lnTo>
                    <a:pt x="62" y="390"/>
                  </a:lnTo>
                  <a:lnTo>
                    <a:pt x="62" y="412"/>
                  </a:lnTo>
                  <a:lnTo>
                    <a:pt x="62" y="412"/>
                  </a:lnTo>
                  <a:lnTo>
                    <a:pt x="62" y="490"/>
                  </a:lnTo>
                  <a:lnTo>
                    <a:pt x="66" y="568"/>
                  </a:lnTo>
                  <a:lnTo>
                    <a:pt x="66" y="568"/>
                  </a:lnTo>
                  <a:lnTo>
                    <a:pt x="68" y="620"/>
                  </a:lnTo>
                  <a:lnTo>
                    <a:pt x="62" y="624"/>
                  </a:lnTo>
                  <a:lnTo>
                    <a:pt x="62" y="624"/>
                  </a:lnTo>
                  <a:lnTo>
                    <a:pt x="14" y="626"/>
                  </a:lnTo>
                  <a:lnTo>
                    <a:pt x="8" y="620"/>
                  </a:lnTo>
                  <a:lnTo>
                    <a:pt x="8" y="284"/>
                  </a:lnTo>
                  <a:lnTo>
                    <a:pt x="8" y="284"/>
                  </a:lnTo>
                  <a:lnTo>
                    <a:pt x="6" y="148"/>
                  </a:lnTo>
                  <a:lnTo>
                    <a:pt x="0" y="12"/>
                  </a:lnTo>
                  <a:lnTo>
                    <a:pt x="6" y="8"/>
                  </a:lnTo>
                  <a:lnTo>
                    <a:pt x="6" y="8"/>
                  </a:lnTo>
                  <a:lnTo>
                    <a:pt x="58" y="0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2" y="100"/>
                  </a:lnTo>
                  <a:lnTo>
                    <a:pt x="62" y="382"/>
                  </a:lnTo>
                  <a:lnTo>
                    <a:pt x="138" y="310"/>
                  </a:lnTo>
                  <a:lnTo>
                    <a:pt x="138" y="310"/>
                  </a:lnTo>
                  <a:lnTo>
                    <a:pt x="182" y="268"/>
                  </a:lnTo>
                  <a:lnTo>
                    <a:pt x="222" y="226"/>
                  </a:lnTo>
                  <a:lnTo>
                    <a:pt x="234" y="222"/>
                  </a:lnTo>
                  <a:lnTo>
                    <a:pt x="294" y="222"/>
                  </a:lnTo>
                  <a:lnTo>
                    <a:pt x="298" y="228"/>
                  </a:lnTo>
                  <a:lnTo>
                    <a:pt x="298" y="228"/>
                  </a:lnTo>
                  <a:lnTo>
                    <a:pt x="210" y="304"/>
                  </a:lnTo>
                  <a:lnTo>
                    <a:pt x="124" y="382"/>
                  </a:lnTo>
                  <a:lnTo>
                    <a:pt x="202" y="472"/>
                  </a:lnTo>
                  <a:lnTo>
                    <a:pt x="202" y="472"/>
                  </a:lnTo>
                  <a:lnTo>
                    <a:pt x="274" y="550"/>
                  </a:lnTo>
                  <a:lnTo>
                    <a:pt x="274" y="550"/>
                  </a:lnTo>
                  <a:lnTo>
                    <a:pt x="304" y="584"/>
                  </a:lnTo>
                  <a:lnTo>
                    <a:pt x="336" y="618"/>
                  </a:lnTo>
                  <a:lnTo>
                    <a:pt x="332" y="62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21"/>
            <p:cNvSpPr>
              <a:spLocks/>
            </p:cNvSpPr>
            <p:nvPr/>
          </p:nvSpPr>
          <p:spPr bwMode="gray">
            <a:xfrm>
              <a:off x="3357" y="1909"/>
              <a:ext cx="428" cy="560"/>
            </a:xfrm>
            <a:custGeom>
              <a:avLst/>
              <a:gdLst/>
              <a:ahLst/>
              <a:cxnLst>
                <a:cxn ang="0">
                  <a:pos x="428" y="8"/>
                </a:cxn>
                <a:cxn ang="0">
                  <a:pos x="428" y="8"/>
                </a:cxn>
                <a:cxn ang="0">
                  <a:pos x="380" y="90"/>
                </a:cxn>
                <a:cxn ang="0">
                  <a:pos x="332" y="172"/>
                </a:cxn>
                <a:cxn ang="0">
                  <a:pos x="238" y="330"/>
                </a:cxn>
                <a:cxn ang="0">
                  <a:pos x="238" y="338"/>
                </a:cxn>
                <a:cxn ang="0">
                  <a:pos x="238" y="338"/>
                </a:cxn>
                <a:cxn ang="0">
                  <a:pos x="240" y="446"/>
                </a:cxn>
                <a:cxn ang="0">
                  <a:pos x="244" y="554"/>
                </a:cxn>
                <a:cxn ang="0">
                  <a:pos x="238" y="558"/>
                </a:cxn>
                <a:cxn ang="0">
                  <a:pos x="238" y="558"/>
                </a:cxn>
                <a:cxn ang="0">
                  <a:pos x="188" y="560"/>
                </a:cxn>
                <a:cxn ang="0">
                  <a:pos x="182" y="556"/>
                </a:cxn>
                <a:cxn ang="0">
                  <a:pos x="182" y="556"/>
                </a:cxn>
                <a:cxn ang="0">
                  <a:pos x="184" y="468"/>
                </a:cxn>
                <a:cxn ang="0">
                  <a:pos x="184" y="382"/>
                </a:cxn>
                <a:cxn ang="0">
                  <a:pos x="184" y="382"/>
                </a:cxn>
                <a:cxn ang="0">
                  <a:pos x="182" y="334"/>
                </a:cxn>
                <a:cxn ang="0">
                  <a:pos x="94" y="174"/>
                </a:cxn>
                <a:cxn ang="0">
                  <a:pos x="94" y="174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60" y="0"/>
                </a:cxn>
                <a:cxn ang="0">
                  <a:pos x="68" y="6"/>
                </a:cxn>
                <a:cxn ang="0">
                  <a:pos x="68" y="6"/>
                </a:cxn>
                <a:cxn ang="0">
                  <a:pos x="140" y="146"/>
                </a:cxn>
                <a:cxn ang="0">
                  <a:pos x="214" y="286"/>
                </a:cxn>
                <a:cxn ang="0">
                  <a:pos x="214" y="286"/>
                </a:cxn>
                <a:cxn ang="0">
                  <a:pos x="254" y="218"/>
                </a:cxn>
                <a:cxn ang="0">
                  <a:pos x="294" y="148"/>
                </a:cxn>
                <a:cxn ang="0">
                  <a:pos x="332" y="76"/>
                </a:cxn>
                <a:cxn ang="0">
                  <a:pos x="368" y="6"/>
                </a:cxn>
                <a:cxn ang="0">
                  <a:pos x="374" y="2"/>
                </a:cxn>
                <a:cxn ang="0">
                  <a:pos x="424" y="2"/>
                </a:cxn>
                <a:cxn ang="0">
                  <a:pos x="428" y="8"/>
                </a:cxn>
              </a:cxnLst>
              <a:rect l="0" t="0" r="r" b="b"/>
              <a:pathLst>
                <a:path w="428" h="560">
                  <a:moveTo>
                    <a:pt x="428" y="8"/>
                  </a:moveTo>
                  <a:lnTo>
                    <a:pt x="428" y="8"/>
                  </a:lnTo>
                  <a:lnTo>
                    <a:pt x="380" y="90"/>
                  </a:lnTo>
                  <a:lnTo>
                    <a:pt x="332" y="172"/>
                  </a:lnTo>
                  <a:lnTo>
                    <a:pt x="238" y="330"/>
                  </a:lnTo>
                  <a:lnTo>
                    <a:pt x="238" y="338"/>
                  </a:lnTo>
                  <a:lnTo>
                    <a:pt x="238" y="338"/>
                  </a:lnTo>
                  <a:lnTo>
                    <a:pt x="240" y="446"/>
                  </a:lnTo>
                  <a:lnTo>
                    <a:pt x="244" y="554"/>
                  </a:lnTo>
                  <a:lnTo>
                    <a:pt x="238" y="558"/>
                  </a:lnTo>
                  <a:lnTo>
                    <a:pt x="238" y="558"/>
                  </a:lnTo>
                  <a:lnTo>
                    <a:pt x="188" y="560"/>
                  </a:lnTo>
                  <a:lnTo>
                    <a:pt x="182" y="556"/>
                  </a:lnTo>
                  <a:lnTo>
                    <a:pt x="182" y="556"/>
                  </a:lnTo>
                  <a:lnTo>
                    <a:pt x="184" y="468"/>
                  </a:lnTo>
                  <a:lnTo>
                    <a:pt x="184" y="382"/>
                  </a:lnTo>
                  <a:lnTo>
                    <a:pt x="184" y="382"/>
                  </a:lnTo>
                  <a:lnTo>
                    <a:pt x="182" y="334"/>
                  </a:lnTo>
                  <a:lnTo>
                    <a:pt x="94" y="174"/>
                  </a:lnTo>
                  <a:lnTo>
                    <a:pt x="94" y="174"/>
                  </a:lnTo>
                  <a:lnTo>
                    <a:pt x="0" y="10"/>
                  </a:lnTo>
                  <a:lnTo>
                    <a:pt x="4" y="4"/>
                  </a:lnTo>
                  <a:lnTo>
                    <a:pt x="4" y="4"/>
                  </a:lnTo>
                  <a:lnTo>
                    <a:pt x="60" y="0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140" y="146"/>
                  </a:lnTo>
                  <a:lnTo>
                    <a:pt x="214" y="286"/>
                  </a:lnTo>
                  <a:lnTo>
                    <a:pt x="214" y="286"/>
                  </a:lnTo>
                  <a:lnTo>
                    <a:pt x="254" y="218"/>
                  </a:lnTo>
                  <a:lnTo>
                    <a:pt x="294" y="148"/>
                  </a:lnTo>
                  <a:lnTo>
                    <a:pt x="332" y="76"/>
                  </a:lnTo>
                  <a:lnTo>
                    <a:pt x="368" y="6"/>
                  </a:lnTo>
                  <a:lnTo>
                    <a:pt x="374" y="2"/>
                  </a:lnTo>
                  <a:lnTo>
                    <a:pt x="424" y="2"/>
                  </a:lnTo>
                  <a:lnTo>
                    <a:pt x="428" y="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 noEditPoints="1"/>
            </p:cNvSpPr>
            <p:nvPr/>
          </p:nvSpPr>
          <p:spPr bwMode="gray">
            <a:xfrm>
              <a:off x="3739" y="2055"/>
              <a:ext cx="398" cy="422"/>
            </a:xfrm>
            <a:custGeom>
              <a:avLst/>
              <a:gdLst/>
              <a:ahLst/>
              <a:cxnLst>
                <a:cxn ang="0">
                  <a:pos x="396" y="232"/>
                </a:cxn>
                <a:cxn ang="0">
                  <a:pos x="386" y="292"/>
                </a:cxn>
                <a:cxn ang="0">
                  <a:pos x="362" y="344"/>
                </a:cxn>
                <a:cxn ang="0">
                  <a:pos x="338" y="374"/>
                </a:cxn>
                <a:cxn ang="0">
                  <a:pos x="288" y="406"/>
                </a:cxn>
                <a:cxn ang="0">
                  <a:pos x="224" y="420"/>
                </a:cxn>
                <a:cxn ang="0">
                  <a:pos x="172" y="420"/>
                </a:cxn>
                <a:cxn ang="0">
                  <a:pos x="108" y="406"/>
                </a:cxn>
                <a:cxn ang="0">
                  <a:pos x="60" y="374"/>
                </a:cxn>
                <a:cxn ang="0">
                  <a:pos x="36" y="344"/>
                </a:cxn>
                <a:cxn ang="0">
                  <a:pos x="12" y="292"/>
                </a:cxn>
                <a:cxn ang="0">
                  <a:pos x="0" y="232"/>
                </a:cxn>
                <a:cxn ang="0">
                  <a:pos x="0" y="188"/>
                </a:cxn>
                <a:cxn ang="0">
                  <a:pos x="12" y="126"/>
                </a:cxn>
                <a:cxn ang="0">
                  <a:pos x="38" y="74"/>
                </a:cxn>
                <a:cxn ang="0">
                  <a:pos x="64" y="46"/>
                </a:cxn>
                <a:cxn ang="0">
                  <a:pos x="114" y="16"/>
                </a:cxn>
                <a:cxn ang="0">
                  <a:pos x="180" y="2"/>
                </a:cxn>
                <a:cxn ang="0">
                  <a:pos x="230" y="2"/>
                </a:cxn>
                <a:cxn ang="0">
                  <a:pos x="292" y="18"/>
                </a:cxn>
                <a:cxn ang="0">
                  <a:pos x="340" y="48"/>
                </a:cxn>
                <a:cxn ang="0">
                  <a:pos x="364" y="78"/>
                </a:cxn>
                <a:cxn ang="0">
                  <a:pos x="386" y="130"/>
                </a:cxn>
                <a:cxn ang="0">
                  <a:pos x="396" y="190"/>
                </a:cxn>
                <a:cxn ang="0">
                  <a:pos x="340" y="218"/>
                </a:cxn>
                <a:cxn ang="0">
                  <a:pos x="334" y="154"/>
                </a:cxn>
                <a:cxn ang="0">
                  <a:pos x="312" y="98"/>
                </a:cxn>
                <a:cxn ang="0">
                  <a:pos x="284" y="66"/>
                </a:cxn>
                <a:cxn ang="0">
                  <a:pos x="256" y="50"/>
                </a:cxn>
                <a:cxn ang="0">
                  <a:pos x="202" y="42"/>
                </a:cxn>
                <a:cxn ang="0">
                  <a:pos x="164" y="46"/>
                </a:cxn>
                <a:cxn ang="0">
                  <a:pos x="118" y="62"/>
                </a:cxn>
                <a:cxn ang="0">
                  <a:pos x="88" y="92"/>
                </a:cxn>
                <a:cxn ang="0">
                  <a:pos x="74" y="118"/>
                </a:cxn>
                <a:cxn ang="0">
                  <a:pos x="56" y="208"/>
                </a:cxn>
                <a:cxn ang="0">
                  <a:pos x="64" y="272"/>
                </a:cxn>
                <a:cxn ang="0">
                  <a:pos x="74" y="302"/>
                </a:cxn>
                <a:cxn ang="0">
                  <a:pos x="86" y="328"/>
                </a:cxn>
                <a:cxn ang="0">
                  <a:pos x="118" y="360"/>
                </a:cxn>
                <a:cxn ang="0">
                  <a:pos x="164" y="378"/>
                </a:cxn>
                <a:cxn ang="0">
                  <a:pos x="202" y="380"/>
                </a:cxn>
                <a:cxn ang="0">
                  <a:pos x="254" y="374"/>
                </a:cxn>
                <a:cxn ang="0">
                  <a:pos x="292" y="352"/>
                </a:cxn>
                <a:cxn ang="0">
                  <a:pos x="312" y="330"/>
                </a:cxn>
                <a:cxn ang="0">
                  <a:pos x="340" y="248"/>
                </a:cxn>
              </a:cxnLst>
              <a:rect l="0" t="0" r="r" b="b"/>
              <a:pathLst>
                <a:path w="398" h="422">
                  <a:moveTo>
                    <a:pt x="398" y="212"/>
                  </a:moveTo>
                  <a:lnTo>
                    <a:pt x="398" y="212"/>
                  </a:lnTo>
                  <a:lnTo>
                    <a:pt x="396" y="232"/>
                  </a:lnTo>
                  <a:lnTo>
                    <a:pt x="394" y="254"/>
                  </a:lnTo>
                  <a:lnTo>
                    <a:pt x="390" y="274"/>
                  </a:lnTo>
                  <a:lnTo>
                    <a:pt x="386" y="292"/>
                  </a:lnTo>
                  <a:lnTo>
                    <a:pt x="380" y="310"/>
                  </a:lnTo>
                  <a:lnTo>
                    <a:pt x="372" y="328"/>
                  </a:lnTo>
                  <a:lnTo>
                    <a:pt x="362" y="344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38" y="374"/>
                  </a:lnTo>
                  <a:lnTo>
                    <a:pt x="324" y="386"/>
                  </a:lnTo>
                  <a:lnTo>
                    <a:pt x="306" y="396"/>
                  </a:lnTo>
                  <a:lnTo>
                    <a:pt x="288" y="406"/>
                  </a:lnTo>
                  <a:lnTo>
                    <a:pt x="268" y="412"/>
                  </a:lnTo>
                  <a:lnTo>
                    <a:pt x="246" y="418"/>
                  </a:lnTo>
                  <a:lnTo>
                    <a:pt x="224" y="420"/>
                  </a:lnTo>
                  <a:lnTo>
                    <a:pt x="198" y="422"/>
                  </a:lnTo>
                  <a:lnTo>
                    <a:pt x="198" y="422"/>
                  </a:lnTo>
                  <a:lnTo>
                    <a:pt x="172" y="420"/>
                  </a:lnTo>
                  <a:lnTo>
                    <a:pt x="150" y="418"/>
                  </a:lnTo>
                  <a:lnTo>
                    <a:pt x="128" y="412"/>
                  </a:lnTo>
                  <a:lnTo>
                    <a:pt x="108" y="406"/>
                  </a:lnTo>
                  <a:lnTo>
                    <a:pt x="90" y="396"/>
                  </a:lnTo>
                  <a:lnTo>
                    <a:pt x="74" y="386"/>
                  </a:lnTo>
                  <a:lnTo>
                    <a:pt x="60" y="374"/>
                  </a:lnTo>
                  <a:lnTo>
                    <a:pt x="48" y="358"/>
                  </a:lnTo>
                  <a:lnTo>
                    <a:pt x="48" y="358"/>
                  </a:lnTo>
                  <a:lnTo>
                    <a:pt x="36" y="344"/>
                  </a:lnTo>
                  <a:lnTo>
                    <a:pt x="26" y="328"/>
                  </a:lnTo>
                  <a:lnTo>
                    <a:pt x="18" y="310"/>
                  </a:lnTo>
                  <a:lnTo>
                    <a:pt x="12" y="292"/>
                  </a:lnTo>
                  <a:lnTo>
                    <a:pt x="6" y="272"/>
                  </a:lnTo>
                  <a:lnTo>
                    <a:pt x="2" y="252"/>
                  </a:lnTo>
                  <a:lnTo>
                    <a:pt x="0" y="232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0" y="188"/>
                  </a:lnTo>
                  <a:lnTo>
                    <a:pt x="2" y="166"/>
                  </a:lnTo>
                  <a:lnTo>
                    <a:pt x="6" y="146"/>
                  </a:lnTo>
                  <a:lnTo>
                    <a:pt x="12" y="126"/>
                  </a:lnTo>
                  <a:lnTo>
                    <a:pt x="20" y="108"/>
                  </a:lnTo>
                  <a:lnTo>
                    <a:pt x="28" y="90"/>
                  </a:lnTo>
                  <a:lnTo>
                    <a:pt x="38" y="74"/>
                  </a:lnTo>
                  <a:lnTo>
                    <a:pt x="50" y="60"/>
                  </a:lnTo>
                  <a:lnTo>
                    <a:pt x="50" y="60"/>
                  </a:lnTo>
                  <a:lnTo>
                    <a:pt x="64" y="46"/>
                  </a:lnTo>
                  <a:lnTo>
                    <a:pt x="78" y="34"/>
                  </a:lnTo>
                  <a:lnTo>
                    <a:pt x="94" y="24"/>
                  </a:lnTo>
                  <a:lnTo>
                    <a:pt x="114" y="16"/>
                  </a:lnTo>
                  <a:lnTo>
                    <a:pt x="134" y="10"/>
                  </a:lnTo>
                  <a:lnTo>
                    <a:pt x="156" y="4"/>
                  </a:lnTo>
                  <a:lnTo>
                    <a:pt x="180" y="2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30" y="2"/>
                  </a:lnTo>
                  <a:lnTo>
                    <a:pt x="252" y="6"/>
                  </a:lnTo>
                  <a:lnTo>
                    <a:pt x="274" y="10"/>
                  </a:lnTo>
                  <a:lnTo>
                    <a:pt x="292" y="18"/>
                  </a:lnTo>
                  <a:lnTo>
                    <a:pt x="310" y="26"/>
                  </a:lnTo>
                  <a:lnTo>
                    <a:pt x="326" y="36"/>
                  </a:lnTo>
                  <a:lnTo>
                    <a:pt x="340" y="48"/>
                  </a:lnTo>
                  <a:lnTo>
                    <a:pt x="352" y="64"/>
                  </a:lnTo>
                  <a:lnTo>
                    <a:pt x="352" y="64"/>
                  </a:lnTo>
                  <a:lnTo>
                    <a:pt x="364" y="78"/>
                  </a:lnTo>
                  <a:lnTo>
                    <a:pt x="372" y="94"/>
                  </a:lnTo>
                  <a:lnTo>
                    <a:pt x="380" y="112"/>
                  </a:lnTo>
                  <a:lnTo>
                    <a:pt x="386" y="130"/>
                  </a:lnTo>
                  <a:lnTo>
                    <a:pt x="392" y="150"/>
                  </a:lnTo>
                  <a:lnTo>
                    <a:pt x="394" y="168"/>
                  </a:lnTo>
                  <a:lnTo>
                    <a:pt x="396" y="190"/>
                  </a:lnTo>
                  <a:lnTo>
                    <a:pt x="398" y="212"/>
                  </a:lnTo>
                  <a:lnTo>
                    <a:pt x="398" y="212"/>
                  </a:lnTo>
                  <a:close/>
                  <a:moveTo>
                    <a:pt x="340" y="218"/>
                  </a:moveTo>
                  <a:lnTo>
                    <a:pt x="340" y="218"/>
                  </a:lnTo>
                  <a:lnTo>
                    <a:pt x="340" y="184"/>
                  </a:lnTo>
                  <a:lnTo>
                    <a:pt x="334" y="154"/>
                  </a:lnTo>
                  <a:lnTo>
                    <a:pt x="326" y="126"/>
                  </a:lnTo>
                  <a:lnTo>
                    <a:pt x="312" y="98"/>
                  </a:lnTo>
                  <a:lnTo>
                    <a:pt x="312" y="98"/>
                  </a:lnTo>
                  <a:lnTo>
                    <a:pt x="304" y="86"/>
                  </a:lnTo>
                  <a:lnTo>
                    <a:pt x="294" y="74"/>
                  </a:lnTo>
                  <a:lnTo>
                    <a:pt x="284" y="66"/>
                  </a:lnTo>
                  <a:lnTo>
                    <a:pt x="270" y="56"/>
                  </a:lnTo>
                  <a:lnTo>
                    <a:pt x="270" y="56"/>
                  </a:lnTo>
                  <a:lnTo>
                    <a:pt x="256" y="50"/>
                  </a:lnTo>
                  <a:lnTo>
                    <a:pt x="240" y="46"/>
                  </a:lnTo>
                  <a:lnTo>
                    <a:pt x="220" y="42"/>
                  </a:lnTo>
                  <a:lnTo>
                    <a:pt x="202" y="42"/>
                  </a:lnTo>
                  <a:lnTo>
                    <a:pt x="202" y="42"/>
                  </a:lnTo>
                  <a:lnTo>
                    <a:pt x="182" y="42"/>
                  </a:lnTo>
                  <a:lnTo>
                    <a:pt x="164" y="46"/>
                  </a:lnTo>
                  <a:lnTo>
                    <a:pt x="148" y="50"/>
                  </a:lnTo>
                  <a:lnTo>
                    <a:pt x="132" y="56"/>
                  </a:lnTo>
                  <a:lnTo>
                    <a:pt x="118" y="62"/>
                  </a:lnTo>
                  <a:lnTo>
                    <a:pt x="106" y="70"/>
                  </a:lnTo>
                  <a:lnTo>
                    <a:pt x="96" y="80"/>
                  </a:lnTo>
                  <a:lnTo>
                    <a:pt x="88" y="92"/>
                  </a:lnTo>
                  <a:lnTo>
                    <a:pt x="88" y="92"/>
                  </a:lnTo>
                  <a:lnTo>
                    <a:pt x="80" y="104"/>
                  </a:lnTo>
                  <a:lnTo>
                    <a:pt x="74" y="118"/>
                  </a:lnTo>
                  <a:lnTo>
                    <a:pt x="64" y="146"/>
                  </a:lnTo>
                  <a:lnTo>
                    <a:pt x="58" y="176"/>
                  </a:lnTo>
                  <a:lnTo>
                    <a:pt x="56" y="208"/>
                  </a:lnTo>
                  <a:lnTo>
                    <a:pt x="56" y="208"/>
                  </a:lnTo>
                  <a:lnTo>
                    <a:pt x="58" y="242"/>
                  </a:lnTo>
                  <a:lnTo>
                    <a:pt x="64" y="272"/>
                  </a:lnTo>
                  <a:lnTo>
                    <a:pt x="64" y="272"/>
                  </a:lnTo>
                  <a:lnTo>
                    <a:pt x="68" y="288"/>
                  </a:lnTo>
                  <a:lnTo>
                    <a:pt x="74" y="302"/>
                  </a:lnTo>
                  <a:lnTo>
                    <a:pt x="80" y="314"/>
                  </a:lnTo>
                  <a:lnTo>
                    <a:pt x="86" y="328"/>
                  </a:lnTo>
                  <a:lnTo>
                    <a:pt x="86" y="328"/>
                  </a:lnTo>
                  <a:lnTo>
                    <a:pt x="96" y="340"/>
                  </a:lnTo>
                  <a:lnTo>
                    <a:pt x="106" y="350"/>
                  </a:lnTo>
                  <a:lnTo>
                    <a:pt x="118" y="360"/>
                  </a:lnTo>
                  <a:lnTo>
                    <a:pt x="132" y="368"/>
                  </a:lnTo>
                  <a:lnTo>
                    <a:pt x="146" y="374"/>
                  </a:lnTo>
                  <a:lnTo>
                    <a:pt x="164" y="378"/>
                  </a:lnTo>
                  <a:lnTo>
                    <a:pt x="182" y="380"/>
                  </a:lnTo>
                  <a:lnTo>
                    <a:pt x="202" y="380"/>
                  </a:lnTo>
                  <a:lnTo>
                    <a:pt x="202" y="380"/>
                  </a:lnTo>
                  <a:lnTo>
                    <a:pt x="220" y="380"/>
                  </a:lnTo>
                  <a:lnTo>
                    <a:pt x="238" y="378"/>
                  </a:lnTo>
                  <a:lnTo>
                    <a:pt x="254" y="374"/>
                  </a:lnTo>
                  <a:lnTo>
                    <a:pt x="268" y="368"/>
                  </a:lnTo>
                  <a:lnTo>
                    <a:pt x="282" y="360"/>
                  </a:lnTo>
                  <a:lnTo>
                    <a:pt x="292" y="352"/>
                  </a:lnTo>
                  <a:lnTo>
                    <a:pt x="302" y="342"/>
                  </a:lnTo>
                  <a:lnTo>
                    <a:pt x="312" y="330"/>
                  </a:lnTo>
                  <a:lnTo>
                    <a:pt x="312" y="330"/>
                  </a:lnTo>
                  <a:lnTo>
                    <a:pt x="324" y="304"/>
                  </a:lnTo>
                  <a:lnTo>
                    <a:pt x="334" y="278"/>
                  </a:lnTo>
                  <a:lnTo>
                    <a:pt x="340" y="248"/>
                  </a:lnTo>
                  <a:lnTo>
                    <a:pt x="340" y="218"/>
                  </a:lnTo>
                  <a:lnTo>
                    <a:pt x="340" y="21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23"/>
            <p:cNvSpPr>
              <a:spLocks/>
            </p:cNvSpPr>
            <p:nvPr/>
          </p:nvSpPr>
          <p:spPr bwMode="gray">
            <a:xfrm>
              <a:off x="4183" y="2061"/>
              <a:ext cx="352" cy="416"/>
            </a:xfrm>
            <a:custGeom>
              <a:avLst/>
              <a:gdLst/>
              <a:ahLst/>
              <a:cxnLst>
                <a:cxn ang="0">
                  <a:pos x="300" y="408"/>
                </a:cxn>
                <a:cxn ang="0">
                  <a:pos x="296" y="404"/>
                </a:cxn>
                <a:cxn ang="0">
                  <a:pos x="296" y="368"/>
                </a:cxn>
                <a:cxn ang="0">
                  <a:pos x="264" y="388"/>
                </a:cxn>
                <a:cxn ang="0">
                  <a:pos x="228" y="404"/>
                </a:cxn>
                <a:cxn ang="0">
                  <a:pos x="190" y="412"/>
                </a:cxn>
                <a:cxn ang="0">
                  <a:pos x="150" y="416"/>
                </a:cxn>
                <a:cxn ang="0">
                  <a:pos x="124" y="414"/>
                </a:cxn>
                <a:cxn ang="0">
                  <a:pos x="102" y="410"/>
                </a:cxn>
                <a:cxn ang="0">
                  <a:pos x="56" y="390"/>
                </a:cxn>
                <a:cxn ang="0">
                  <a:pos x="44" y="382"/>
                </a:cxn>
                <a:cxn ang="0">
                  <a:pos x="28" y="362"/>
                </a:cxn>
                <a:cxn ang="0">
                  <a:pos x="20" y="352"/>
                </a:cxn>
                <a:cxn ang="0">
                  <a:pos x="6" y="304"/>
                </a:cxn>
                <a:cxn ang="0">
                  <a:pos x="2" y="278"/>
                </a:cxn>
                <a:cxn ang="0">
                  <a:pos x="2" y="252"/>
                </a:cxn>
                <a:cxn ang="0">
                  <a:pos x="2" y="154"/>
                </a:cxn>
                <a:cxn ang="0">
                  <a:pos x="2" y="82"/>
                </a:cxn>
                <a:cxn ang="0">
                  <a:pos x="4" y="2"/>
                </a:cxn>
                <a:cxn ang="0">
                  <a:pos x="56" y="0"/>
                </a:cxn>
                <a:cxn ang="0">
                  <a:pos x="62" y="6"/>
                </a:cxn>
                <a:cxn ang="0">
                  <a:pos x="58" y="156"/>
                </a:cxn>
                <a:cxn ang="0">
                  <a:pos x="58" y="252"/>
                </a:cxn>
                <a:cxn ang="0">
                  <a:pos x="64" y="298"/>
                </a:cxn>
                <a:cxn ang="0">
                  <a:pos x="70" y="320"/>
                </a:cxn>
                <a:cxn ang="0">
                  <a:pos x="80" y="338"/>
                </a:cxn>
                <a:cxn ang="0">
                  <a:pos x="92" y="354"/>
                </a:cxn>
                <a:cxn ang="0">
                  <a:pos x="112" y="366"/>
                </a:cxn>
                <a:cxn ang="0">
                  <a:pos x="134" y="372"/>
                </a:cxn>
                <a:cxn ang="0">
                  <a:pos x="162" y="374"/>
                </a:cxn>
                <a:cxn ang="0">
                  <a:pos x="182" y="374"/>
                </a:cxn>
                <a:cxn ang="0">
                  <a:pos x="218" y="368"/>
                </a:cxn>
                <a:cxn ang="0">
                  <a:pos x="250" y="354"/>
                </a:cxn>
                <a:cxn ang="0">
                  <a:pos x="280" y="336"/>
                </a:cxn>
                <a:cxn ang="0">
                  <a:pos x="294" y="270"/>
                </a:cxn>
                <a:cxn ang="0">
                  <a:pos x="294" y="204"/>
                </a:cxn>
                <a:cxn ang="0">
                  <a:pos x="288" y="8"/>
                </a:cxn>
                <a:cxn ang="0">
                  <a:pos x="292" y="2"/>
                </a:cxn>
                <a:cxn ang="0">
                  <a:pos x="342" y="0"/>
                </a:cxn>
                <a:cxn ang="0">
                  <a:pos x="346" y="6"/>
                </a:cxn>
                <a:cxn ang="0">
                  <a:pos x="346" y="162"/>
                </a:cxn>
                <a:cxn ang="0">
                  <a:pos x="352" y="402"/>
                </a:cxn>
              </a:cxnLst>
              <a:rect l="0" t="0" r="r" b="b"/>
              <a:pathLst>
                <a:path w="352" h="416">
                  <a:moveTo>
                    <a:pt x="346" y="406"/>
                  </a:moveTo>
                  <a:lnTo>
                    <a:pt x="300" y="408"/>
                  </a:lnTo>
                  <a:lnTo>
                    <a:pt x="296" y="404"/>
                  </a:lnTo>
                  <a:lnTo>
                    <a:pt x="296" y="404"/>
                  </a:lnTo>
                  <a:lnTo>
                    <a:pt x="296" y="368"/>
                  </a:lnTo>
                  <a:lnTo>
                    <a:pt x="296" y="368"/>
                  </a:lnTo>
                  <a:lnTo>
                    <a:pt x="280" y="380"/>
                  </a:lnTo>
                  <a:lnTo>
                    <a:pt x="264" y="388"/>
                  </a:lnTo>
                  <a:lnTo>
                    <a:pt x="246" y="398"/>
                  </a:lnTo>
                  <a:lnTo>
                    <a:pt x="228" y="404"/>
                  </a:lnTo>
                  <a:lnTo>
                    <a:pt x="210" y="410"/>
                  </a:lnTo>
                  <a:lnTo>
                    <a:pt x="190" y="412"/>
                  </a:lnTo>
                  <a:lnTo>
                    <a:pt x="170" y="416"/>
                  </a:lnTo>
                  <a:lnTo>
                    <a:pt x="150" y="416"/>
                  </a:lnTo>
                  <a:lnTo>
                    <a:pt x="150" y="416"/>
                  </a:lnTo>
                  <a:lnTo>
                    <a:pt x="124" y="414"/>
                  </a:lnTo>
                  <a:lnTo>
                    <a:pt x="102" y="410"/>
                  </a:lnTo>
                  <a:lnTo>
                    <a:pt x="102" y="410"/>
                  </a:lnTo>
                  <a:lnTo>
                    <a:pt x="78" y="402"/>
                  </a:lnTo>
                  <a:lnTo>
                    <a:pt x="56" y="390"/>
                  </a:lnTo>
                  <a:lnTo>
                    <a:pt x="56" y="390"/>
                  </a:lnTo>
                  <a:lnTo>
                    <a:pt x="44" y="382"/>
                  </a:lnTo>
                  <a:lnTo>
                    <a:pt x="36" y="372"/>
                  </a:lnTo>
                  <a:lnTo>
                    <a:pt x="28" y="362"/>
                  </a:lnTo>
                  <a:lnTo>
                    <a:pt x="20" y="352"/>
                  </a:lnTo>
                  <a:lnTo>
                    <a:pt x="20" y="352"/>
                  </a:lnTo>
                  <a:lnTo>
                    <a:pt x="12" y="328"/>
                  </a:lnTo>
                  <a:lnTo>
                    <a:pt x="6" y="304"/>
                  </a:lnTo>
                  <a:lnTo>
                    <a:pt x="6" y="304"/>
                  </a:lnTo>
                  <a:lnTo>
                    <a:pt x="2" y="278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2" y="204"/>
                  </a:lnTo>
                  <a:lnTo>
                    <a:pt x="2" y="154"/>
                  </a:lnTo>
                  <a:lnTo>
                    <a:pt x="2" y="154"/>
                  </a:lnTo>
                  <a:lnTo>
                    <a:pt x="2" y="82"/>
                  </a:lnTo>
                  <a:lnTo>
                    <a:pt x="0" y="8"/>
                  </a:lnTo>
                  <a:lnTo>
                    <a:pt x="4" y="2"/>
                  </a:lnTo>
                  <a:lnTo>
                    <a:pt x="4" y="2"/>
                  </a:lnTo>
                  <a:lnTo>
                    <a:pt x="56" y="0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60" y="80"/>
                  </a:lnTo>
                  <a:lnTo>
                    <a:pt x="58" y="156"/>
                  </a:lnTo>
                  <a:lnTo>
                    <a:pt x="58" y="252"/>
                  </a:lnTo>
                  <a:lnTo>
                    <a:pt x="58" y="252"/>
                  </a:lnTo>
                  <a:lnTo>
                    <a:pt x="60" y="276"/>
                  </a:lnTo>
                  <a:lnTo>
                    <a:pt x="64" y="298"/>
                  </a:lnTo>
                  <a:lnTo>
                    <a:pt x="64" y="298"/>
                  </a:lnTo>
                  <a:lnTo>
                    <a:pt x="70" y="320"/>
                  </a:lnTo>
                  <a:lnTo>
                    <a:pt x="80" y="338"/>
                  </a:lnTo>
                  <a:lnTo>
                    <a:pt x="80" y="338"/>
                  </a:lnTo>
                  <a:lnTo>
                    <a:pt x="86" y="346"/>
                  </a:lnTo>
                  <a:lnTo>
                    <a:pt x="92" y="354"/>
                  </a:lnTo>
                  <a:lnTo>
                    <a:pt x="102" y="360"/>
                  </a:lnTo>
                  <a:lnTo>
                    <a:pt x="112" y="366"/>
                  </a:lnTo>
                  <a:lnTo>
                    <a:pt x="122" y="370"/>
                  </a:lnTo>
                  <a:lnTo>
                    <a:pt x="134" y="372"/>
                  </a:lnTo>
                  <a:lnTo>
                    <a:pt x="148" y="374"/>
                  </a:lnTo>
                  <a:lnTo>
                    <a:pt x="162" y="374"/>
                  </a:lnTo>
                  <a:lnTo>
                    <a:pt x="162" y="374"/>
                  </a:lnTo>
                  <a:lnTo>
                    <a:pt x="182" y="374"/>
                  </a:lnTo>
                  <a:lnTo>
                    <a:pt x="200" y="372"/>
                  </a:lnTo>
                  <a:lnTo>
                    <a:pt x="218" y="368"/>
                  </a:lnTo>
                  <a:lnTo>
                    <a:pt x="234" y="362"/>
                  </a:lnTo>
                  <a:lnTo>
                    <a:pt x="250" y="354"/>
                  </a:lnTo>
                  <a:lnTo>
                    <a:pt x="266" y="346"/>
                  </a:lnTo>
                  <a:lnTo>
                    <a:pt x="280" y="336"/>
                  </a:lnTo>
                  <a:lnTo>
                    <a:pt x="294" y="324"/>
                  </a:lnTo>
                  <a:lnTo>
                    <a:pt x="294" y="270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92" y="106"/>
                  </a:lnTo>
                  <a:lnTo>
                    <a:pt x="288" y="8"/>
                  </a:lnTo>
                  <a:lnTo>
                    <a:pt x="292" y="2"/>
                  </a:lnTo>
                  <a:lnTo>
                    <a:pt x="292" y="2"/>
                  </a:lnTo>
                  <a:lnTo>
                    <a:pt x="318" y="2"/>
                  </a:lnTo>
                  <a:lnTo>
                    <a:pt x="342" y="0"/>
                  </a:lnTo>
                  <a:lnTo>
                    <a:pt x="346" y="6"/>
                  </a:lnTo>
                  <a:lnTo>
                    <a:pt x="346" y="6"/>
                  </a:lnTo>
                  <a:lnTo>
                    <a:pt x="346" y="162"/>
                  </a:lnTo>
                  <a:lnTo>
                    <a:pt x="346" y="162"/>
                  </a:lnTo>
                  <a:lnTo>
                    <a:pt x="346" y="282"/>
                  </a:lnTo>
                  <a:lnTo>
                    <a:pt x="352" y="402"/>
                  </a:lnTo>
                  <a:lnTo>
                    <a:pt x="346" y="40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482975" y="5240212"/>
            <a:ext cx="5119688" cy="650875"/>
          </a:xfrm>
          <a:prstGeom prst="rect">
            <a:avLst/>
          </a:prstGeom>
        </p:spPr>
        <p:txBody>
          <a:bodyPr anchor="ctr" anchorCtr="0"/>
          <a:lstStyle>
            <a:lvl1pPr algn="ctr"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2" descr="shadow"/>
          <p:cNvPicPr>
            <a:picLocks noChangeAspect="1" noChangeArrowheads="1"/>
          </p:cNvPicPr>
          <p:nvPr/>
        </p:nvPicPr>
        <p:blipFill>
          <a:blip r:embed="rId5" cstate="screen"/>
          <a:srcRect b="-540"/>
          <a:stretch>
            <a:fillRect/>
          </a:stretch>
        </p:blipFill>
        <p:spPr bwMode="auto">
          <a:xfrm>
            <a:off x="0" y="900113"/>
            <a:ext cx="9144000" cy="420687"/>
          </a:xfrm>
          <a:prstGeom prst="rect">
            <a:avLst/>
          </a:prstGeom>
          <a:noFill/>
        </p:spPr>
      </p:pic>
      <p:sp>
        <p:nvSpPr>
          <p:cNvPr id="451607" name="Rectangle 23"/>
          <p:cNvSpPr>
            <a:spLocks noGrp="1" noChangeArrowheads="1"/>
          </p:cNvSpPr>
          <p:nvPr>
            <p:ph type="title"/>
          </p:nvPr>
        </p:nvSpPr>
        <p:spPr bwMode="gray">
          <a:xfrm>
            <a:off x="0" y="63500"/>
            <a:ext cx="9144000" cy="849313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EAEAEA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51609" name="Rectangle 2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-158750" y="6578600"/>
            <a:ext cx="9652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ts val="13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BC6D984-658F-4BF4-90C1-66121686C5E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4" r:id="rId3"/>
  </p:sldLayoutIdLst>
  <p:transition>
    <p:cut/>
  </p:transition>
  <p:timing>
    <p:tnLst>
      <p:par>
        <p:cTn id="1" dur="indefinite" restart="never" nodeType="tmRoot"/>
      </p:par>
    </p:tnLst>
  </p:timing>
  <p:hf hdr="0" ftr="0" dt="0"/>
  <p:txStyles>
    <p:titleStyle>
      <a:lvl1pPr marL="3540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marL="3540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marL="3540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marL="3540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marL="3540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8112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12684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7256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21828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527050" indent="-276225"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rgbClr val="4D4D4D"/>
          </a:solidFill>
          <a:latin typeface="+mn-lt"/>
          <a:cs typeface="+mn-cs"/>
        </a:defRPr>
      </a:lvl2pPr>
      <a:lvl3pPr marL="982663" indent="-276225"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rgbClr val="4D4D4D"/>
          </a:solidFill>
          <a:latin typeface="+mn-lt"/>
          <a:cs typeface="+mn-cs"/>
        </a:defRPr>
      </a:lvl3pPr>
      <a:lvl4pPr marL="1343025" indent="-180975"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rgbClr val="4D4D4D"/>
          </a:solidFill>
          <a:latin typeface="+mn-lt"/>
          <a:cs typeface="+mn-cs"/>
        </a:defRPr>
      </a:lvl4pPr>
      <a:lvl5pPr marL="1790700" indent="-266700"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rgbClr val="4D4D4D"/>
          </a:solidFill>
          <a:latin typeface="+mn-lt"/>
          <a:cs typeface="+mn-cs"/>
        </a:defRPr>
      </a:lvl5pPr>
      <a:lvl6pPr marL="2247900" indent="-266700"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rgbClr val="4D4D4D"/>
          </a:solidFill>
          <a:latin typeface="+mn-lt"/>
          <a:cs typeface="+mn-cs"/>
        </a:defRPr>
      </a:lvl6pPr>
      <a:lvl7pPr marL="2705100" indent="-266700"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rgbClr val="4D4D4D"/>
          </a:solidFill>
          <a:latin typeface="+mn-lt"/>
          <a:cs typeface="+mn-cs"/>
        </a:defRPr>
      </a:lvl7pPr>
      <a:lvl8pPr marL="3162300" indent="-266700"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rgbClr val="4D4D4D"/>
          </a:solidFill>
          <a:latin typeface="+mn-lt"/>
          <a:cs typeface="+mn-cs"/>
        </a:defRPr>
      </a:lvl8pPr>
      <a:lvl9pPr marL="3619500" indent="-266700"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rgbClr val="4D4D4D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940300"/>
            <a:ext cx="9144000" cy="938213"/>
          </a:xfrm>
        </p:spPr>
        <p:txBody>
          <a:bodyPr/>
          <a:lstStyle/>
          <a:p>
            <a:r>
              <a:rPr lang="en-US" smtClean="0"/>
              <a:t>03 </a:t>
            </a:r>
            <a:r>
              <a:rPr lang="en-US" dirty="0" smtClean="0"/>
              <a:t>– USSD and IVR self-care</a:t>
            </a:r>
            <a:endParaRPr lang="en-US" dirty="0"/>
          </a:p>
        </p:txBody>
      </p:sp>
      <p:pic>
        <p:nvPicPr>
          <p:cNvPr id="18449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4924523"/>
            <a:ext cx="91440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355217"/>
            <a:ext cx="91440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0" y="5892800"/>
            <a:ext cx="9144000" cy="492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IVR functionalities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02AEB-40E2-480C-916F-37F19B0F09E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700" dirty="0" smtClean="0"/>
              <a:t>The built-in IVR include the following functionalities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smtClean="0"/>
              <a:t>Balance inquiry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smtClean="0"/>
              <a:t>Recharge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smtClean="0"/>
              <a:t>Language change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smtClean="0"/>
              <a:t>Phone book management (friend and family)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smtClean="0"/>
              <a:t>Forward to call center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smtClean="0"/>
              <a:t>Admin main menu</a:t>
            </a:r>
          </a:p>
          <a:p>
            <a:endParaRPr lang="en-US" sz="1700" dirty="0" smtClean="0"/>
          </a:p>
          <a:p>
            <a:r>
              <a:rPr lang="en-US" sz="1700" dirty="0" smtClean="0"/>
              <a:t>The IVR support the prompt set in multiple languages. 2 languages are included in the project scope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smtClean="0"/>
              <a:t>English Prompt set will be supplied in this IPA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smtClean="0"/>
              <a:t>Customer will need to translate to additional 2 languages prompt set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smtClean="0"/>
              <a:t>Customer will need to record the additional 2 languages prompt set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smtClean="0"/>
              <a:t>The digital format of prompt set shall be in .WAV format as below </a:t>
            </a:r>
          </a:p>
          <a:p>
            <a:pPr marL="869950" lvl="1" indent="-342900">
              <a:buFont typeface="Arial" pitchFamily="34" charset="0"/>
              <a:buChar char="•"/>
            </a:pPr>
            <a:r>
              <a:rPr lang="en-US" sz="1400" dirty="0" smtClean="0"/>
              <a:t>WAVE audio, a-law, 8000 Hz, 64 kbps, mono</a:t>
            </a:r>
            <a:endParaRPr lang="en-US" sz="14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USSD recharge and info server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02AEB-40E2-480C-916F-37F19B0F09E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776288" y="1128713"/>
            <a:ext cx="7623175" cy="5167312"/>
          </a:xfrm>
          <a:prstGeom prst="rect">
            <a:avLst/>
          </a:prstGeom>
        </p:spPr>
        <p:txBody>
          <a:bodyPr/>
          <a:lstStyle/>
          <a:p>
            <a:r>
              <a:rPr lang="en-US" sz="1800" dirty="0" smtClean="0"/>
              <a:t>Basic network self-care functionalities 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Voucher top up </a:t>
            </a:r>
            <a:r>
              <a:rPr lang="en-US" sz="1800" dirty="0" smtClean="0">
                <a:sym typeface="Wingdings" pitchFamily="2" charset="2"/>
              </a:rPr>
              <a:t> *100*XXXXXXX#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sym typeface="Wingdings" pitchFamily="2" charset="2"/>
              </a:rPr>
              <a:t>Inquiry  *101#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sym typeface="Wingdings" pitchFamily="2" charset="2"/>
              </a:rPr>
              <a:t>Please note that the 100 or 101 is definable but must follow 3GPP</a:t>
            </a:r>
            <a:endParaRPr lang="en-US" sz="1800" dirty="0" smtClean="0"/>
          </a:p>
          <a:p>
            <a:pPr lvl="1">
              <a:buFont typeface="Arial" pitchFamily="34" charset="0"/>
              <a:buChar char="•"/>
            </a:pP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6850" y="2959199"/>
            <a:ext cx="6216486" cy="3172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 bwMode="auto">
          <a:xfrm>
            <a:off x="2124075" y="2914650"/>
            <a:ext cx="1247775" cy="325755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None/>
              <a:tabLst/>
            </a:pPr>
            <a:endParaRPr kumimoji="0" lang="en-US" sz="14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4924523"/>
            <a:ext cx="91440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355217"/>
            <a:ext cx="91440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verse_ONE">
  <a:themeElements>
    <a:clrScheme name="Comverse One">
      <a:dk1>
        <a:srgbClr val="3C3C3C"/>
      </a:dk1>
      <a:lt1>
        <a:srgbClr val="FFFFFF"/>
      </a:lt1>
      <a:dk2>
        <a:srgbClr val="505050"/>
      </a:dk2>
      <a:lt2>
        <a:srgbClr val="FFFFFF"/>
      </a:lt2>
      <a:accent1>
        <a:srgbClr val="3399CC"/>
      </a:accent1>
      <a:accent2>
        <a:srgbClr val="66CC33"/>
      </a:accent2>
      <a:accent3>
        <a:srgbClr val="FF3399"/>
      </a:accent3>
      <a:accent4>
        <a:srgbClr val="4D4D4D"/>
      </a:accent4>
      <a:accent5>
        <a:srgbClr val="FF6600"/>
      </a:accent5>
      <a:accent6>
        <a:srgbClr val="FECC00"/>
      </a:accent6>
      <a:hlink>
        <a:srgbClr val="3399CC"/>
      </a:hlink>
      <a:folHlink>
        <a:srgbClr val="B2B2B2"/>
      </a:folHlink>
    </a:clrScheme>
    <a:fontScheme name="Comvers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60000"/>
            <a:lumOff val="4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sz="1400" b="1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charset="0"/>
            <a:cs typeface="Arial" charset="0"/>
          </a:defRPr>
        </a:defPPr>
      </a:lstStyle>
    </a:lnDef>
    <a:txDef>
      <a:spPr>
        <a:noFill/>
      </a:spPr>
      <a:bodyPr wrap="square" rtlCol="0">
        <a:noAutofit/>
      </a:bodyPr>
      <a:lstStyle>
        <a:defPPr>
          <a:defRPr dirty="0"/>
        </a:defPPr>
      </a:lstStyle>
    </a:txDef>
  </a:objectDefaults>
  <a:extraClrSchemeLst>
    <a:extraClrScheme>
      <a:clrScheme name="Comverse One">
        <a:dk1>
          <a:srgbClr val="4D4D4D"/>
        </a:dk1>
        <a:lt1>
          <a:srgbClr val="FFFFFF"/>
        </a:lt1>
        <a:dk2>
          <a:srgbClr val="808080"/>
        </a:dk2>
        <a:lt2>
          <a:srgbClr val="F2F2F2"/>
        </a:lt2>
        <a:accent1>
          <a:srgbClr val="3399CC"/>
        </a:accent1>
        <a:accent2>
          <a:srgbClr val="66CC33"/>
        </a:accent2>
        <a:accent3>
          <a:srgbClr val="FF3399"/>
        </a:accent3>
        <a:accent4>
          <a:srgbClr val="4D4D4D"/>
        </a:accent4>
        <a:accent5>
          <a:srgbClr val="FF6600"/>
        </a:accent5>
        <a:accent6>
          <a:srgbClr val="FECC00"/>
        </a:accent6>
        <a:hlink>
          <a:srgbClr val="3399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Comverse_ONE</Template>
  <TotalTime>7094</TotalTime>
  <Words>150</Words>
  <Application>Microsoft Office PowerPoint</Application>
  <PresentationFormat>On-screen Show (4:3)</PresentationFormat>
  <Paragraphs>26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Comverse_ONE</vt:lpstr>
      <vt:lpstr>03 – USSD and IVR self-care</vt:lpstr>
      <vt:lpstr>IVR functionalities</vt:lpstr>
      <vt:lpstr>USSD recharge and info server</vt:lpstr>
      <vt:lpstr>Thank you</vt:lpstr>
    </vt:vector>
  </TitlesOfParts>
  <Company>Comverse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ccohen</dc:creator>
  <cp:lastModifiedBy>NT</cp:lastModifiedBy>
  <cp:revision>842</cp:revision>
  <dcterms:created xsi:type="dcterms:W3CDTF">2009-04-23T11:12:11Z</dcterms:created>
  <dcterms:modified xsi:type="dcterms:W3CDTF">2013-09-04T06:28:57Z</dcterms:modified>
</cp:coreProperties>
</file>