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5"/>
  </p:notesMasterIdLst>
  <p:sldIdLst>
    <p:sldId id="630" r:id="rId2"/>
    <p:sldId id="631" r:id="rId3"/>
    <p:sldId id="543" r:id="rId4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81" autoAdjust="0"/>
    <p:restoredTop sz="92212" autoAdjust="0"/>
  </p:normalViewPr>
  <p:slideViewPr>
    <p:cSldViewPr snapToGrid="0" showGuides="1">
      <p:cViewPr>
        <p:scale>
          <a:sx n="100" d="100"/>
          <a:sy n="100" d="100"/>
        </p:scale>
        <p:origin x="-19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CAD82-DC46-44CE-9FDD-B86F0A213024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2D19-FAB2-451E-8BF9-0DCEAB353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940300"/>
            <a:ext cx="8456613" cy="938213"/>
          </a:xfrm>
          <a:noFill/>
          <a:ln w="9525">
            <a:noFill/>
          </a:ln>
        </p:spPr>
        <p:txBody>
          <a:bodyPr lIns="720000" rIns="540000"/>
          <a:lstStyle>
            <a:lvl1pPr marL="0"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92800"/>
            <a:ext cx="8456613" cy="492125"/>
          </a:xfrm>
          <a:prstGeom prst="rect">
            <a:avLst/>
          </a:prstGeom>
        </p:spPr>
        <p:txBody>
          <a:bodyPr lIns="72000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Vinaph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76525" y="228600"/>
            <a:ext cx="3209925" cy="971550"/>
          </a:xfrm>
          <a:prstGeom prst="rect">
            <a:avLst/>
          </a:prstGeom>
        </p:spPr>
      </p:pic>
      <p:pic>
        <p:nvPicPr>
          <p:cNvPr id="7" name="Picture 6" descr="ELCOM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0575" y="580071"/>
            <a:ext cx="1460500" cy="591503"/>
          </a:xfrm>
          <a:prstGeom prst="rect">
            <a:avLst/>
          </a:prstGeom>
        </p:spPr>
      </p:pic>
      <p:pic>
        <p:nvPicPr>
          <p:cNvPr id="8" name="Picture 7" descr="comverse_logo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419850" y="228599"/>
            <a:ext cx="1853658" cy="96202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02AEB-40E2-480C-916F-37F19B0F0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4032250" y="4151313"/>
            <a:ext cx="4013200" cy="768350"/>
            <a:chOff x="1225" y="1843"/>
            <a:chExt cx="3310" cy="634"/>
          </a:xfrm>
        </p:grpSpPr>
        <p:sp>
          <p:nvSpPr>
            <p:cNvPr id="7" name="Freeform 16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/>
              <a:ahLst/>
              <a:cxnLst>
                <a:cxn ang="0">
                  <a:pos x="428" y="4"/>
                </a:cxn>
                <a:cxn ang="0">
                  <a:pos x="428" y="4"/>
                </a:cxn>
                <a:cxn ang="0">
                  <a:pos x="426" y="42"/>
                </a:cxn>
                <a:cxn ang="0">
                  <a:pos x="420" y="46"/>
                </a:cxn>
                <a:cxn ang="0">
                  <a:pos x="420" y="46"/>
                </a:cxn>
                <a:cxn ang="0">
                  <a:pos x="332" y="44"/>
                </a:cxn>
                <a:cxn ang="0">
                  <a:pos x="244" y="42"/>
                </a:cxn>
                <a:cxn ang="0">
                  <a:pos x="244" y="42"/>
                </a:cxn>
                <a:cxn ang="0">
                  <a:pos x="242" y="120"/>
                </a:cxn>
                <a:cxn ang="0">
                  <a:pos x="242" y="120"/>
                </a:cxn>
                <a:cxn ang="0">
                  <a:pos x="242" y="198"/>
                </a:cxn>
                <a:cxn ang="0">
                  <a:pos x="244" y="276"/>
                </a:cxn>
                <a:cxn ang="0">
                  <a:pos x="244" y="276"/>
                </a:cxn>
                <a:cxn ang="0">
                  <a:pos x="246" y="448"/>
                </a:cxn>
                <a:cxn ang="0">
                  <a:pos x="246" y="448"/>
                </a:cxn>
                <a:cxn ang="0">
                  <a:pos x="250" y="552"/>
                </a:cxn>
                <a:cxn ang="0">
                  <a:pos x="244" y="556"/>
                </a:cxn>
                <a:cxn ang="0">
                  <a:pos x="244" y="556"/>
                </a:cxn>
                <a:cxn ang="0">
                  <a:pos x="192" y="558"/>
                </a:cxn>
                <a:cxn ang="0">
                  <a:pos x="188" y="554"/>
                </a:cxn>
                <a:cxn ang="0">
                  <a:pos x="188" y="554"/>
                </a:cxn>
                <a:cxn ang="0">
                  <a:pos x="190" y="470"/>
                </a:cxn>
                <a:cxn ang="0">
                  <a:pos x="190" y="470"/>
                </a:cxn>
                <a:cxn ang="0">
                  <a:pos x="188" y="42"/>
                </a:cxn>
                <a:cxn ang="0">
                  <a:pos x="188" y="42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4" y="2"/>
                </a:cxn>
                <a:cxn ang="0">
                  <a:pos x="316" y="2"/>
                </a:cxn>
                <a:cxn ang="0">
                  <a:pos x="316" y="2"/>
                </a:cxn>
                <a:cxn ang="0">
                  <a:pos x="424" y="0"/>
                </a:cxn>
                <a:cxn ang="0">
                  <a:pos x="428" y="4"/>
                </a:cxn>
              </a:cxnLst>
              <a:rect l="0" t="0" r="r" b="b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/>
              <a:ahLst/>
              <a:cxnLst>
                <a:cxn ang="0">
                  <a:pos x="352" y="624"/>
                </a:cxn>
                <a:cxn ang="0">
                  <a:pos x="298" y="622"/>
                </a:cxn>
                <a:cxn ang="0">
                  <a:pos x="298" y="492"/>
                </a:cxn>
                <a:cxn ang="0">
                  <a:pos x="298" y="384"/>
                </a:cxn>
                <a:cxn ang="0">
                  <a:pos x="296" y="340"/>
                </a:cxn>
                <a:cxn ang="0">
                  <a:pos x="292" y="318"/>
                </a:cxn>
                <a:cxn ang="0">
                  <a:pos x="286" y="298"/>
                </a:cxn>
                <a:cxn ang="0">
                  <a:pos x="272" y="278"/>
                </a:cxn>
                <a:cxn ang="0">
                  <a:pos x="252" y="264"/>
                </a:cxn>
                <a:cxn ang="0">
                  <a:pos x="240" y="260"/>
                </a:cxn>
                <a:cxn ang="0">
                  <a:pos x="214" y="256"/>
                </a:cxn>
                <a:cxn ang="0">
                  <a:pos x="200" y="254"/>
                </a:cxn>
                <a:cxn ang="0">
                  <a:pos x="164" y="258"/>
                </a:cxn>
                <a:cxn ang="0">
                  <a:pos x="126" y="270"/>
                </a:cxn>
                <a:cxn ang="0">
                  <a:pos x="108" y="278"/>
                </a:cxn>
                <a:cxn ang="0">
                  <a:pos x="76" y="296"/>
                </a:cxn>
                <a:cxn ang="0">
                  <a:pos x="62" y="308"/>
                </a:cxn>
                <a:cxn ang="0">
                  <a:pos x="62" y="316"/>
                </a:cxn>
                <a:cxn ang="0">
                  <a:pos x="68" y="620"/>
                </a:cxn>
                <a:cxn ang="0">
                  <a:pos x="64" y="624"/>
                </a:cxn>
                <a:cxn ang="0">
                  <a:pos x="8" y="620"/>
                </a:cxn>
                <a:cxn ang="0">
                  <a:pos x="10" y="276"/>
                </a:cxn>
                <a:cxn ang="0">
                  <a:pos x="10" y="210"/>
                </a:cxn>
                <a:cxn ang="0">
                  <a:pos x="6" y="78"/>
                </a:cxn>
                <a:cxn ang="0">
                  <a:pos x="6" y="8"/>
                </a:cxn>
                <a:cxn ang="0">
                  <a:pos x="60" y="0"/>
                </a:cxn>
                <a:cxn ang="0">
                  <a:pos x="64" y="4"/>
                </a:cxn>
                <a:cxn ang="0">
                  <a:pos x="62" y="126"/>
                </a:cxn>
                <a:cxn ang="0">
                  <a:pos x="62" y="262"/>
                </a:cxn>
                <a:cxn ang="0">
                  <a:pos x="98" y="242"/>
                </a:cxn>
                <a:cxn ang="0">
                  <a:pos x="136" y="226"/>
                </a:cxn>
                <a:cxn ang="0">
                  <a:pos x="176" y="216"/>
                </a:cxn>
                <a:cxn ang="0">
                  <a:pos x="218" y="212"/>
                </a:cxn>
                <a:cxn ang="0">
                  <a:pos x="238" y="214"/>
                </a:cxn>
                <a:cxn ang="0">
                  <a:pos x="274" y="222"/>
                </a:cxn>
                <a:cxn ang="0">
                  <a:pos x="290" y="228"/>
                </a:cxn>
                <a:cxn ang="0">
                  <a:pos x="318" y="248"/>
                </a:cxn>
                <a:cxn ang="0">
                  <a:pos x="338" y="278"/>
                </a:cxn>
                <a:cxn ang="0">
                  <a:pos x="342" y="288"/>
                </a:cxn>
                <a:cxn ang="0">
                  <a:pos x="350" y="326"/>
                </a:cxn>
                <a:cxn ang="0">
                  <a:pos x="350" y="378"/>
                </a:cxn>
                <a:cxn ang="0">
                  <a:pos x="352" y="458"/>
                </a:cxn>
                <a:cxn ang="0">
                  <a:pos x="352" y="624"/>
                </a:cxn>
              </a:cxnLst>
              <a:rect l="0" t="0" r="r" b="b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/>
              <a:ahLst/>
              <a:cxnLst>
                <a:cxn ang="0">
                  <a:pos x="276" y="414"/>
                </a:cxn>
                <a:cxn ang="0">
                  <a:pos x="270" y="382"/>
                </a:cxn>
                <a:cxn ang="0">
                  <a:pos x="226" y="406"/>
                </a:cxn>
                <a:cxn ang="0">
                  <a:pos x="178" y="420"/>
                </a:cxn>
                <a:cxn ang="0">
                  <a:pos x="144" y="422"/>
                </a:cxn>
                <a:cxn ang="0">
                  <a:pos x="88" y="412"/>
                </a:cxn>
                <a:cxn ang="0">
                  <a:pos x="52" y="394"/>
                </a:cxn>
                <a:cxn ang="0">
                  <a:pos x="32" y="376"/>
                </a:cxn>
                <a:cxn ang="0">
                  <a:pos x="12" y="346"/>
                </a:cxn>
                <a:cxn ang="0">
                  <a:pos x="2" y="308"/>
                </a:cxn>
                <a:cxn ang="0">
                  <a:pos x="2" y="270"/>
                </a:cxn>
                <a:cxn ang="0">
                  <a:pos x="28" y="214"/>
                </a:cxn>
                <a:cxn ang="0">
                  <a:pos x="58" y="188"/>
                </a:cxn>
                <a:cxn ang="0">
                  <a:pos x="96" y="172"/>
                </a:cxn>
                <a:cxn ang="0">
                  <a:pos x="182" y="150"/>
                </a:cxn>
                <a:cxn ang="0">
                  <a:pos x="270" y="124"/>
                </a:cxn>
                <a:cxn ang="0">
                  <a:pos x="264" y="84"/>
                </a:cxn>
                <a:cxn ang="0">
                  <a:pos x="246" y="60"/>
                </a:cxn>
                <a:cxn ang="0">
                  <a:pos x="196" y="42"/>
                </a:cxn>
                <a:cxn ang="0">
                  <a:pos x="142" y="44"/>
                </a:cxn>
                <a:cxn ang="0">
                  <a:pos x="54" y="72"/>
                </a:cxn>
                <a:cxn ang="0">
                  <a:pos x="50" y="50"/>
                </a:cxn>
                <a:cxn ang="0">
                  <a:pos x="54" y="26"/>
                </a:cxn>
                <a:cxn ang="0">
                  <a:pos x="118" y="8"/>
                </a:cxn>
                <a:cxn ang="0">
                  <a:pos x="184" y="0"/>
                </a:cxn>
                <a:cxn ang="0">
                  <a:pos x="242" y="8"/>
                </a:cxn>
                <a:cxn ang="0">
                  <a:pos x="278" y="22"/>
                </a:cxn>
                <a:cxn ang="0">
                  <a:pos x="314" y="64"/>
                </a:cxn>
                <a:cxn ang="0">
                  <a:pos x="320" y="92"/>
                </a:cxn>
                <a:cxn ang="0">
                  <a:pos x="322" y="120"/>
                </a:cxn>
                <a:cxn ang="0">
                  <a:pos x="320" y="304"/>
                </a:cxn>
                <a:cxn ang="0">
                  <a:pos x="320" y="412"/>
                </a:cxn>
                <a:cxn ang="0">
                  <a:pos x="204" y="188"/>
                </a:cxn>
                <a:cxn ang="0">
                  <a:pos x="134" y="204"/>
                </a:cxn>
                <a:cxn ang="0">
                  <a:pos x="102" y="216"/>
                </a:cxn>
                <a:cxn ang="0">
                  <a:pos x="78" y="234"/>
                </a:cxn>
                <a:cxn ang="0">
                  <a:pos x="56" y="276"/>
                </a:cxn>
                <a:cxn ang="0">
                  <a:pos x="58" y="312"/>
                </a:cxn>
                <a:cxn ang="0">
                  <a:pos x="86" y="356"/>
                </a:cxn>
                <a:cxn ang="0">
                  <a:pos x="118" y="374"/>
                </a:cxn>
                <a:cxn ang="0">
                  <a:pos x="156" y="380"/>
                </a:cxn>
                <a:cxn ang="0">
                  <a:pos x="202" y="374"/>
                </a:cxn>
                <a:cxn ang="0">
                  <a:pos x="244" y="356"/>
                </a:cxn>
                <a:cxn ang="0">
                  <a:pos x="270" y="180"/>
                </a:cxn>
              </a:cxnLst>
              <a:rect l="0" t="0" r="r" b="b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/>
              <a:ahLst/>
              <a:cxnLst>
                <a:cxn ang="0">
                  <a:pos x="352" y="412"/>
                </a:cxn>
                <a:cxn ang="0">
                  <a:pos x="296" y="408"/>
                </a:cxn>
                <a:cxn ang="0">
                  <a:pos x="296" y="308"/>
                </a:cxn>
                <a:cxn ang="0">
                  <a:pos x="294" y="158"/>
                </a:cxn>
                <a:cxn ang="0">
                  <a:pos x="294" y="114"/>
                </a:cxn>
                <a:cxn ang="0">
                  <a:pos x="288" y="96"/>
                </a:cxn>
                <a:cxn ang="0">
                  <a:pos x="280" y="78"/>
                </a:cxn>
                <a:cxn ang="0">
                  <a:pos x="268" y="64"/>
                </a:cxn>
                <a:cxn ang="0">
                  <a:pos x="252" y="54"/>
                </a:cxn>
                <a:cxn ang="0">
                  <a:pos x="242" y="50"/>
                </a:cxn>
                <a:cxn ang="0">
                  <a:pos x="202" y="44"/>
                </a:cxn>
                <a:cxn ang="0">
                  <a:pos x="182" y="46"/>
                </a:cxn>
                <a:cxn ang="0">
                  <a:pos x="144" y="52"/>
                </a:cxn>
                <a:cxn ang="0">
                  <a:pos x="110" y="66"/>
                </a:cxn>
                <a:cxn ang="0">
                  <a:pos x="76" y="84"/>
                </a:cxn>
                <a:cxn ang="0">
                  <a:pos x="60" y="114"/>
                </a:cxn>
                <a:cxn ang="0">
                  <a:pos x="62" y="188"/>
                </a:cxn>
                <a:cxn ang="0">
                  <a:pos x="66" y="334"/>
                </a:cxn>
                <a:cxn ang="0">
                  <a:pos x="62" y="412"/>
                </a:cxn>
                <a:cxn ang="0">
                  <a:pos x="12" y="414"/>
                </a:cxn>
                <a:cxn ang="0">
                  <a:pos x="8" y="408"/>
                </a:cxn>
                <a:cxn ang="0">
                  <a:pos x="10" y="252"/>
                </a:cxn>
                <a:cxn ang="0">
                  <a:pos x="6" y="136"/>
                </a:cxn>
                <a:cxn ang="0">
                  <a:pos x="4" y="14"/>
                </a:cxn>
                <a:cxn ang="0">
                  <a:pos x="56" y="6"/>
                </a:cxn>
                <a:cxn ang="0">
                  <a:pos x="60" y="10"/>
                </a:cxn>
                <a:cxn ang="0">
                  <a:pos x="58" y="52"/>
                </a:cxn>
                <a:cxn ang="0">
                  <a:pos x="134" y="14"/>
                </a:cxn>
                <a:cxn ang="0">
                  <a:pos x="152" y="8"/>
                </a:cxn>
                <a:cxn ang="0">
                  <a:pos x="194" y="2"/>
                </a:cxn>
                <a:cxn ang="0">
                  <a:pos x="216" y="0"/>
                </a:cxn>
                <a:cxn ang="0">
                  <a:pos x="254" y="4"/>
                </a:cxn>
                <a:cxn ang="0">
                  <a:pos x="288" y="16"/>
                </a:cxn>
                <a:cxn ang="0">
                  <a:pos x="304" y="24"/>
                </a:cxn>
                <a:cxn ang="0">
                  <a:pos x="328" y="50"/>
                </a:cxn>
                <a:cxn ang="0">
                  <a:pos x="338" y="66"/>
                </a:cxn>
                <a:cxn ang="0">
                  <a:pos x="346" y="88"/>
                </a:cxn>
                <a:cxn ang="0">
                  <a:pos x="350" y="114"/>
                </a:cxn>
                <a:cxn ang="0">
                  <a:pos x="350" y="166"/>
                </a:cxn>
                <a:cxn ang="0">
                  <a:pos x="352" y="246"/>
                </a:cxn>
                <a:cxn ang="0">
                  <a:pos x="352" y="412"/>
                </a:cxn>
              </a:cxnLst>
              <a:rect l="0" t="0" r="r" b="b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/>
              <a:ahLst/>
              <a:cxnLst>
                <a:cxn ang="0">
                  <a:pos x="332" y="624"/>
                </a:cxn>
                <a:cxn ang="0">
                  <a:pos x="332" y="624"/>
                </a:cxn>
                <a:cxn ang="0">
                  <a:pos x="310" y="622"/>
                </a:cxn>
                <a:cxn ang="0">
                  <a:pos x="310" y="622"/>
                </a:cxn>
                <a:cxn ang="0">
                  <a:pos x="270" y="626"/>
                </a:cxn>
                <a:cxn ang="0">
                  <a:pos x="260" y="622"/>
                </a:cxn>
                <a:cxn ang="0">
                  <a:pos x="260" y="622"/>
                </a:cxn>
                <a:cxn ang="0">
                  <a:pos x="162" y="506"/>
                </a:cxn>
                <a:cxn ang="0">
                  <a:pos x="62" y="390"/>
                </a:cxn>
                <a:cxn ang="0">
                  <a:pos x="62" y="412"/>
                </a:cxn>
                <a:cxn ang="0">
                  <a:pos x="62" y="412"/>
                </a:cxn>
                <a:cxn ang="0">
                  <a:pos x="62" y="490"/>
                </a:cxn>
                <a:cxn ang="0">
                  <a:pos x="66" y="568"/>
                </a:cxn>
                <a:cxn ang="0">
                  <a:pos x="66" y="568"/>
                </a:cxn>
                <a:cxn ang="0">
                  <a:pos x="68" y="620"/>
                </a:cxn>
                <a:cxn ang="0">
                  <a:pos x="62" y="624"/>
                </a:cxn>
                <a:cxn ang="0">
                  <a:pos x="62" y="624"/>
                </a:cxn>
                <a:cxn ang="0">
                  <a:pos x="14" y="626"/>
                </a:cxn>
                <a:cxn ang="0">
                  <a:pos x="8" y="620"/>
                </a:cxn>
                <a:cxn ang="0">
                  <a:pos x="8" y="284"/>
                </a:cxn>
                <a:cxn ang="0">
                  <a:pos x="8" y="284"/>
                </a:cxn>
                <a:cxn ang="0">
                  <a:pos x="6" y="148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6"/>
                </a:cxn>
                <a:cxn ang="0">
                  <a:pos x="62" y="100"/>
                </a:cxn>
                <a:cxn ang="0">
                  <a:pos x="62" y="382"/>
                </a:cxn>
                <a:cxn ang="0">
                  <a:pos x="138" y="310"/>
                </a:cxn>
                <a:cxn ang="0">
                  <a:pos x="138" y="310"/>
                </a:cxn>
                <a:cxn ang="0">
                  <a:pos x="182" y="268"/>
                </a:cxn>
                <a:cxn ang="0">
                  <a:pos x="222" y="226"/>
                </a:cxn>
                <a:cxn ang="0">
                  <a:pos x="234" y="222"/>
                </a:cxn>
                <a:cxn ang="0">
                  <a:pos x="294" y="222"/>
                </a:cxn>
                <a:cxn ang="0">
                  <a:pos x="298" y="228"/>
                </a:cxn>
                <a:cxn ang="0">
                  <a:pos x="298" y="228"/>
                </a:cxn>
                <a:cxn ang="0">
                  <a:pos x="210" y="304"/>
                </a:cxn>
                <a:cxn ang="0">
                  <a:pos x="124" y="382"/>
                </a:cxn>
                <a:cxn ang="0">
                  <a:pos x="202" y="472"/>
                </a:cxn>
                <a:cxn ang="0">
                  <a:pos x="202" y="472"/>
                </a:cxn>
                <a:cxn ang="0">
                  <a:pos x="274" y="550"/>
                </a:cxn>
                <a:cxn ang="0">
                  <a:pos x="274" y="550"/>
                </a:cxn>
                <a:cxn ang="0">
                  <a:pos x="304" y="584"/>
                </a:cxn>
                <a:cxn ang="0">
                  <a:pos x="336" y="618"/>
                </a:cxn>
                <a:cxn ang="0">
                  <a:pos x="332" y="624"/>
                </a:cxn>
              </a:cxnLst>
              <a:rect l="0" t="0" r="r" b="b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/>
              <a:ahLst/>
              <a:cxnLst>
                <a:cxn ang="0">
                  <a:pos x="428" y="8"/>
                </a:cxn>
                <a:cxn ang="0">
                  <a:pos x="428" y="8"/>
                </a:cxn>
                <a:cxn ang="0">
                  <a:pos x="380" y="90"/>
                </a:cxn>
                <a:cxn ang="0">
                  <a:pos x="332" y="172"/>
                </a:cxn>
                <a:cxn ang="0">
                  <a:pos x="238" y="330"/>
                </a:cxn>
                <a:cxn ang="0">
                  <a:pos x="238" y="338"/>
                </a:cxn>
                <a:cxn ang="0">
                  <a:pos x="238" y="338"/>
                </a:cxn>
                <a:cxn ang="0">
                  <a:pos x="240" y="446"/>
                </a:cxn>
                <a:cxn ang="0">
                  <a:pos x="244" y="554"/>
                </a:cxn>
                <a:cxn ang="0">
                  <a:pos x="238" y="558"/>
                </a:cxn>
                <a:cxn ang="0">
                  <a:pos x="238" y="558"/>
                </a:cxn>
                <a:cxn ang="0">
                  <a:pos x="188" y="560"/>
                </a:cxn>
                <a:cxn ang="0">
                  <a:pos x="182" y="556"/>
                </a:cxn>
                <a:cxn ang="0">
                  <a:pos x="182" y="556"/>
                </a:cxn>
                <a:cxn ang="0">
                  <a:pos x="184" y="468"/>
                </a:cxn>
                <a:cxn ang="0">
                  <a:pos x="184" y="382"/>
                </a:cxn>
                <a:cxn ang="0">
                  <a:pos x="184" y="382"/>
                </a:cxn>
                <a:cxn ang="0">
                  <a:pos x="182" y="334"/>
                </a:cxn>
                <a:cxn ang="0">
                  <a:pos x="94" y="174"/>
                </a:cxn>
                <a:cxn ang="0">
                  <a:pos x="94" y="17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0" y="0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140" y="146"/>
                </a:cxn>
                <a:cxn ang="0">
                  <a:pos x="214" y="286"/>
                </a:cxn>
                <a:cxn ang="0">
                  <a:pos x="214" y="286"/>
                </a:cxn>
                <a:cxn ang="0">
                  <a:pos x="254" y="218"/>
                </a:cxn>
                <a:cxn ang="0">
                  <a:pos x="294" y="148"/>
                </a:cxn>
                <a:cxn ang="0">
                  <a:pos x="332" y="76"/>
                </a:cxn>
                <a:cxn ang="0">
                  <a:pos x="368" y="6"/>
                </a:cxn>
                <a:cxn ang="0">
                  <a:pos x="374" y="2"/>
                </a:cxn>
                <a:cxn ang="0">
                  <a:pos x="424" y="2"/>
                </a:cxn>
                <a:cxn ang="0">
                  <a:pos x="428" y="8"/>
                </a:cxn>
              </a:cxnLst>
              <a:rect l="0" t="0" r="r" b="b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/>
              <a:ahLst/>
              <a:cxnLst>
                <a:cxn ang="0">
                  <a:pos x="396" y="232"/>
                </a:cxn>
                <a:cxn ang="0">
                  <a:pos x="386" y="292"/>
                </a:cxn>
                <a:cxn ang="0">
                  <a:pos x="362" y="344"/>
                </a:cxn>
                <a:cxn ang="0">
                  <a:pos x="338" y="374"/>
                </a:cxn>
                <a:cxn ang="0">
                  <a:pos x="288" y="406"/>
                </a:cxn>
                <a:cxn ang="0">
                  <a:pos x="224" y="420"/>
                </a:cxn>
                <a:cxn ang="0">
                  <a:pos x="172" y="420"/>
                </a:cxn>
                <a:cxn ang="0">
                  <a:pos x="108" y="406"/>
                </a:cxn>
                <a:cxn ang="0">
                  <a:pos x="60" y="374"/>
                </a:cxn>
                <a:cxn ang="0">
                  <a:pos x="36" y="344"/>
                </a:cxn>
                <a:cxn ang="0">
                  <a:pos x="12" y="292"/>
                </a:cxn>
                <a:cxn ang="0">
                  <a:pos x="0" y="232"/>
                </a:cxn>
                <a:cxn ang="0">
                  <a:pos x="0" y="188"/>
                </a:cxn>
                <a:cxn ang="0">
                  <a:pos x="12" y="126"/>
                </a:cxn>
                <a:cxn ang="0">
                  <a:pos x="38" y="74"/>
                </a:cxn>
                <a:cxn ang="0">
                  <a:pos x="64" y="46"/>
                </a:cxn>
                <a:cxn ang="0">
                  <a:pos x="114" y="16"/>
                </a:cxn>
                <a:cxn ang="0">
                  <a:pos x="180" y="2"/>
                </a:cxn>
                <a:cxn ang="0">
                  <a:pos x="230" y="2"/>
                </a:cxn>
                <a:cxn ang="0">
                  <a:pos x="292" y="18"/>
                </a:cxn>
                <a:cxn ang="0">
                  <a:pos x="340" y="48"/>
                </a:cxn>
                <a:cxn ang="0">
                  <a:pos x="364" y="78"/>
                </a:cxn>
                <a:cxn ang="0">
                  <a:pos x="386" y="130"/>
                </a:cxn>
                <a:cxn ang="0">
                  <a:pos x="396" y="190"/>
                </a:cxn>
                <a:cxn ang="0">
                  <a:pos x="340" y="218"/>
                </a:cxn>
                <a:cxn ang="0">
                  <a:pos x="334" y="154"/>
                </a:cxn>
                <a:cxn ang="0">
                  <a:pos x="312" y="98"/>
                </a:cxn>
                <a:cxn ang="0">
                  <a:pos x="284" y="66"/>
                </a:cxn>
                <a:cxn ang="0">
                  <a:pos x="256" y="50"/>
                </a:cxn>
                <a:cxn ang="0">
                  <a:pos x="202" y="42"/>
                </a:cxn>
                <a:cxn ang="0">
                  <a:pos x="164" y="46"/>
                </a:cxn>
                <a:cxn ang="0">
                  <a:pos x="118" y="62"/>
                </a:cxn>
                <a:cxn ang="0">
                  <a:pos x="88" y="92"/>
                </a:cxn>
                <a:cxn ang="0">
                  <a:pos x="74" y="118"/>
                </a:cxn>
                <a:cxn ang="0">
                  <a:pos x="56" y="208"/>
                </a:cxn>
                <a:cxn ang="0">
                  <a:pos x="64" y="272"/>
                </a:cxn>
                <a:cxn ang="0">
                  <a:pos x="74" y="302"/>
                </a:cxn>
                <a:cxn ang="0">
                  <a:pos x="86" y="328"/>
                </a:cxn>
                <a:cxn ang="0">
                  <a:pos x="118" y="360"/>
                </a:cxn>
                <a:cxn ang="0">
                  <a:pos x="164" y="378"/>
                </a:cxn>
                <a:cxn ang="0">
                  <a:pos x="202" y="380"/>
                </a:cxn>
                <a:cxn ang="0">
                  <a:pos x="254" y="374"/>
                </a:cxn>
                <a:cxn ang="0">
                  <a:pos x="292" y="352"/>
                </a:cxn>
                <a:cxn ang="0">
                  <a:pos x="312" y="330"/>
                </a:cxn>
                <a:cxn ang="0">
                  <a:pos x="340" y="248"/>
                </a:cxn>
              </a:cxnLst>
              <a:rect l="0" t="0" r="r" b="b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/>
              <a:ahLst/>
              <a:cxnLst>
                <a:cxn ang="0">
                  <a:pos x="300" y="408"/>
                </a:cxn>
                <a:cxn ang="0">
                  <a:pos x="296" y="404"/>
                </a:cxn>
                <a:cxn ang="0">
                  <a:pos x="296" y="368"/>
                </a:cxn>
                <a:cxn ang="0">
                  <a:pos x="264" y="388"/>
                </a:cxn>
                <a:cxn ang="0">
                  <a:pos x="228" y="404"/>
                </a:cxn>
                <a:cxn ang="0">
                  <a:pos x="190" y="412"/>
                </a:cxn>
                <a:cxn ang="0">
                  <a:pos x="150" y="416"/>
                </a:cxn>
                <a:cxn ang="0">
                  <a:pos x="124" y="414"/>
                </a:cxn>
                <a:cxn ang="0">
                  <a:pos x="102" y="410"/>
                </a:cxn>
                <a:cxn ang="0">
                  <a:pos x="56" y="390"/>
                </a:cxn>
                <a:cxn ang="0">
                  <a:pos x="44" y="382"/>
                </a:cxn>
                <a:cxn ang="0">
                  <a:pos x="28" y="362"/>
                </a:cxn>
                <a:cxn ang="0">
                  <a:pos x="20" y="352"/>
                </a:cxn>
                <a:cxn ang="0">
                  <a:pos x="6" y="304"/>
                </a:cxn>
                <a:cxn ang="0">
                  <a:pos x="2" y="278"/>
                </a:cxn>
                <a:cxn ang="0">
                  <a:pos x="2" y="252"/>
                </a:cxn>
                <a:cxn ang="0">
                  <a:pos x="2" y="154"/>
                </a:cxn>
                <a:cxn ang="0">
                  <a:pos x="2" y="82"/>
                </a:cxn>
                <a:cxn ang="0">
                  <a:pos x="4" y="2"/>
                </a:cxn>
                <a:cxn ang="0">
                  <a:pos x="56" y="0"/>
                </a:cxn>
                <a:cxn ang="0">
                  <a:pos x="62" y="6"/>
                </a:cxn>
                <a:cxn ang="0">
                  <a:pos x="58" y="156"/>
                </a:cxn>
                <a:cxn ang="0">
                  <a:pos x="58" y="252"/>
                </a:cxn>
                <a:cxn ang="0">
                  <a:pos x="64" y="298"/>
                </a:cxn>
                <a:cxn ang="0">
                  <a:pos x="70" y="320"/>
                </a:cxn>
                <a:cxn ang="0">
                  <a:pos x="80" y="338"/>
                </a:cxn>
                <a:cxn ang="0">
                  <a:pos x="92" y="354"/>
                </a:cxn>
                <a:cxn ang="0">
                  <a:pos x="112" y="366"/>
                </a:cxn>
                <a:cxn ang="0">
                  <a:pos x="134" y="372"/>
                </a:cxn>
                <a:cxn ang="0">
                  <a:pos x="162" y="374"/>
                </a:cxn>
                <a:cxn ang="0">
                  <a:pos x="182" y="374"/>
                </a:cxn>
                <a:cxn ang="0">
                  <a:pos x="218" y="368"/>
                </a:cxn>
                <a:cxn ang="0">
                  <a:pos x="250" y="354"/>
                </a:cxn>
                <a:cxn ang="0">
                  <a:pos x="280" y="336"/>
                </a:cxn>
                <a:cxn ang="0">
                  <a:pos x="294" y="270"/>
                </a:cxn>
                <a:cxn ang="0">
                  <a:pos x="294" y="204"/>
                </a:cxn>
                <a:cxn ang="0">
                  <a:pos x="288" y="8"/>
                </a:cxn>
                <a:cxn ang="0">
                  <a:pos x="292" y="2"/>
                </a:cxn>
                <a:cxn ang="0">
                  <a:pos x="342" y="0"/>
                </a:cxn>
                <a:cxn ang="0">
                  <a:pos x="346" y="6"/>
                </a:cxn>
                <a:cxn ang="0">
                  <a:pos x="346" y="162"/>
                </a:cxn>
                <a:cxn ang="0">
                  <a:pos x="352" y="402"/>
                </a:cxn>
              </a:cxnLst>
              <a:rect l="0" t="0" r="r" b="b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82975" y="5240212"/>
            <a:ext cx="5119688" cy="6508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2" descr="shadow"/>
          <p:cNvPicPr>
            <a:picLocks noChangeAspect="1" noChangeArrowheads="1"/>
          </p:cNvPicPr>
          <p:nvPr/>
        </p:nvPicPr>
        <p:blipFill>
          <a:blip r:embed="rId5" cstate="screen"/>
          <a:srcRect b="-540"/>
          <a:stretch>
            <a:fillRect/>
          </a:stretch>
        </p:blipFill>
        <p:spPr bwMode="auto">
          <a:xfrm>
            <a:off x="0" y="900113"/>
            <a:ext cx="9144000" cy="420687"/>
          </a:xfrm>
          <a:prstGeom prst="rect">
            <a:avLst/>
          </a:prstGeom>
          <a:noFill/>
        </p:spPr>
      </p:pic>
      <p:sp>
        <p:nvSpPr>
          <p:cNvPr id="451607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609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BC6D984-658F-4BF4-90C1-66121686C5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527050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982663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343025" indent="-18097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4pPr>
      <a:lvl5pPr marL="17907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5pPr>
      <a:lvl6pPr marL="22479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6pPr>
      <a:lvl7pPr marL="27051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7pPr>
      <a:lvl8pPr marL="31623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8pPr>
      <a:lvl9pPr marL="36195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00 – Topics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TOPICS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>
                <a:latin typeface="Calibri" pitchFamily="34" charset="0"/>
              </a:rPr>
              <a:t>ABC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Thank you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_ONE">
  <a:themeElements>
    <a:clrScheme name="Comverse One">
      <a:dk1>
        <a:srgbClr val="3C3C3C"/>
      </a:dk1>
      <a:lt1>
        <a:srgbClr val="FFFFFF"/>
      </a:lt1>
      <a:dk2>
        <a:srgbClr val="505050"/>
      </a:dk2>
      <a:lt2>
        <a:srgbClr val="FFFFFF"/>
      </a:lt2>
      <a:accent1>
        <a:srgbClr val="3399CC"/>
      </a:accent1>
      <a:accent2>
        <a:srgbClr val="66CC33"/>
      </a:accent2>
      <a:accent3>
        <a:srgbClr val="FF3399"/>
      </a:accent3>
      <a:accent4>
        <a:srgbClr val="4D4D4D"/>
      </a:accent4>
      <a:accent5>
        <a:srgbClr val="FF6600"/>
      </a:accent5>
      <a:accent6>
        <a:srgbClr val="FECC00"/>
      </a:accent6>
      <a:hlink>
        <a:srgbClr val="3399CC"/>
      </a:hlink>
      <a:folHlink>
        <a:srgbClr val="B2B2B2"/>
      </a:folHlink>
    </a:clrScheme>
    <a:fontScheme name="Comver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Comverse One">
        <a:dk1>
          <a:srgbClr val="4D4D4D"/>
        </a:dk1>
        <a:lt1>
          <a:srgbClr val="FFFFFF"/>
        </a:lt1>
        <a:dk2>
          <a:srgbClr val="808080"/>
        </a:dk2>
        <a:lt2>
          <a:srgbClr val="F2F2F2"/>
        </a:lt2>
        <a:accent1>
          <a:srgbClr val="3399CC"/>
        </a:accent1>
        <a:accent2>
          <a:srgbClr val="66CC33"/>
        </a:accent2>
        <a:accent3>
          <a:srgbClr val="FF3399"/>
        </a:accent3>
        <a:accent4>
          <a:srgbClr val="4D4D4D"/>
        </a:accent4>
        <a:accent5>
          <a:srgbClr val="FF6600"/>
        </a:accent5>
        <a:accent6>
          <a:srgbClr val="FECC00"/>
        </a:accent6>
        <a:hlink>
          <a:srgbClr val="33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Comverse_ONE</Template>
  <TotalTime>7065</TotalTime>
  <Words>10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Comverse_ONE</vt:lpstr>
      <vt:lpstr>00 – Topics</vt:lpstr>
      <vt:lpstr>TOPICS</vt:lpstr>
      <vt:lpstr>Thank you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ccohen</dc:creator>
  <cp:lastModifiedBy>NT</cp:lastModifiedBy>
  <cp:revision>840</cp:revision>
  <dcterms:created xsi:type="dcterms:W3CDTF">2009-04-23T11:12:11Z</dcterms:created>
  <dcterms:modified xsi:type="dcterms:W3CDTF">2013-09-03T08:57:35Z</dcterms:modified>
</cp:coreProperties>
</file>