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1139-06B7-41F2-85BE-5BF1C450939B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D0CC4-3AC1-4918-8F97-41C8EAF2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7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jpeg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3293" y="5268686"/>
            <a:ext cx="4664452" cy="13498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CENTRALIZED DB (ORACLE DB)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235231" y="5617054"/>
            <a:ext cx="973591" cy="827087"/>
          </a:xfrm>
          <a:prstGeom prst="can">
            <a:avLst>
              <a:gd name="adj" fmla="val 15940"/>
            </a:avLst>
          </a:prstGeom>
          <a:gradFill rotWithShape="1">
            <a:gsLst>
              <a:gs pos="0">
                <a:srgbClr val="416988"/>
              </a:gs>
              <a:gs pos="50000">
                <a:srgbClr val="4B7A9E"/>
              </a:gs>
              <a:gs pos="100000">
                <a:srgbClr val="416988"/>
              </a:gs>
            </a:gsLst>
            <a:lin ang="0" scaled="1"/>
          </a:gra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CUSTOMER DB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381531" y="5615466"/>
            <a:ext cx="973591" cy="827088"/>
          </a:xfrm>
          <a:prstGeom prst="can">
            <a:avLst>
              <a:gd name="adj" fmla="val 15940"/>
            </a:avLst>
          </a:prstGeom>
          <a:gradFill rotWithShape="1">
            <a:gsLst>
              <a:gs pos="0">
                <a:srgbClr val="416988"/>
              </a:gs>
              <a:gs pos="50000">
                <a:srgbClr val="4B7A9E"/>
              </a:gs>
              <a:gs pos="100000">
                <a:srgbClr val="416988"/>
              </a:gs>
            </a:gsLst>
            <a:lin ang="0" scaled="1"/>
          </a:gra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TRAIN DB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308381" y="5617054"/>
            <a:ext cx="973591" cy="827087"/>
          </a:xfrm>
          <a:prstGeom prst="can">
            <a:avLst>
              <a:gd name="adj" fmla="val 15940"/>
            </a:avLst>
          </a:prstGeom>
          <a:gradFill rotWithShape="1">
            <a:gsLst>
              <a:gs pos="0">
                <a:srgbClr val="416988"/>
              </a:gs>
              <a:gs pos="50000">
                <a:srgbClr val="4B7A9E"/>
              </a:gs>
              <a:gs pos="100000">
                <a:srgbClr val="416988"/>
              </a:gs>
            </a:gsLst>
            <a:lin ang="0" scaled="1"/>
          </a:gra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TICKET DB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454681" y="5615466"/>
            <a:ext cx="973591" cy="827088"/>
          </a:xfrm>
          <a:prstGeom prst="can">
            <a:avLst>
              <a:gd name="adj" fmla="val 15940"/>
            </a:avLst>
          </a:prstGeom>
          <a:gradFill rotWithShape="1">
            <a:gsLst>
              <a:gs pos="0">
                <a:srgbClr val="416988"/>
              </a:gs>
              <a:gs pos="50000">
                <a:srgbClr val="4B7A9E"/>
              </a:gs>
              <a:gs pos="100000">
                <a:srgbClr val="416988"/>
              </a:gs>
            </a:gsLst>
            <a:lin ang="0" scaled="1"/>
          </a:gra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ASSETS, INVENTORY DB…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67215" y="3378829"/>
            <a:ext cx="1172710" cy="3239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Security,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Administration, O&amp;M,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Monitoring,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28" y="5341714"/>
            <a:ext cx="571050" cy="572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28" y="5914114"/>
            <a:ext cx="571050" cy="57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324" y="5278114"/>
            <a:ext cx="507600" cy="63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397" y="4393365"/>
            <a:ext cx="537370" cy="8428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078" y="5956048"/>
            <a:ext cx="487379" cy="48853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73293" y="4976112"/>
            <a:ext cx="4664452" cy="28150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 ACCESS LAYER… Spring JDBC, Hibernate DAO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73295" y="2886072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Ticket Management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29512" y="2886072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Management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73293" y="3871585"/>
            <a:ext cx="1547536" cy="48168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Ticket Policies and Pricing Mgmt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3294" y="3378830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Promotion Management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29511" y="3378829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Partner &amp; Agent Management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0209" y="3378829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Billing &amp;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0209" y="2886072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Server Management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29978" y="3871586"/>
            <a:ext cx="1547536" cy="48168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 Scheduler Management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0209" y="3871586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 and Reporting Module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29511" y="4366248"/>
            <a:ext cx="1547536" cy="48168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Management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86196" y="4363371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Settlement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7133838" y="4611543"/>
            <a:ext cx="3732441" cy="2815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INTEGRATION - SOA (ESB)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2284" y="4365378"/>
            <a:ext cx="1547536" cy="48168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Dynamic Seat Allocation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450874" y="4779887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system, etc.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50874" y="4249521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VNR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50874" y="3719155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Logistics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</p:txBody>
      </p:sp>
      <p:sp>
        <p:nvSpPr>
          <p:cNvPr id="43" name="Left-Right Arrow 42"/>
          <p:cNvSpPr/>
          <p:nvPr/>
        </p:nvSpPr>
        <p:spPr>
          <a:xfrm>
            <a:off x="9146802" y="3880827"/>
            <a:ext cx="286294" cy="203929"/>
          </a:xfrm>
          <a:prstGeom prst="leftRightArrow">
            <a:avLst>
              <a:gd name="adj1" fmla="val 40655"/>
              <a:gd name="adj2" fmla="val 2477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9145999" y="4393573"/>
            <a:ext cx="286294" cy="203929"/>
          </a:xfrm>
          <a:prstGeom prst="leftRightArrow">
            <a:avLst>
              <a:gd name="adj1" fmla="val 40655"/>
              <a:gd name="adj2" fmla="val 2477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9145999" y="4923503"/>
            <a:ext cx="286294" cy="203929"/>
          </a:xfrm>
          <a:prstGeom prst="leftRightArrow">
            <a:avLst>
              <a:gd name="adj1" fmla="val 40655"/>
              <a:gd name="adj2" fmla="val 2477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450874" y="5415285"/>
            <a:ext cx="2167404" cy="1047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System from Government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50874" y="3188789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System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Vietnam Railway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Left-Right Arrow 47"/>
          <p:cNvSpPr/>
          <p:nvPr/>
        </p:nvSpPr>
        <p:spPr>
          <a:xfrm>
            <a:off x="9145999" y="3332405"/>
            <a:ext cx="286294" cy="203929"/>
          </a:xfrm>
          <a:prstGeom prst="leftRightArrow">
            <a:avLst>
              <a:gd name="adj1" fmla="val 40655"/>
              <a:gd name="adj2" fmla="val 2477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>
            <a:off x="9140809" y="5696985"/>
            <a:ext cx="286294" cy="203929"/>
          </a:xfrm>
          <a:prstGeom prst="leftRightArrow">
            <a:avLst>
              <a:gd name="adj1" fmla="val 40655"/>
              <a:gd name="adj2" fmla="val 2477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5071" y="934521"/>
            <a:ext cx="683374" cy="66772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8268" y="270994"/>
            <a:ext cx="631756" cy="59750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6509" y="2014425"/>
            <a:ext cx="602117" cy="64160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825" y="154880"/>
            <a:ext cx="894645" cy="77592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80611" y="861435"/>
            <a:ext cx="123508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Buying ticket 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 counters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78198" y="263650"/>
            <a:ext cx="638562" cy="627643"/>
          </a:xfrm>
          <a:prstGeom prst="rect">
            <a:avLst/>
          </a:prstGeom>
        </p:spPr>
      </p:pic>
      <p:pic>
        <p:nvPicPr>
          <p:cNvPr id="62" name="Picture 2" descr="R:\מכירות\שיווק\MER Group\Telecom Division\Telecom Division Portfolio\Public Transport BU\Presentations\AEP Images\RTVM-I MY2012 E01.JPG"/>
          <p:cNvPicPr>
            <a:picLocks noChangeAspect="1" noChangeArrowheads="1"/>
          </p:cNvPicPr>
          <p:nvPr/>
        </p:nvPicPr>
        <p:blipFill>
          <a:blip r:embed="rId12" cstate="print"/>
          <a:srcRect l="33686" t="9191" r="37339" b="6321"/>
          <a:stretch>
            <a:fillRect/>
          </a:stretch>
        </p:blipFill>
        <p:spPr bwMode="auto">
          <a:xfrm>
            <a:off x="788718" y="1409476"/>
            <a:ext cx="303105" cy="768589"/>
          </a:xfrm>
          <a:prstGeom prst="rect">
            <a:avLst/>
          </a:prstGeom>
          <a:noFill/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25" y="262049"/>
            <a:ext cx="599386" cy="59938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460142" y="859432"/>
            <a:ext cx="9637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Ticket at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retail shop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57" y="360615"/>
            <a:ext cx="576576" cy="43243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313012" y="857849"/>
            <a:ext cx="6399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Ticket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28927" y="857850"/>
            <a:ext cx="10150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Ticket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 phone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41953" y="1871299"/>
            <a:ext cx="12607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Ticket vending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919" y="230691"/>
            <a:ext cx="652734" cy="61357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116537" y="858244"/>
            <a:ext cx="11512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Buying ticket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SMS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83" y="278398"/>
            <a:ext cx="557906" cy="54860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470573" y="857849"/>
            <a:ext cx="827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Ticket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Onboard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28" y="285966"/>
            <a:ext cx="522518" cy="520196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861496" y="857850"/>
            <a:ext cx="14579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Buying ticket by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mobile devices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loud 79"/>
          <p:cNvSpPr/>
          <p:nvPr/>
        </p:nvSpPr>
        <p:spPr>
          <a:xfrm>
            <a:off x="4206809" y="1659546"/>
            <a:ext cx="1720003" cy="59485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Internet</a:t>
            </a:r>
          </a:p>
          <a:p>
            <a:pPr algn="ctr"/>
            <a:r>
              <a:rPr lang="en-US" sz="1400" dirty="0" smtClean="0"/>
              <a:t>(DMZ)</a:t>
            </a:r>
            <a:endParaRPr lang="en-US" sz="1400" dirty="0"/>
          </a:p>
        </p:txBody>
      </p:sp>
      <p:cxnSp>
        <p:nvCxnSpPr>
          <p:cNvPr id="84" name="Straight Connector 83"/>
          <p:cNvCxnSpPr>
            <a:stCxn id="71" idx="2"/>
            <a:endCxn id="80" idx="3"/>
          </p:cNvCxnSpPr>
          <p:nvPr/>
        </p:nvCxnSpPr>
        <p:spPr>
          <a:xfrm>
            <a:off x="3632972" y="1319514"/>
            <a:ext cx="1433839" cy="37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2"/>
            <a:endCxn id="80" idx="3"/>
          </p:cNvCxnSpPr>
          <p:nvPr/>
        </p:nvCxnSpPr>
        <p:spPr>
          <a:xfrm>
            <a:off x="4436438" y="1319515"/>
            <a:ext cx="630373" cy="37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5" idx="2"/>
            <a:endCxn id="103" idx="3"/>
          </p:cNvCxnSpPr>
          <p:nvPr/>
        </p:nvCxnSpPr>
        <p:spPr>
          <a:xfrm flipH="1">
            <a:off x="6645528" y="1319909"/>
            <a:ext cx="46647" cy="3964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9" idx="2"/>
            <a:endCxn id="80" idx="3"/>
          </p:cNvCxnSpPr>
          <p:nvPr/>
        </p:nvCxnSpPr>
        <p:spPr>
          <a:xfrm flipH="1">
            <a:off x="5066811" y="1319515"/>
            <a:ext cx="523635" cy="37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3" idx="0"/>
            <a:endCxn id="80" idx="1"/>
          </p:cNvCxnSpPr>
          <p:nvPr/>
        </p:nvCxnSpPr>
        <p:spPr>
          <a:xfrm flipV="1">
            <a:off x="3747063" y="2253769"/>
            <a:ext cx="1319748" cy="63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loud 102"/>
          <p:cNvSpPr/>
          <p:nvPr/>
        </p:nvSpPr>
        <p:spPr>
          <a:xfrm>
            <a:off x="6098150" y="1691530"/>
            <a:ext cx="1094756" cy="433693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SMS Gw</a:t>
            </a:r>
            <a:endParaRPr lang="en-US" sz="1200" dirty="0"/>
          </a:p>
        </p:txBody>
      </p:sp>
      <p:cxnSp>
        <p:nvCxnSpPr>
          <p:cNvPr id="105" name="Straight Connector 104"/>
          <p:cNvCxnSpPr>
            <a:stCxn id="29" idx="0"/>
            <a:endCxn id="103" idx="1"/>
          </p:cNvCxnSpPr>
          <p:nvPr/>
        </p:nvCxnSpPr>
        <p:spPr>
          <a:xfrm flipH="1" flipV="1">
            <a:off x="6645528" y="2124761"/>
            <a:ext cx="218449" cy="7613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loud 118"/>
          <p:cNvSpPr/>
          <p:nvPr/>
        </p:nvSpPr>
        <p:spPr>
          <a:xfrm>
            <a:off x="2356821" y="1703381"/>
            <a:ext cx="1406783" cy="683631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LAN/WAN using </a:t>
            </a:r>
            <a:r>
              <a:rPr lang="en-US" sz="1050" dirty="0" smtClean="0"/>
              <a:t>VPN</a:t>
            </a:r>
          </a:p>
        </p:txBody>
      </p:sp>
      <p:cxnSp>
        <p:nvCxnSpPr>
          <p:cNvPr id="120" name="Straight Connector 119"/>
          <p:cNvCxnSpPr>
            <a:stCxn id="59" idx="2"/>
            <a:endCxn id="119" idx="3"/>
          </p:cNvCxnSpPr>
          <p:nvPr/>
        </p:nvCxnSpPr>
        <p:spPr>
          <a:xfrm>
            <a:off x="998153" y="1323100"/>
            <a:ext cx="2062060" cy="41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7" idx="3"/>
            <a:endCxn id="119" idx="3"/>
          </p:cNvCxnSpPr>
          <p:nvPr/>
        </p:nvCxnSpPr>
        <p:spPr>
          <a:xfrm>
            <a:off x="2423867" y="1090265"/>
            <a:ext cx="636346" cy="65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77" idx="2"/>
            <a:endCxn id="119" idx="3"/>
          </p:cNvCxnSpPr>
          <p:nvPr/>
        </p:nvCxnSpPr>
        <p:spPr>
          <a:xfrm>
            <a:off x="2884308" y="1319514"/>
            <a:ext cx="175905" cy="42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62" idx="3"/>
            <a:endCxn id="119" idx="3"/>
          </p:cNvCxnSpPr>
          <p:nvPr/>
        </p:nvCxnSpPr>
        <p:spPr>
          <a:xfrm flipV="1">
            <a:off x="1091823" y="1742468"/>
            <a:ext cx="1968390" cy="5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23" idx="0"/>
            <a:endCxn id="119" idx="1"/>
          </p:cNvCxnSpPr>
          <p:nvPr/>
        </p:nvCxnSpPr>
        <p:spPr>
          <a:xfrm flipH="1" flipV="1">
            <a:off x="3060213" y="2386284"/>
            <a:ext cx="686850" cy="49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12470" y="2575540"/>
            <a:ext cx="15953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Payment via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online payment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Companies (3</a:t>
            </a:r>
            <a:r>
              <a:rPr lang="en-US" sz="12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PP)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4596" y="1547088"/>
            <a:ext cx="172354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bank account, CC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Cloud 168"/>
          <p:cNvSpPr/>
          <p:nvPr/>
        </p:nvSpPr>
        <p:spPr>
          <a:xfrm>
            <a:off x="8979109" y="2044170"/>
            <a:ext cx="1094756" cy="433693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VPN</a:t>
            </a:r>
            <a:endParaRPr lang="en-US" sz="1200" dirty="0"/>
          </a:p>
        </p:txBody>
      </p:sp>
      <p:cxnSp>
        <p:nvCxnSpPr>
          <p:cNvPr id="170" name="Straight Connector 169"/>
          <p:cNvCxnSpPr>
            <a:stCxn id="56" idx="1"/>
            <a:endCxn id="169" idx="0"/>
          </p:cNvCxnSpPr>
          <p:nvPr/>
        </p:nvCxnSpPr>
        <p:spPr>
          <a:xfrm flipH="1" flipV="1">
            <a:off x="10072953" y="2261017"/>
            <a:ext cx="683556" cy="7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8" idx="1"/>
            <a:endCxn id="169" idx="0"/>
          </p:cNvCxnSpPr>
          <p:nvPr/>
        </p:nvCxnSpPr>
        <p:spPr>
          <a:xfrm flipH="1">
            <a:off x="10072953" y="1777921"/>
            <a:ext cx="151643" cy="48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9" idx="1"/>
          </p:cNvCxnSpPr>
          <p:nvPr/>
        </p:nvCxnSpPr>
        <p:spPr>
          <a:xfrm flipH="1">
            <a:off x="8268107" y="2477401"/>
            <a:ext cx="1258380" cy="397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9880308" y="860992"/>
            <a:ext cx="10134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 counters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Straight Connector 185"/>
          <p:cNvCxnSpPr>
            <a:stCxn id="185" idx="2"/>
            <a:endCxn id="169" idx="3"/>
          </p:cNvCxnSpPr>
          <p:nvPr/>
        </p:nvCxnSpPr>
        <p:spPr>
          <a:xfrm flipH="1">
            <a:off x="9526487" y="1322657"/>
            <a:ext cx="860531" cy="74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152717" y="857199"/>
            <a:ext cx="10759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via SMS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010078" y="857199"/>
            <a:ext cx="11881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online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019436" y="857198"/>
            <a:ext cx="107593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by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LED boards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46" y="332656"/>
            <a:ext cx="642812" cy="481489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04" y="292601"/>
            <a:ext cx="583874" cy="58387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17" y="328474"/>
            <a:ext cx="524591" cy="524591"/>
          </a:xfrm>
          <a:prstGeom prst="rect">
            <a:avLst/>
          </a:prstGeom>
        </p:spPr>
      </p:pic>
      <p:cxnSp>
        <p:nvCxnSpPr>
          <p:cNvPr id="233" name="Straight Connector 232"/>
          <p:cNvCxnSpPr>
            <a:stCxn id="208" idx="2"/>
            <a:endCxn id="103" idx="3"/>
          </p:cNvCxnSpPr>
          <p:nvPr/>
        </p:nvCxnSpPr>
        <p:spPr>
          <a:xfrm flipH="1">
            <a:off x="6645528" y="1503530"/>
            <a:ext cx="1045158" cy="21279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loud 236"/>
          <p:cNvSpPr/>
          <p:nvPr/>
        </p:nvSpPr>
        <p:spPr>
          <a:xfrm>
            <a:off x="7471859" y="1638708"/>
            <a:ext cx="1246541" cy="59485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Internet</a:t>
            </a:r>
          </a:p>
          <a:p>
            <a:pPr algn="ctr"/>
            <a:r>
              <a:rPr lang="en-US" sz="1400" dirty="0" smtClean="0"/>
              <a:t>(DMZ)</a:t>
            </a:r>
            <a:endParaRPr lang="en-US" sz="1400" dirty="0"/>
          </a:p>
        </p:txBody>
      </p:sp>
      <p:cxnSp>
        <p:nvCxnSpPr>
          <p:cNvPr id="238" name="Straight Connector 237"/>
          <p:cNvCxnSpPr>
            <a:stCxn id="29" idx="0"/>
            <a:endCxn id="237" idx="1"/>
          </p:cNvCxnSpPr>
          <p:nvPr/>
        </p:nvCxnSpPr>
        <p:spPr>
          <a:xfrm flipV="1">
            <a:off x="6863977" y="2232931"/>
            <a:ext cx="1231153" cy="65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7" idx="3"/>
            <a:endCxn id="211" idx="2"/>
          </p:cNvCxnSpPr>
          <p:nvPr/>
        </p:nvCxnSpPr>
        <p:spPr>
          <a:xfrm flipV="1">
            <a:off x="8095130" y="1318864"/>
            <a:ext cx="509021" cy="3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7" idx="3"/>
            <a:endCxn id="228" idx="2"/>
          </p:cNvCxnSpPr>
          <p:nvPr/>
        </p:nvCxnSpPr>
        <p:spPr>
          <a:xfrm flipV="1">
            <a:off x="8095130" y="1503529"/>
            <a:ext cx="1462274" cy="16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667215" y="2882633"/>
            <a:ext cx="1182402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 Mgmt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/>
          <p:cNvCxnSpPr>
            <a:stCxn id="23" idx="0"/>
            <a:endCxn id="103" idx="1"/>
          </p:cNvCxnSpPr>
          <p:nvPr/>
        </p:nvCxnSpPr>
        <p:spPr>
          <a:xfrm flipV="1">
            <a:off x="3747063" y="2124761"/>
            <a:ext cx="2898465" cy="7613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4" idx="0"/>
            <a:endCxn id="119" idx="1"/>
          </p:cNvCxnSpPr>
          <p:nvPr/>
        </p:nvCxnSpPr>
        <p:spPr>
          <a:xfrm flipH="1" flipV="1">
            <a:off x="3060213" y="2386284"/>
            <a:ext cx="2243067" cy="49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80" idx="1"/>
          </p:cNvCxnSpPr>
          <p:nvPr/>
        </p:nvCxnSpPr>
        <p:spPr>
          <a:xfrm flipH="1" flipV="1">
            <a:off x="5066811" y="2253769"/>
            <a:ext cx="236469" cy="62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24" idx="0"/>
            <a:endCxn id="103" idx="1"/>
          </p:cNvCxnSpPr>
          <p:nvPr/>
        </p:nvCxnSpPr>
        <p:spPr>
          <a:xfrm flipV="1">
            <a:off x="5303280" y="2124761"/>
            <a:ext cx="1342248" cy="7613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4" idx="0"/>
            <a:endCxn id="237" idx="1"/>
          </p:cNvCxnSpPr>
          <p:nvPr/>
        </p:nvCxnSpPr>
        <p:spPr>
          <a:xfrm flipV="1">
            <a:off x="5303280" y="2232931"/>
            <a:ext cx="2791850" cy="65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4" idx="0"/>
            <a:endCxn id="169" idx="1"/>
          </p:cNvCxnSpPr>
          <p:nvPr/>
        </p:nvCxnSpPr>
        <p:spPr>
          <a:xfrm flipV="1">
            <a:off x="5303280" y="2477401"/>
            <a:ext cx="4223207" cy="40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69279" y="2593498"/>
            <a:ext cx="6171531" cy="281501"/>
          </a:xfrm>
          <a:prstGeom prst="rect">
            <a:avLst/>
          </a:prstGeom>
          <a:solidFill>
            <a:schemeClr val="accent5">
              <a:lumMod val="50000"/>
              <a:alpha val="23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MULTI-SERVICES INTEGRATION LAYER (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SERVICES)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08345" y="2593498"/>
            <a:ext cx="2703843" cy="4029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 INFRASHTRUCTURE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48071" y="5707679"/>
            <a:ext cx="603874" cy="715357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2275" y="5678671"/>
            <a:ext cx="603874" cy="715357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1523" y="5649663"/>
            <a:ext cx="603874" cy="71535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838044" y="5830225"/>
            <a:ext cx="100732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/>
              <a:t>DB Layer </a:t>
            </a:r>
          </a:p>
          <a:p>
            <a:r>
              <a:rPr lang="en-US" sz="1400" b="1" dirty="0" smtClean="0"/>
              <a:t>Oracle RAC</a:t>
            </a:r>
            <a:endParaRPr lang="en-US" sz="1400" b="1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7702" y="4482393"/>
            <a:ext cx="514484" cy="99650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9548" y="4533151"/>
            <a:ext cx="514484" cy="996503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1797251" y="4641612"/>
            <a:ext cx="1046264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Application Layers</a:t>
            </a:r>
          </a:p>
          <a:p>
            <a:r>
              <a:rPr lang="en-US" sz="1400" b="1" dirty="0" smtClean="0"/>
              <a:t>Using N+N</a:t>
            </a:r>
            <a:endParaRPr 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806615" y="3466902"/>
            <a:ext cx="1046264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Access/Presentation Layers</a:t>
            </a:r>
          </a:p>
          <a:p>
            <a:r>
              <a:rPr lang="en-US" sz="1400" b="1" dirty="0" smtClean="0"/>
              <a:t>Using N+N</a:t>
            </a:r>
            <a:endParaRPr lang="en-US" sz="1400" b="1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6095" y="3491973"/>
            <a:ext cx="474840" cy="805023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4373" y="3491973"/>
            <a:ext cx="474840" cy="805023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91536" y="3491973"/>
            <a:ext cx="474840" cy="80502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7" y="2849098"/>
            <a:ext cx="1035412" cy="35721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23" y="2844223"/>
            <a:ext cx="1035412" cy="357217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034" y="2741539"/>
            <a:ext cx="358697" cy="562583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230" y="2748909"/>
            <a:ext cx="358697" cy="562583"/>
          </a:xfrm>
          <a:prstGeom prst="rect">
            <a:avLst/>
          </a:prstGeom>
        </p:spPr>
      </p:pic>
      <p:cxnSp>
        <p:nvCxnSpPr>
          <p:cNvPr id="108" name="Straight Connector 107"/>
          <p:cNvCxnSpPr/>
          <p:nvPr/>
        </p:nvCxnSpPr>
        <p:spPr>
          <a:xfrm>
            <a:off x="711454" y="5548992"/>
            <a:ext cx="1808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76393" y="4462254"/>
            <a:ext cx="1808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82988" y="3319220"/>
            <a:ext cx="1808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5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189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cunbill</dc:creator>
  <cp:lastModifiedBy>cunbill</cp:lastModifiedBy>
  <cp:revision>2</cp:revision>
  <dcterms:created xsi:type="dcterms:W3CDTF">2014-04-01T03:05:55Z</dcterms:created>
  <dcterms:modified xsi:type="dcterms:W3CDTF">2014-04-01T03:45:43Z</dcterms:modified>
</cp:coreProperties>
</file>