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57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5" r:id="rId19"/>
    <p:sldId id="270" r:id="rId20"/>
    <p:sldId id="271" r:id="rId21"/>
    <p:sldId id="280" r:id="rId22"/>
    <p:sldId id="281" r:id="rId23"/>
    <p:sldId id="282" r:id="rId24"/>
    <p:sldId id="277" r:id="rId25"/>
    <p:sldId id="278" r:id="rId26"/>
    <p:sldId id="272" r:id="rId27"/>
    <p:sldId id="276" r:id="rId28"/>
    <p:sldId id="279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B8D59-C5DA-4889-80DF-691AB03402B3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6C014-85B1-42B7-9841-42E8DE93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1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5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4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0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6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6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4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8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9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4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3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5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1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7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6C70F-099D-46BA-BA6A-9E863B250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7F623A-0A1A-4FBB-B6C3-AD6C963AF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6683E-C5FD-4E80-9D02-CD6ACC81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2E3BC7-09E4-475D-A8A9-6FC0F2A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830D62-F9A1-45F5-B8E4-8FE09AA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143F8-E44C-4C8E-9563-FB87BCAD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D9341A7-697C-450D-B91C-DB83DC58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CB6B67-A6F9-42D2-96DC-F7FC160B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795784-E885-4B16-A9A9-A6C0AF24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CC26CA-E786-452E-BFE3-975E962F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894BCA-3278-42D5-A042-076A1AA3E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8378A9-2FCB-4A5B-B11E-8606D8E77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EB0EBD-B4ED-4837-9DBE-5DF5C961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96D243-78E6-487B-B430-9C62FD7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60B2EB-7982-46E1-A475-78AFC700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4E64E-E603-4980-8F8D-9C250692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F9389-0265-4E83-8BE2-4B70D0C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FA89E6-DF8B-4961-99E0-8D188BF7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9F018A-FBE2-42E5-812E-C4645F7F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A13F2A-4AD4-4460-ADB6-03BD7137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9A21E-6112-430F-BC91-9B10DE56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10CCD9-4293-49F7-BF14-4431DABD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8C17B9-A667-4FCD-91D2-C6E4ACE0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2E8F47-CB29-474C-A0C1-F458172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8AF57C-6451-400E-A524-31F34E42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70EEB-6897-4FA5-B881-C419502A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BAE94-F5E8-44B5-A8FE-756A73003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31E788-0812-46E2-8210-31C48EE6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C26A04-EFDB-45C5-82CD-88F14A2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0905F5-C4FA-497A-B05C-0E85DE8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68DC95-0464-487E-B724-ADFC94B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13400-7936-4FE9-A6B4-7771034C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8ECA43-0998-469C-A185-D667AF1D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C34218-68F4-4CAC-8F17-4EAD95D5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051302-8966-408D-ACA2-7C7454134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5A0E66D-EC7B-4551-AEDE-6D3A5F72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1E0E2F4-78BC-4D02-8FCD-3CFD1380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F7ED2D8-4879-4900-B59C-8FD21FC6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8902968-A07B-4E30-905D-93D66C07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D77D4-0AD0-4B48-B30E-42CA9B50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31E68E-B8D7-494F-80AD-63B60DFE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E75467-50A3-4A48-A9EF-A426475E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F785D8-3B93-4026-9FEE-11238B0D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A41999-3705-4D04-921C-B0EFCBBD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05EE995-C3AE-48BE-8409-27FFB40E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B4681-FF39-40B4-9152-1E7837F3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1D533-198E-4945-9A86-37695E42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26831-9921-4E17-A0A5-A64DCFAD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2321E6-8058-4323-8DD6-4D60AF66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1FC7EA-74D6-4FAE-9E04-E49F35FA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34F3F3-9930-453D-A8DB-63E3FF26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CCDE22-AD9D-4757-AC16-58021C11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33FCE-2AE4-414E-9CB2-F1EF479D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8BEB15-892E-461E-8042-1B0C38CA6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B81D6D-F3A8-4C13-98EB-D45184142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14CBD1-141F-4183-AEB2-42D84925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CD7C70-E0C9-4527-B0ED-8C0C1AE6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FBB970-B1FD-4F5F-BD4F-07F1D9A8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E5A20E-E72B-490E-BBFF-3918B1CD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B56706-130F-4085-A6F7-E8CE278C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DB3F4F-AB03-45BA-94CF-B633AE166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2EB6-D848-457A-95FD-84FE9ACE49A4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E7D0A3-A4BA-43CD-9E31-F188B2B09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535417-D35C-4E21-8A42-50C76CD3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3039B-F0E8-4EEA-8E51-740525C23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 API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55BC0A-C1B7-4EF6-9421-050D1EAC6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4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D214C9E-7698-4F88-BDC5-533C197CDC9E}"/>
              </a:ext>
            </a:extLst>
          </p:cNvPr>
          <p:cNvSpPr txBox="1"/>
          <p:nvPr/>
        </p:nvSpPr>
        <p:spPr>
          <a:xfrm>
            <a:off x="546009" y="4486481"/>
            <a:ext cx="166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>
                <a:solidFill>
                  <a:srgbClr val="00B050"/>
                </a:solidFill>
              </a:rPr>
              <a:t>Write(6,7,8)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65F1A1FE-F4D4-4915-BCBE-1C0CCBCE27E9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850AD43-A01E-487E-A050-53D9ED6A1AC1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35B9CE91-E983-49DC-8BC6-BE77B36691EA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BB58216B-377A-4936-BE48-2F9047B3738D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60A86ED-169C-48F1-A788-146F22FD72C6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7ECF556D-1254-4455-8B5E-AF0193F174AA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53D60F27-0564-4C7F-88F5-4AE1C2E3D516}"/>
              </a:ext>
            </a:extLst>
          </p:cNvPr>
          <p:cNvGrpSpPr/>
          <p:nvPr/>
        </p:nvGrpSpPr>
        <p:grpSpPr>
          <a:xfrm>
            <a:off x="4092583" y="1160033"/>
            <a:ext cx="1198149" cy="849484"/>
            <a:chOff x="7407093" y="2690972"/>
            <a:chExt cx="1198149" cy="84948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xmlns="" id="{3598ECE4-6812-408D-8A68-6AD01D32CFEE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E04E8C6-0CCE-439C-8467-D6BF6B30D687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EAB95B10-51CC-4998-8277-5738AC263977}"/>
              </a:ext>
            </a:extLst>
          </p:cNvPr>
          <p:cNvSpPr/>
          <p:nvPr/>
        </p:nvSpPr>
        <p:spPr>
          <a:xfrm>
            <a:off x="3770236" y="594292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1E172B90-14B4-4DB4-AA37-C0783A43FD82}"/>
              </a:ext>
            </a:extLst>
          </p:cNvPr>
          <p:cNvSpPr/>
          <p:nvPr/>
        </p:nvSpPr>
        <p:spPr>
          <a:xfrm>
            <a:off x="4184677" y="594291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D8E88140-0E08-49F6-B7E9-AD68791C36EA}"/>
              </a:ext>
            </a:extLst>
          </p:cNvPr>
          <p:cNvSpPr/>
          <p:nvPr/>
        </p:nvSpPr>
        <p:spPr>
          <a:xfrm>
            <a:off x="4599118" y="594292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C7FF1996-87D9-40E5-AD5A-9F496BA1026B}"/>
              </a:ext>
            </a:extLst>
          </p:cNvPr>
          <p:cNvSpPr/>
          <p:nvPr/>
        </p:nvSpPr>
        <p:spPr>
          <a:xfrm>
            <a:off x="4967512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57BF2FBA-D7D4-4847-9ACD-56048F63256E}"/>
              </a:ext>
            </a:extLst>
          </p:cNvPr>
          <p:cNvSpPr/>
          <p:nvPr/>
        </p:nvSpPr>
        <p:spPr>
          <a:xfrm>
            <a:off x="5335906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145CB57B-EE52-4AB7-B51D-20FDFC02FCFB}"/>
              </a:ext>
            </a:extLst>
          </p:cNvPr>
          <p:cNvSpPr/>
          <p:nvPr/>
        </p:nvSpPr>
        <p:spPr>
          <a:xfrm>
            <a:off x="5750347" y="594290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E4EB968C-135E-4134-99A9-DB9548B4C866}"/>
              </a:ext>
            </a:extLst>
          </p:cNvPr>
          <p:cNvCxnSpPr>
            <a:stCxn id="80" idx="3"/>
            <a:endCxn id="84" idx="1"/>
          </p:cNvCxnSpPr>
          <p:nvPr/>
        </p:nvCxnSpPr>
        <p:spPr>
          <a:xfrm>
            <a:off x="3355795" y="877164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C38A7111-6366-4B1E-8646-5AF698EC02ED}"/>
              </a:ext>
            </a:extLst>
          </p:cNvPr>
          <p:cNvGrpSpPr/>
          <p:nvPr/>
        </p:nvGrpSpPr>
        <p:grpSpPr>
          <a:xfrm>
            <a:off x="637710" y="1197267"/>
            <a:ext cx="632289" cy="801565"/>
            <a:chOff x="690337" y="2690568"/>
            <a:chExt cx="632289" cy="801565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xmlns="" id="{9BB62B1F-D606-4489-A901-EFEB9D4B5E72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45ECB430-B925-4979-855C-F5AB35DFD479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06FECC82-14C4-49F8-8CBB-D721296CE98F}"/>
              </a:ext>
            </a:extLst>
          </p:cNvPr>
          <p:cNvGrpSpPr/>
          <p:nvPr/>
        </p:nvGrpSpPr>
        <p:grpSpPr>
          <a:xfrm>
            <a:off x="690976" y="2030673"/>
            <a:ext cx="540533" cy="832867"/>
            <a:chOff x="3968944" y="2688158"/>
            <a:chExt cx="540533" cy="83286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xmlns="" id="{7ED6B638-8693-45B6-8419-B64AE710A8A1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2C4A6B38-3A18-4F4C-A61D-6E0D620F3F4F}"/>
                </a:ext>
              </a:extLst>
            </p:cNvPr>
            <p:cNvSpPr txBox="1"/>
            <p:nvPr/>
          </p:nvSpPr>
          <p:spPr>
            <a:xfrm>
              <a:off x="3968944" y="3151693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06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DBA1E3F-C6FF-4207-8971-2FDE5C55A118}"/>
              </a:ext>
            </a:extLst>
          </p:cNvPr>
          <p:cNvGrpSpPr/>
          <p:nvPr/>
        </p:nvGrpSpPr>
        <p:grpSpPr>
          <a:xfrm>
            <a:off x="4307356" y="2009517"/>
            <a:ext cx="540533" cy="849482"/>
            <a:chOff x="3960837" y="2688158"/>
            <a:chExt cx="540533" cy="84948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303BE666-7F4C-4C2E-A22F-ADC86040F1FA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C247EC8-4091-4456-8AE3-707DEC8C4F7D}"/>
                </a:ext>
              </a:extLst>
            </p:cNvPr>
            <p:cNvSpPr txBox="1"/>
            <p:nvPr/>
          </p:nvSpPr>
          <p:spPr>
            <a:xfrm>
              <a:off x="3960837" y="316830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13909F-7C78-4206-A480-B3CB958FF1FA}"/>
              </a:ext>
            </a:extLst>
          </p:cNvPr>
          <p:cNvSpPr txBox="1"/>
          <p:nvPr/>
        </p:nvSpPr>
        <p:spPr>
          <a:xfrm>
            <a:off x="546009" y="4486481"/>
            <a:ext cx="166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/>
              <a:t>Write(6,7,8)</a:t>
            </a:r>
          </a:p>
          <a:p>
            <a:r>
              <a:rPr lang="en-US" dirty="0">
                <a:solidFill>
                  <a:srgbClr val="00B050"/>
                </a:solidFill>
              </a:rPr>
              <a:t>Flush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57115D-FD8B-42F9-863D-1A244E74A7A7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81A297-14EB-4C9C-9D68-D4D35ED16E26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6B177A-79F7-4E48-8AEC-E804EA3A3C42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5C46783-F6FB-431A-935B-069E25529BDD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900EE57-9ABD-436E-8E1F-5505FE059391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F54995-3F81-4DD1-B797-81FD2C62438C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718F2C2-AAE4-451C-AB2A-AA2F15B4D124}"/>
              </a:ext>
            </a:extLst>
          </p:cNvPr>
          <p:cNvGrpSpPr/>
          <p:nvPr/>
        </p:nvGrpSpPr>
        <p:grpSpPr>
          <a:xfrm>
            <a:off x="4092583" y="1160033"/>
            <a:ext cx="1198149" cy="849484"/>
            <a:chOff x="7407093" y="2690972"/>
            <a:chExt cx="1198149" cy="84948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A1A2D98C-BEB0-48B3-B465-481EA4640E7A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142210B-EF16-4876-AFF2-BA1AD87BE0EB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AACC3FF-CC60-4DCA-B60C-5D29F45EA8F3}"/>
              </a:ext>
            </a:extLst>
          </p:cNvPr>
          <p:cNvSpPr/>
          <p:nvPr/>
        </p:nvSpPr>
        <p:spPr>
          <a:xfrm>
            <a:off x="3770236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290CAE0-DAA5-4B9B-8D4A-645E37A59051}"/>
              </a:ext>
            </a:extLst>
          </p:cNvPr>
          <p:cNvSpPr/>
          <p:nvPr/>
        </p:nvSpPr>
        <p:spPr>
          <a:xfrm>
            <a:off x="4184677" y="594291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E39541-3639-4D96-AA96-E44E7A9D6FD0}"/>
              </a:ext>
            </a:extLst>
          </p:cNvPr>
          <p:cNvSpPr/>
          <p:nvPr/>
        </p:nvSpPr>
        <p:spPr>
          <a:xfrm>
            <a:off x="4599118" y="594292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C779378-C4AB-4B0F-93E4-CE9E0CF4E97E}"/>
              </a:ext>
            </a:extLst>
          </p:cNvPr>
          <p:cNvSpPr/>
          <p:nvPr/>
        </p:nvSpPr>
        <p:spPr>
          <a:xfrm>
            <a:off x="4967512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F9BA2F3-85A9-483C-95DF-4887C109C1C4}"/>
              </a:ext>
            </a:extLst>
          </p:cNvPr>
          <p:cNvSpPr/>
          <p:nvPr/>
        </p:nvSpPr>
        <p:spPr>
          <a:xfrm>
            <a:off x="5335906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9F7D434-3245-45FC-A78B-668A028D5DAF}"/>
              </a:ext>
            </a:extLst>
          </p:cNvPr>
          <p:cNvSpPr/>
          <p:nvPr/>
        </p:nvSpPr>
        <p:spPr>
          <a:xfrm>
            <a:off x="5750347" y="594290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4C3CBC8-AA6D-4C71-8A90-A21BCCB742D1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3355795" y="877164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8523513E-21B3-4B44-8456-0663FBD4E6AD}"/>
              </a:ext>
            </a:extLst>
          </p:cNvPr>
          <p:cNvGrpSpPr/>
          <p:nvPr/>
        </p:nvGrpSpPr>
        <p:grpSpPr>
          <a:xfrm>
            <a:off x="637710" y="1197267"/>
            <a:ext cx="632289" cy="801565"/>
            <a:chOff x="690337" y="2690568"/>
            <a:chExt cx="632289" cy="80156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0D15A40B-873B-45EB-A572-8E3BC1AA56C1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58CC549-66B1-42EB-BC17-B04C397D8554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3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FE69AA-EB81-4ABE-9C28-A596BF4CA884}"/>
              </a:ext>
            </a:extLst>
          </p:cNvPr>
          <p:cNvSpPr txBox="1"/>
          <p:nvPr/>
        </p:nvSpPr>
        <p:spPr>
          <a:xfrm>
            <a:off x="546009" y="4486481"/>
            <a:ext cx="166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/>
              <a:t>Write(6,7,8)</a:t>
            </a:r>
          </a:p>
          <a:p>
            <a:r>
              <a:rPr lang="en-US" dirty="0"/>
              <a:t>Flush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8C04F4-131B-40CE-8F78-BFA1CA564A56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FE3B26C-EC9D-4BB9-B853-462453A8A9CA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D57583-2DAB-4F1E-A15E-D891424B8AA2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E0B827E-0424-4C8E-B556-4C7EE6643A5F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9C3B0E7-AA9B-4FFB-AA70-38E572BD6BD0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37AF054-DE3A-44CF-B06A-DD21D32F8721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D79699E-B035-4807-9130-BD90A47D4836}"/>
              </a:ext>
            </a:extLst>
          </p:cNvPr>
          <p:cNvSpPr/>
          <p:nvPr/>
        </p:nvSpPr>
        <p:spPr>
          <a:xfrm>
            <a:off x="3770236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B9D28A7-81BC-4D4B-B45E-AA26A17EEE9C}"/>
              </a:ext>
            </a:extLst>
          </p:cNvPr>
          <p:cNvSpPr/>
          <p:nvPr/>
        </p:nvSpPr>
        <p:spPr>
          <a:xfrm>
            <a:off x="4184677" y="594291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339F5AE-8D46-49B6-9F8A-BE9A6AC2451D}"/>
              </a:ext>
            </a:extLst>
          </p:cNvPr>
          <p:cNvSpPr/>
          <p:nvPr/>
        </p:nvSpPr>
        <p:spPr>
          <a:xfrm>
            <a:off x="4599118" y="594292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87F6F5F-3523-48D4-8C95-517DBA57219F}"/>
              </a:ext>
            </a:extLst>
          </p:cNvPr>
          <p:cNvSpPr/>
          <p:nvPr/>
        </p:nvSpPr>
        <p:spPr>
          <a:xfrm>
            <a:off x="4967512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29C75A6-3A83-421D-A393-6A5CA4B21D7F}"/>
              </a:ext>
            </a:extLst>
          </p:cNvPr>
          <p:cNvSpPr/>
          <p:nvPr/>
        </p:nvSpPr>
        <p:spPr>
          <a:xfrm>
            <a:off x="5335906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8985CE6-39DC-46C4-9332-BB16643B3556}"/>
              </a:ext>
            </a:extLst>
          </p:cNvPr>
          <p:cNvSpPr/>
          <p:nvPr/>
        </p:nvSpPr>
        <p:spPr>
          <a:xfrm>
            <a:off x="5750347" y="594290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03DEC9C-9E2C-42C7-8F21-2383B84FCE52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3355795" y="877164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B0C00D6-4B8D-443C-A096-C9AAB33828DF}"/>
              </a:ext>
            </a:extLst>
          </p:cNvPr>
          <p:cNvSpPr txBox="1"/>
          <p:nvPr/>
        </p:nvSpPr>
        <p:spPr>
          <a:xfrm>
            <a:off x="3994697" y="4479151"/>
            <a:ext cx="96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Reader: </a:t>
            </a:r>
          </a:p>
          <a:p>
            <a:r>
              <a:rPr lang="en-US" dirty="0">
                <a:solidFill>
                  <a:srgbClr val="00B050"/>
                </a:solidFill>
              </a:rPr>
              <a:t>Read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DC57F94-2FF8-44B9-BD97-F10F23D14D26}"/>
              </a:ext>
            </a:extLst>
          </p:cNvPr>
          <p:cNvSpPr/>
          <p:nvPr/>
        </p:nvSpPr>
        <p:spPr>
          <a:xfrm>
            <a:off x="5238311" y="4795669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EB4E73E-C653-4DFC-A084-80677312BEBB}"/>
              </a:ext>
            </a:extLst>
          </p:cNvPr>
          <p:cNvSpPr/>
          <p:nvPr/>
        </p:nvSpPr>
        <p:spPr>
          <a:xfrm>
            <a:off x="5652752" y="4795668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0DDB4AA-CF14-415D-927E-55D5909983C2}"/>
              </a:ext>
            </a:extLst>
          </p:cNvPr>
          <p:cNvSpPr/>
          <p:nvPr/>
        </p:nvSpPr>
        <p:spPr>
          <a:xfrm>
            <a:off x="6067193" y="4795669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6445F1B-AE32-4740-9176-984720E2F4D8}"/>
              </a:ext>
            </a:extLst>
          </p:cNvPr>
          <p:cNvSpPr/>
          <p:nvPr/>
        </p:nvSpPr>
        <p:spPr>
          <a:xfrm>
            <a:off x="6435587" y="4795668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20D4272-47A9-49FF-9DC2-2FE9CE5A126C}"/>
              </a:ext>
            </a:extLst>
          </p:cNvPr>
          <p:cNvSpPr/>
          <p:nvPr/>
        </p:nvSpPr>
        <p:spPr>
          <a:xfrm>
            <a:off x="6803981" y="4795668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CE2101E-7311-4ED7-A6AB-0B4916FBC806}"/>
              </a:ext>
            </a:extLst>
          </p:cNvPr>
          <p:cNvSpPr/>
          <p:nvPr/>
        </p:nvSpPr>
        <p:spPr>
          <a:xfrm>
            <a:off x="7218422" y="4795667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44A9943-1E6B-4458-9B63-F4FCBDB822DD}"/>
              </a:ext>
            </a:extLst>
          </p:cNvPr>
          <p:cNvSpPr/>
          <p:nvPr/>
        </p:nvSpPr>
        <p:spPr>
          <a:xfrm>
            <a:off x="8047304" y="4795667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C1D22504-F1AC-4E99-A7ED-4A48F5216692}"/>
              </a:ext>
            </a:extLst>
          </p:cNvPr>
          <p:cNvSpPr/>
          <p:nvPr/>
        </p:nvSpPr>
        <p:spPr>
          <a:xfrm>
            <a:off x="8461745" y="4795666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5FB4BD82-0BD3-446B-854A-B1402F1E3E83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632863" y="4932189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5AB6231-E5A3-480E-96A6-BC209D0FDEDB}"/>
              </a:ext>
            </a:extLst>
          </p:cNvPr>
          <p:cNvGrpSpPr/>
          <p:nvPr/>
        </p:nvGrpSpPr>
        <p:grpSpPr>
          <a:xfrm>
            <a:off x="4307356" y="2009517"/>
            <a:ext cx="540533" cy="849482"/>
            <a:chOff x="3960837" y="2688158"/>
            <a:chExt cx="540533" cy="84948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043DCFCC-37AF-404C-9A6E-C1C92EA21DAC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090221C-3175-44EB-92B7-B8E792BF708C}"/>
                </a:ext>
              </a:extLst>
            </p:cNvPr>
            <p:cNvSpPr txBox="1"/>
            <p:nvPr/>
          </p:nvSpPr>
          <p:spPr>
            <a:xfrm>
              <a:off x="3960837" y="316830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AD37D84-0D40-432B-B7B0-2480ABA95FB5}"/>
              </a:ext>
            </a:extLst>
          </p:cNvPr>
          <p:cNvGrpSpPr/>
          <p:nvPr/>
        </p:nvGrpSpPr>
        <p:grpSpPr>
          <a:xfrm>
            <a:off x="4092583" y="1160033"/>
            <a:ext cx="1198149" cy="849484"/>
            <a:chOff x="7407093" y="2690972"/>
            <a:chExt cx="1198149" cy="84948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E23292F5-9D71-48B8-A572-93187690746A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F805807-0289-415F-A8BA-C0B67309C092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6A7AAF2C-6AA9-459E-BC33-00DE7DA4AD38}"/>
              </a:ext>
            </a:extLst>
          </p:cNvPr>
          <p:cNvGrpSpPr/>
          <p:nvPr/>
        </p:nvGrpSpPr>
        <p:grpSpPr>
          <a:xfrm>
            <a:off x="637710" y="1197267"/>
            <a:ext cx="632289" cy="801565"/>
            <a:chOff x="690337" y="2690568"/>
            <a:chExt cx="632289" cy="8015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B4F13867-E627-4696-B274-BBD514C2A256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98F1DC0-789D-4514-B094-6C3A7D790E3F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01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28C473E-663A-4A86-995C-48A0E55615F9}"/>
              </a:ext>
            </a:extLst>
          </p:cNvPr>
          <p:cNvSpPr txBox="1"/>
          <p:nvPr/>
        </p:nvSpPr>
        <p:spPr>
          <a:xfrm>
            <a:off x="546009" y="4486481"/>
            <a:ext cx="166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/>
              <a:t>Write(6,7,8)</a:t>
            </a:r>
          </a:p>
          <a:p>
            <a:r>
              <a:rPr lang="en-US" dirty="0"/>
              <a:t>Flush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BF0C7819-B085-42A1-B8E8-86A43E19D566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77A2CA8-9CAA-49C8-9352-D4E9C5261EE0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31350E3-FA36-4281-A052-89A5ADA7CF7D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4DD6803-DF22-4B0E-80B8-4812D383493A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1D2143E-E46A-4F42-ACEE-DB3A2A6B57E7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11C14EFD-FD46-4DF6-8B8C-B11B0FBA26BE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D475153-E3A5-4430-AA80-9FEECF87B21D}"/>
              </a:ext>
            </a:extLst>
          </p:cNvPr>
          <p:cNvSpPr/>
          <p:nvPr/>
        </p:nvSpPr>
        <p:spPr>
          <a:xfrm>
            <a:off x="3770236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DC219AD9-5C7E-4D25-BB72-1B81204F71D9}"/>
              </a:ext>
            </a:extLst>
          </p:cNvPr>
          <p:cNvSpPr/>
          <p:nvPr/>
        </p:nvSpPr>
        <p:spPr>
          <a:xfrm>
            <a:off x="4184677" y="594291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62A1CDE-1CD6-402F-9E74-BA8DF7C6533C}"/>
              </a:ext>
            </a:extLst>
          </p:cNvPr>
          <p:cNvSpPr/>
          <p:nvPr/>
        </p:nvSpPr>
        <p:spPr>
          <a:xfrm>
            <a:off x="4599118" y="594292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818892CB-E0DE-410A-BC71-308CCA7005D1}"/>
              </a:ext>
            </a:extLst>
          </p:cNvPr>
          <p:cNvSpPr/>
          <p:nvPr/>
        </p:nvSpPr>
        <p:spPr>
          <a:xfrm>
            <a:off x="4967512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4AB8B2B6-60EF-4A49-BAFE-11B41DDABCD5}"/>
              </a:ext>
            </a:extLst>
          </p:cNvPr>
          <p:cNvSpPr/>
          <p:nvPr/>
        </p:nvSpPr>
        <p:spPr>
          <a:xfrm>
            <a:off x="5335906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E26BCBF-F5A8-450B-867E-D717356C7BEE}"/>
              </a:ext>
            </a:extLst>
          </p:cNvPr>
          <p:cNvSpPr/>
          <p:nvPr/>
        </p:nvSpPr>
        <p:spPr>
          <a:xfrm>
            <a:off x="5750347" y="594290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F60BCED-E025-4621-A294-264AC5C5A0FF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3355795" y="877164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C6863CB-53A4-41EC-B995-E3FC911A5F22}"/>
              </a:ext>
            </a:extLst>
          </p:cNvPr>
          <p:cNvSpPr txBox="1"/>
          <p:nvPr/>
        </p:nvSpPr>
        <p:spPr>
          <a:xfrm>
            <a:off x="3994697" y="4479151"/>
            <a:ext cx="2049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Reader: </a:t>
            </a:r>
          </a:p>
          <a:p>
            <a:r>
              <a:rPr lang="en-US" dirty="0"/>
              <a:t>Read</a:t>
            </a:r>
          </a:p>
          <a:p>
            <a:r>
              <a:rPr lang="en-US" dirty="0">
                <a:solidFill>
                  <a:srgbClr val="00B050"/>
                </a:solidFill>
              </a:rPr>
              <a:t>Process part of data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CB66E7C-534B-4339-9230-9707BB171238}"/>
              </a:ext>
            </a:extLst>
          </p:cNvPr>
          <p:cNvSpPr/>
          <p:nvPr/>
        </p:nvSpPr>
        <p:spPr>
          <a:xfrm>
            <a:off x="5238311" y="4795669"/>
            <a:ext cx="414441" cy="273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57AA9581-D278-4254-8329-332893CD711B}"/>
              </a:ext>
            </a:extLst>
          </p:cNvPr>
          <p:cNvSpPr/>
          <p:nvPr/>
        </p:nvSpPr>
        <p:spPr>
          <a:xfrm>
            <a:off x="5652752" y="4795668"/>
            <a:ext cx="414441" cy="273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4B65532E-C61E-41B3-864C-A4D521C18CE1}"/>
              </a:ext>
            </a:extLst>
          </p:cNvPr>
          <p:cNvSpPr/>
          <p:nvPr/>
        </p:nvSpPr>
        <p:spPr>
          <a:xfrm>
            <a:off x="6067193" y="4795669"/>
            <a:ext cx="414441" cy="273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3600702-CAD8-493E-B9B5-166381C60E61}"/>
              </a:ext>
            </a:extLst>
          </p:cNvPr>
          <p:cNvSpPr/>
          <p:nvPr/>
        </p:nvSpPr>
        <p:spPr>
          <a:xfrm>
            <a:off x="6435587" y="4795668"/>
            <a:ext cx="414441" cy="273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1FB72D05-E6E4-4FC9-AEEE-CD650089C042}"/>
              </a:ext>
            </a:extLst>
          </p:cNvPr>
          <p:cNvSpPr/>
          <p:nvPr/>
        </p:nvSpPr>
        <p:spPr>
          <a:xfrm>
            <a:off x="6803981" y="4795668"/>
            <a:ext cx="414441" cy="273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E489B15B-3197-423C-A6B5-6FD1A60F7DD6}"/>
              </a:ext>
            </a:extLst>
          </p:cNvPr>
          <p:cNvSpPr/>
          <p:nvPr/>
        </p:nvSpPr>
        <p:spPr>
          <a:xfrm>
            <a:off x="7218422" y="4795667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132AC4F-F4DD-40AB-8B59-23396E7A418E}"/>
              </a:ext>
            </a:extLst>
          </p:cNvPr>
          <p:cNvSpPr/>
          <p:nvPr/>
        </p:nvSpPr>
        <p:spPr>
          <a:xfrm>
            <a:off x="8047304" y="4795667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382D6998-B727-4972-8F38-299A3DC3E3B5}"/>
              </a:ext>
            </a:extLst>
          </p:cNvPr>
          <p:cNvSpPr/>
          <p:nvPr/>
        </p:nvSpPr>
        <p:spPr>
          <a:xfrm>
            <a:off x="8461745" y="4795666"/>
            <a:ext cx="414441" cy="273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E9C445ED-3414-44D8-8A4A-E1B61D2566DF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7632863" y="4932189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E9ACFD05-BD25-44C5-9355-C6320146CBC6}"/>
              </a:ext>
            </a:extLst>
          </p:cNvPr>
          <p:cNvGrpSpPr/>
          <p:nvPr/>
        </p:nvGrpSpPr>
        <p:grpSpPr>
          <a:xfrm>
            <a:off x="4307356" y="2009517"/>
            <a:ext cx="540533" cy="849482"/>
            <a:chOff x="3960837" y="2688158"/>
            <a:chExt cx="540533" cy="84948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E74BD209-C7D4-40F5-922F-00111A28677B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AD4E9B4-EC39-41E2-9E2A-57EC19F8FE0B}"/>
                </a:ext>
              </a:extLst>
            </p:cNvPr>
            <p:cNvSpPr txBox="1"/>
            <p:nvPr/>
          </p:nvSpPr>
          <p:spPr>
            <a:xfrm>
              <a:off x="3960837" y="316830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94783AD1-9BD5-44B4-9F5A-D5AD95D2D6D0}"/>
              </a:ext>
            </a:extLst>
          </p:cNvPr>
          <p:cNvGrpSpPr/>
          <p:nvPr/>
        </p:nvGrpSpPr>
        <p:grpSpPr>
          <a:xfrm>
            <a:off x="4092583" y="1160033"/>
            <a:ext cx="1198149" cy="849484"/>
            <a:chOff x="7407093" y="2690972"/>
            <a:chExt cx="1198149" cy="849484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251D9A1B-EF96-45B2-A70A-1D4B09F771ED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F30965F-2B5B-4A14-9336-513F73D8F4B4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E0408F83-153A-479C-9856-B1AA847AA9B8}"/>
              </a:ext>
            </a:extLst>
          </p:cNvPr>
          <p:cNvGrpSpPr/>
          <p:nvPr/>
        </p:nvGrpSpPr>
        <p:grpSpPr>
          <a:xfrm>
            <a:off x="637710" y="1197267"/>
            <a:ext cx="632289" cy="801565"/>
            <a:chOff x="690337" y="2690568"/>
            <a:chExt cx="632289" cy="801565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2645A3A5-068B-43CE-BE7A-DE83FCC86D9A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4B8EE91-2F5E-4D2A-8B9B-C56E1FEDB4CF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47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86BCB47-2030-48EA-9057-5E10E50DBB8E}"/>
              </a:ext>
            </a:extLst>
          </p:cNvPr>
          <p:cNvSpPr txBox="1"/>
          <p:nvPr/>
        </p:nvSpPr>
        <p:spPr>
          <a:xfrm>
            <a:off x="546009" y="4486481"/>
            <a:ext cx="166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/>
              <a:t>Write(6,7,8)</a:t>
            </a:r>
          </a:p>
          <a:p>
            <a:r>
              <a:rPr lang="en-US" dirty="0"/>
              <a:t>Flush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210A611-C261-4681-AF7E-4BA5387F622F}"/>
              </a:ext>
            </a:extLst>
          </p:cNvPr>
          <p:cNvSpPr txBox="1"/>
          <p:nvPr/>
        </p:nvSpPr>
        <p:spPr>
          <a:xfrm>
            <a:off x="3994697" y="4479151"/>
            <a:ext cx="2049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Reader: 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Process part of data</a:t>
            </a:r>
          </a:p>
          <a:p>
            <a:r>
              <a:rPr lang="en-US" dirty="0">
                <a:solidFill>
                  <a:srgbClr val="00B050"/>
                </a:solidFill>
              </a:rPr>
              <a:t>Advance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D23D5E97-C4E6-47F6-9F3D-082123BC3CCC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174CBAE9-9472-4890-9BB5-640FA61A1F2B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5E16FF24-1EB4-4A24-9B19-86E4C2D81278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B9107CAB-AF3A-48A6-AFF9-7A624C690E9F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3D690108-14F2-490F-8D1D-32A692CF725D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45315AD-DD82-4E9E-913C-DEC60E5E8006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364428A-4C61-46E6-B749-117E7FE2405C}"/>
              </a:ext>
            </a:extLst>
          </p:cNvPr>
          <p:cNvSpPr/>
          <p:nvPr/>
        </p:nvSpPr>
        <p:spPr>
          <a:xfrm>
            <a:off x="3770236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E3CB9F9E-9732-4454-9957-82B8B4AF4255}"/>
              </a:ext>
            </a:extLst>
          </p:cNvPr>
          <p:cNvSpPr/>
          <p:nvPr/>
        </p:nvSpPr>
        <p:spPr>
          <a:xfrm>
            <a:off x="4184677" y="594291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7CF996F0-4384-4C9F-9695-4C725A7EB5CD}"/>
              </a:ext>
            </a:extLst>
          </p:cNvPr>
          <p:cNvSpPr/>
          <p:nvPr/>
        </p:nvSpPr>
        <p:spPr>
          <a:xfrm>
            <a:off x="4599118" y="594292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39C3B38F-F897-40C5-A8A5-EC8A3B788B5B}"/>
              </a:ext>
            </a:extLst>
          </p:cNvPr>
          <p:cNvSpPr/>
          <p:nvPr/>
        </p:nvSpPr>
        <p:spPr>
          <a:xfrm>
            <a:off x="4967512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2223F30-28A6-446D-AFE5-F22D4EC08D40}"/>
              </a:ext>
            </a:extLst>
          </p:cNvPr>
          <p:cNvSpPr/>
          <p:nvPr/>
        </p:nvSpPr>
        <p:spPr>
          <a:xfrm>
            <a:off x="5335906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A62053EF-803C-4494-9449-BD5A217CA410}"/>
              </a:ext>
            </a:extLst>
          </p:cNvPr>
          <p:cNvSpPr/>
          <p:nvPr/>
        </p:nvSpPr>
        <p:spPr>
          <a:xfrm>
            <a:off x="5750347" y="594290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6146A330-5A83-4C6B-B785-E8BA82DE9617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3355795" y="877164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B4C457B4-B213-4A49-82A5-22C4595C2709}"/>
              </a:ext>
            </a:extLst>
          </p:cNvPr>
          <p:cNvGrpSpPr/>
          <p:nvPr/>
        </p:nvGrpSpPr>
        <p:grpSpPr>
          <a:xfrm>
            <a:off x="4307356" y="2009517"/>
            <a:ext cx="540533" cy="849482"/>
            <a:chOff x="3960837" y="2688158"/>
            <a:chExt cx="540533" cy="84948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38470FB7-8123-4AB3-864C-42E1262AC9C6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5F09F03A-7EB5-4CC5-B339-3C3D56D6FE0E}"/>
                </a:ext>
              </a:extLst>
            </p:cNvPr>
            <p:cNvSpPr txBox="1"/>
            <p:nvPr/>
          </p:nvSpPr>
          <p:spPr>
            <a:xfrm>
              <a:off x="3960837" y="316830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3C35962F-05C0-4F13-8F9E-94899F9C00AD}"/>
              </a:ext>
            </a:extLst>
          </p:cNvPr>
          <p:cNvGrpSpPr/>
          <p:nvPr/>
        </p:nvGrpSpPr>
        <p:grpSpPr>
          <a:xfrm>
            <a:off x="4092583" y="1160033"/>
            <a:ext cx="1198149" cy="849484"/>
            <a:chOff x="7407093" y="2690972"/>
            <a:chExt cx="1198149" cy="849484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B8206F88-8578-4186-A494-616EF8EF084B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1E90A07D-ABA6-4139-8513-E73FF72C6FDA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32890A28-BF0D-44C8-874C-829559013BAF}"/>
              </a:ext>
            </a:extLst>
          </p:cNvPr>
          <p:cNvGrpSpPr/>
          <p:nvPr/>
        </p:nvGrpSpPr>
        <p:grpSpPr>
          <a:xfrm>
            <a:off x="2616530" y="1183870"/>
            <a:ext cx="632289" cy="801565"/>
            <a:chOff x="690337" y="2690568"/>
            <a:chExt cx="632289" cy="80156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0CCC297A-D19F-456E-8CA5-4506C588EFCF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BC5CC4D7-2EC7-4155-BFE0-166E242778AC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51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089DEB-F68C-4873-B86C-FAEEE3F1CCF5}"/>
              </a:ext>
            </a:extLst>
          </p:cNvPr>
          <p:cNvSpPr txBox="1"/>
          <p:nvPr/>
        </p:nvSpPr>
        <p:spPr>
          <a:xfrm>
            <a:off x="546009" y="4486481"/>
            <a:ext cx="1988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/>
              <a:t>Write(6,7,8)</a:t>
            </a:r>
          </a:p>
          <a:p>
            <a:r>
              <a:rPr lang="en-US" dirty="0"/>
              <a:t>Flush</a:t>
            </a:r>
          </a:p>
          <a:p>
            <a:r>
              <a:rPr lang="en-US" dirty="0" err="1">
                <a:solidFill>
                  <a:srgbClr val="00B050"/>
                </a:solidFill>
              </a:rPr>
              <a:t>Alloc</a:t>
            </a:r>
            <a:r>
              <a:rPr lang="en-US" dirty="0">
                <a:solidFill>
                  <a:srgbClr val="00B050"/>
                </a:solidFill>
              </a:rPr>
              <a:t>, Write(3, 2, 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3CE74DB-FC58-484E-B93D-41AB5211F0E8}"/>
              </a:ext>
            </a:extLst>
          </p:cNvPr>
          <p:cNvSpPr txBox="1"/>
          <p:nvPr/>
        </p:nvSpPr>
        <p:spPr>
          <a:xfrm>
            <a:off x="3994697" y="4479151"/>
            <a:ext cx="2049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Reader: 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Process part of data</a:t>
            </a:r>
          </a:p>
          <a:p>
            <a:r>
              <a:rPr lang="en-US" dirty="0"/>
              <a:t>Advance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D0A328D-8DB2-4C71-9A08-746D3BD32B61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16AA93A-7D19-4D3A-9BAF-2980BA5987EB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F08F2E3-37D0-445A-94A3-7179CA61463C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F508E63-8FBA-4B69-A743-D8AB960B1DA2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29C27A2-5857-4D29-BF2B-AAE7DD5D989F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5D080D6-3890-4F56-A5F9-4EEE8CAC821B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C2FE2A9-0D0F-418B-9F44-0059D0F32FA8}"/>
              </a:ext>
            </a:extLst>
          </p:cNvPr>
          <p:cNvSpPr/>
          <p:nvPr/>
        </p:nvSpPr>
        <p:spPr>
          <a:xfrm>
            <a:off x="3770236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CCC7D8D-0FB8-4B70-BDC2-554811048B08}"/>
              </a:ext>
            </a:extLst>
          </p:cNvPr>
          <p:cNvSpPr/>
          <p:nvPr/>
        </p:nvSpPr>
        <p:spPr>
          <a:xfrm>
            <a:off x="4184677" y="594291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20D56273-A0C7-4C3D-AFFA-AB31CDF3D87D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355795" y="877164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DC5A32C-4022-4FBF-9232-1966E546A368}"/>
              </a:ext>
            </a:extLst>
          </p:cNvPr>
          <p:cNvSpPr/>
          <p:nvPr/>
        </p:nvSpPr>
        <p:spPr>
          <a:xfrm>
            <a:off x="4606506" y="594293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CB7FCA3-5635-48E6-AFE0-51EC7E84F5C3}"/>
              </a:ext>
            </a:extLst>
          </p:cNvPr>
          <p:cNvSpPr/>
          <p:nvPr/>
        </p:nvSpPr>
        <p:spPr>
          <a:xfrm>
            <a:off x="4974900" y="594292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45ED977-0E46-4882-A25A-9C077EDFFB60}"/>
              </a:ext>
            </a:extLst>
          </p:cNvPr>
          <p:cNvSpPr/>
          <p:nvPr/>
        </p:nvSpPr>
        <p:spPr>
          <a:xfrm>
            <a:off x="5343294" y="594292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70CEBE88-4045-4645-AAE3-244678E10031}"/>
              </a:ext>
            </a:extLst>
          </p:cNvPr>
          <p:cNvSpPr/>
          <p:nvPr/>
        </p:nvSpPr>
        <p:spPr>
          <a:xfrm>
            <a:off x="5757735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69B5E913-19AC-4666-BF73-56A5788FD7DA}"/>
              </a:ext>
            </a:extLst>
          </p:cNvPr>
          <p:cNvGrpSpPr/>
          <p:nvPr/>
        </p:nvGrpSpPr>
        <p:grpSpPr>
          <a:xfrm>
            <a:off x="4328851" y="1197008"/>
            <a:ext cx="540533" cy="849482"/>
            <a:chOff x="3960837" y="2688158"/>
            <a:chExt cx="540533" cy="84948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440079D0-B3BE-475A-8147-B97A1D18A4B2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D20C5416-4265-45DF-B6B8-E377C09E668D}"/>
                </a:ext>
              </a:extLst>
            </p:cNvPr>
            <p:cNvSpPr txBox="1"/>
            <p:nvPr/>
          </p:nvSpPr>
          <p:spPr>
            <a:xfrm>
              <a:off x="3960837" y="316830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D376039B-71DC-4298-9CAE-A77BDC13175A}"/>
              </a:ext>
            </a:extLst>
          </p:cNvPr>
          <p:cNvGrpSpPr/>
          <p:nvPr/>
        </p:nvGrpSpPr>
        <p:grpSpPr>
          <a:xfrm>
            <a:off x="5243806" y="1225612"/>
            <a:ext cx="1198149" cy="849484"/>
            <a:chOff x="7407093" y="2690972"/>
            <a:chExt cx="1198149" cy="849484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0A1CB2B4-516E-474E-8744-8F38F26C6740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49142522-8B16-4225-831A-B8A6A0FDC6A3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01A4ED0D-5616-43C1-B686-3CDCBB3A874E}"/>
              </a:ext>
            </a:extLst>
          </p:cNvPr>
          <p:cNvGrpSpPr/>
          <p:nvPr/>
        </p:nvGrpSpPr>
        <p:grpSpPr>
          <a:xfrm>
            <a:off x="2616530" y="1183870"/>
            <a:ext cx="632289" cy="801565"/>
            <a:chOff x="690337" y="2690568"/>
            <a:chExt cx="632289" cy="801565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6CE49F16-15E7-496C-90BC-F9E4C20D22F6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2096B40-C5E4-4C36-9D38-5D51CDC7CF38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1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FA8747B-B293-48B9-91CE-14CEC1FCEC58}"/>
              </a:ext>
            </a:extLst>
          </p:cNvPr>
          <p:cNvSpPr txBox="1"/>
          <p:nvPr/>
        </p:nvSpPr>
        <p:spPr>
          <a:xfrm>
            <a:off x="546009" y="4486481"/>
            <a:ext cx="1988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/>
              <a:t>Write(6,7,8)</a:t>
            </a:r>
          </a:p>
          <a:p>
            <a:r>
              <a:rPr lang="en-US" dirty="0"/>
              <a:t>Flush</a:t>
            </a:r>
          </a:p>
          <a:p>
            <a:r>
              <a:rPr lang="en-US" dirty="0" err="1"/>
              <a:t>Alloc</a:t>
            </a:r>
            <a:r>
              <a:rPr lang="en-US" dirty="0"/>
              <a:t>, Write(3, 2, 1)</a:t>
            </a:r>
          </a:p>
          <a:p>
            <a:r>
              <a:rPr lang="en-US" dirty="0">
                <a:solidFill>
                  <a:srgbClr val="00B050"/>
                </a:solidFill>
              </a:rPr>
              <a:t>Flush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FCAE2F4-C5F5-4696-96D2-D4ACDDD9E170}"/>
              </a:ext>
            </a:extLst>
          </p:cNvPr>
          <p:cNvSpPr txBox="1"/>
          <p:nvPr/>
        </p:nvSpPr>
        <p:spPr>
          <a:xfrm>
            <a:off x="3994697" y="4479151"/>
            <a:ext cx="2049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Reader: 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Process part of data</a:t>
            </a:r>
          </a:p>
          <a:p>
            <a:r>
              <a:rPr lang="en-US" dirty="0"/>
              <a:t>Advance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A07A1EE6-DE0F-433A-91D1-084D742D2F75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C2F8158-896F-49B9-898E-90D9F978B2AA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C4F23EA-C572-4627-905E-8F80B0FF9902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12B659F-286D-41C4-BFC7-2DCB67B9BA7A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9A4488F-C0C6-46CC-8B88-7C8591C4D859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804DED0-8C43-425F-AF1D-0B660C138B26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0C29728-D422-47EE-80B8-ABC41516C32B}"/>
              </a:ext>
            </a:extLst>
          </p:cNvPr>
          <p:cNvSpPr/>
          <p:nvPr/>
        </p:nvSpPr>
        <p:spPr>
          <a:xfrm>
            <a:off x="3770236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847F21D-9E98-4AD6-AB08-3753CA0A818A}"/>
              </a:ext>
            </a:extLst>
          </p:cNvPr>
          <p:cNvSpPr/>
          <p:nvPr/>
        </p:nvSpPr>
        <p:spPr>
          <a:xfrm>
            <a:off x="4184677" y="594291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BE8327D2-F50D-4373-B447-0301A7DB1525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3355795" y="877164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CACB743E-65E8-4BBC-9C26-C09BE0401A11}"/>
              </a:ext>
            </a:extLst>
          </p:cNvPr>
          <p:cNvSpPr/>
          <p:nvPr/>
        </p:nvSpPr>
        <p:spPr>
          <a:xfrm>
            <a:off x="4606506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9D8DD90-B2DC-4B28-80C6-FCF6A4FAD79A}"/>
              </a:ext>
            </a:extLst>
          </p:cNvPr>
          <p:cNvSpPr/>
          <p:nvPr/>
        </p:nvSpPr>
        <p:spPr>
          <a:xfrm>
            <a:off x="4974900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3AA03FD5-1A05-46BD-806C-5DCA5DEE7C35}"/>
              </a:ext>
            </a:extLst>
          </p:cNvPr>
          <p:cNvSpPr/>
          <p:nvPr/>
        </p:nvSpPr>
        <p:spPr>
          <a:xfrm>
            <a:off x="534329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F4FDC311-0156-4718-B4BD-C9A60EEE140E}"/>
              </a:ext>
            </a:extLst>
          </p:cNvPr>
          <p:cNvSpPr/>
          <p:nvPr/>
        </p:nvSpPr>
        <p:spPr>
          <a:xfrm>
            <a:off x="5757735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C592D08F-9D86-4919-8BAA-0F259AA31DB9}"/>
              </a:ext>
            </a:extLst>
          </p:cNvPr>
          <p:cNvGrpSpPr/>
          <p:nvPr/>
        </p:nvGrpSpPr>
        <p:grpSpPr>
          <a:xfrm>
            <a:off x="5458579" y="2088764"/>
            <a:ext cx="540533" cy="849482"/>
            <a:chOff x="3960837" y="2688158"/>
            <a:chExt cx="540533" cy="84948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0D238A8A-B675-4AC5-8C3E-52ECECBA676E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8A1ACD2-9A85-4CFE-9F89-5D02D168AD09}"/>
                </a:ext>
              </a:extLst>
            </p:cNvPr>
            <p:cNvSpPr txBox="1"/>
            <p:nvPr/>
          </p:nvSpPr>
          <p:spPr>
            <a:xfrm>
              <a:off x="3960837" y="316830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E6CED472-01F0-4AF8-AF00-1C0CEFB0B919}"/>
              </a:ext>
            </a:extLst>
          </p:cNvPr>
          <p:cNvGrpSpPr/>
          <p:nvPr/>
        </p:nvGrpSpPr>
        <p:grpSpPr>
          <a:xfrm>
            <a:off x="5243806" y="1225612"/>
            <a:ext cx="1198149" cy="849484"/>
            <a:chOff x="7407093" y="2690972"/>
            <a:chExt cx="1198149" cy="849484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A3255DF-DD71-4FE2-8C2B-0B3BA16738F3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FAFC1AF-E3F3-4F3E-9CD5-88F774644E9E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43B4FBA9-6BF2-4E6A-A5EF-7C57A0DB0C2B}"/>
              </a:ext>
            </a:extLst>
          </p:cNvPr>
          <p:cNvGrpSpPr/>
          <p:nvPr/>
        </p:nvGrpSpPr>
        <p:grpSpPr>
          <a:xfrm>
            <a:off x="2616530" y="1183870"/>
            <a:ext cx="632289" cy="801565"/>
            <a:chOff x="690337" y="2690568"/>
            <a:chExt cx="632289" cy="801565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7BB71141-54D0-4865-AB91-67157AD1D2F8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586E9FC0-63EB-433F-A43A-532C3E4C1338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11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F5185B-1A1D-42DC-806A-A6F9F9C90128}"/>
              </a:ext>
            </a:extLst>
          </p:cNvPr>
          <p:cNvSpPr txBox="1"/>
          <p:nvPr/>
        </p:nvSpPr>
        <p:spPr>
          <a:xfrm>
            <a:off x="546009" y="4486481"/>
            <a:ext cx="1988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/>
              <a:t>Write(6,7,8)</a:t>
            </a:r>
          </a:p>
          <a:p>
            <a:r>
              <a:rPr lang="en-US" dirty="0"/>
              <a:t>Flush</a:t>
            </a:r>
          </a:p>
          <a:p>
            <a:r>
              <a:rPr lang="en-US" dirty="0" err="1"/>
              <a:t>Alloc</a:t>
            </a:r>
            <a:r>
              <a:rPr lang="en-US" dirty="0"/>
              <a:t>, Write(3, 2, 1)</a:t>
            </a:r>
          </a:p>
          <a:p>
            <a:r>
              <a:rPr lang="en-US" dirty="0"/>
              <a:t>Flush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EEF62E-340E-4C87-A117-C5A163619171}"/>
              </a:ext>
            </a:extLst>
          </p:cNvPr>
          <p:cNvSpPr txBox="1"/>
          <p:nvPr/>
        </p:nvSpPr>
        <p:spPr>
          <a:xfrm>
            <a:off x="3994697" y="4479151"/>
            <a:ext cx="2049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Reader: 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Process part of data</a:t>
            </a:r>
          </a:p>
          <a:p>
            <a:r>
              <a:rPr lang="en-US" dirty="0"/>
              <a:t>Advance</a:t>
            </a:r>
          </a:p>
          <a:p>
            <a:r>
              <a:rPr lang="en-US" dirty="0">
                <a:solidFill>
                  <a:srgbClr val="00B050"/>
                </a:solidFill>
              </a:rPr>
              <a:t>Read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C2E15B7-E850-42EF-9EBD-9DA5202C2B78}"/>
              </a:ext>
            </a:extLst>
          </p:cNvPr>
          <p:cNvSpPr/>
          <p:nvPr/>
        </p:nvSpPr>
        <p:spPr>
          <a:xfrm>
            <a:off x="6096000" y="5611390"/>
            <a:ext cx="414441" cy="2708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D08F8CA-3645-416E-BFC0-7557F664308E}"/>
              </a:ext>
            </a:extLst>
          </p:cNvPr>
          <p:cNvSpPr/>
          <p:nvPr/>
        </p:nvSpPr>
        <p:spPr>
          <a:xfrm>
            <a:off x="6924882" y="5611390"/>
            <a:ext cx="414441" cy="2708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4542F9-CC81-489B-B7D7-6F25DD3AA7B2}"/>
              </a:ext>
            </a:extLst>
          </p:cNvPr>
          <p:cNvSpPr/>
          <p:nvPr/>
        </p:nvSpPr>
        <p:spPr>
          <a:xfrm>
            <a:off x="7339323" y="5611389"/>
            <a:ext cx="414441" cy="2708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BF1B0CB-294F-4931-8295-D39BE47F378D}"/>
              </a:ext>
            </a:extLst>
          </p:cNvPr>
          <p:cNvSpPr/>
          <p:nvPr/>
        </p:nvSpPr>
        <p:spPr>
          <a:xfrm>
            <a:off x="7753764" y="5611390"/>
            <a:ext cx="414441" cy="2708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9245FAD-F637-4754-BA2E-8B60F92AECCD}"/>
              </a:ext>
            </a:extLst>
          </p:cNvPr>
          <p:cNvSpPr/>
          <p:nvPr/>
        </p:nvSpPr>
        <p:spPr>
          <a:xfrm>
            <a:off x="8122158" y="5611389"/>
            <a:ext cx="414441" cy="2708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42C643D-DDDC-49E5-8F65-8281FA82A34C}"/>
              </a:ext>
            </a:extLst>
          </p:cNvPr>
          <p:cNvSpPr/>
          <p:nvPr/>
        </p:nvSpPr>
        <p:spPr>
          <a:xfrm>
            <a:off x="8490552" y="5611389"/>
            <a:ext cx="414441" cy="2708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4843238-29FF-4825-974C-04E87026FC89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C054A9B-E95B-4CB9-BC49-FA652BE4942C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D8E663D-9D6D-4BA8-A2DF-A4FE8A43B83C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3F483A2-BC13-4C57-A8C2-7FCB457410B5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52203EFF-92A4-4FAB-BEDF-630F4B74D0D2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82B9C6B-6DF0-4B24-8347-4458B65BF05A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52C3525-3861-461B-9462-38EC10045E5E}"/>
              </a:ext>
            </a:extLst>
          </p:cNvPr>
          <p:cNvSpPr/>
          <p:nvPr/>
        </p:nvSpPr>
        <p:spPr>
          <a:xfrm>
            <a:off x="3770236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4592C2A-8061-4EE9-9703-9F8EBF63142E}"/>
              </a:ext>
            </a:extLst>
          </p:cNvPr>
          <p:cNvSpPr/>
          <p:nvPr/>
        </p:nvSpPr>
        <p:spPr>
          <a:xfrm>
            <a:off x="4184677" y="594291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6530AB2C-B9FE-4BAE-86E6-4A8CC1A6569E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355795" y="877164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6C852E8-720B-4E65-A206-753FCFCB9BFB}"/>
              </a:ext>
            </a:extLst>
          </p:cNvPr>
          <p:cNvSpPr/>
          <p:nvPr/>
        </p:nvSpPr>
        <p:spPr>
          <a:xfrm>
            <a:off x="4606506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7C56148-F13C-47BC-BFA3-030030109510}"/>
              </a:ext>
            </a:extLst>
          </p:cNvPr>
          <p:cNvSpPr/>
          <p:nvPr/>
        </p:nvSpPr>
        <p:spPr>
          <a:xfrm>
            <a:off x="4974900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EB8728E-1959-411E-94B1-83AF64F94351}"/>
              </a:ext>
            </a:extLst>
          </p:cNvPr>
          <p:cNvSpPr/>
          <p:nvPr/>
        </p:nvSpPr>
        <p:spPr>
          <a:xfrm>
            <a:off x="534329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7A753A4C-791A-4C25-89DE-7BCB00163214}"/>
              </a:ext>
            </a:extLst>
          </p:cNvPr>
          <p:cNvSpPr/>
          <p:nvPr/>
        </p:nvSpPr>
        <p:spPr>
          <a:xfrm>
            <a:off x="5757735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113EB257-6497-42B0-95F1-750F44F3F3BE}"/>
              </a:ext>
            </a:extLst>
          </p:cNvPr>
          <p:cNvGrpSpPr/>
          <p:nvPr/>
        </p:nvGrpSpPr>
        <p:grpSpPr>
          <a:xfrm>
            <a:off x="5458579" y="2088764"/>
            <a:ext cx="540533" cy="849482"/>
            <a:chOff x="3960837" y="2688158"/>
            <a:chExt cx="540533" cy="84948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8A51E9C5-FA1D-4D3D-8FEC-82DE164C1609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511C60C0-56C4-4B4C-A411-55051E3F4831}"/>
                </a:ext>
              </a:extLst>
            </p:cNvPr>
            <p:cNvSpPr txBox="1"/>
            <p:nvPr/>
          </p:nvSpPr>
          <p:spPr>
            <a:xfrm>
              <a:off x="3960837" y="316830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16F1BB4E-B307-4A27-838E-788CDF771B29}"/>
              </a:ext>
            </a:extLst>
          </p:cNvPr>
          <p:cNvGrpSpPr/>
          <p:nvPr/>
        </p:nvGrpSpPr>
        <p:grpSpPr>
          <a:xfrm>
            <a:off x="5243806" y="1225612"/>
            <a:ext cx="1198149" cy="849484"/>
            <a:chOff x="7407093" y="2690972"/>
            <a:chExt cx="1198149" cy="84948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9E2730FC-1D71-4D1B-BBBF-DE99768A683A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DA1BE7E1-B810-489E-9331-C4D64DC141FA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1199CB9A-D882-4AD7-8C9F-92AAA67F3BDE}"/>
              </a:ext>
            </a:extLst>
          </p:cNvPr>
          <p:cNvGrpSpPr/>
          <p:nvPr/>
        </p:nvGrpSpPr>
        <p:grpSpPr>
          <a:xfrm>
            <a:off x="2616530" y="1183870"/>
            <a:ext cx="632289" cy="801565"/>
            <a:chOff x="690337" y="2690568"/>
            <a:chExt cx="632289" cy="801565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54E74806-8FEE-4495-9283-7DB64B93D96D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FDAF5F64-50A1-46BC-AC38-D87B344B1D5F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36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F5185B-1A1D-42DC-806A-A6F9F9C90128}"/>
              </a:ext>
            </a:extLst>
          </p:cNvPr>
          <p:cNvSpPr txBox="1"/>
          <p:nvPr/>
        </p:nvSpPr>
        <p:spPr>
          <a:xfrm>
            <a:off x="546009" y="4486481"/>
            <a:ext cx="1988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/>
              <a:t>Write(6,7,8)</a:t>
            </a:r>
          </a:p>
          <a:p>
            <a:r>
              <a:rPr lang="en-US" dirty="0"/>
              <a:t>Flush</a:t>
            </a:r>
          </a:p>
          <a:p>
            <a:r>
              <a:rPr lang="en-US" dirty="0" err="1"/>
              <a:t>Alloc</a:t>
            </a:r>
            <a:r>
              <a:rPr lang="en-US" dirty="0"/>
              <a:t>, Write(3, 2, 1)</a:t>
            </a:r>
          </a:p>
          <a:p>
            <a:r>
              <a:rPr lang="en-US" dirty="0"/>
              <a:t>Flush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EEF62E-340E-4C87-A117-C5A163619171}"/>
              </a:ext>
            </a:extLst>
          </p:cNvPr>
          <p:cNvSpPr txBox="1"/>
          <p:nvPr/>
        </p:nvSpPr>
        <p:spPr>
          <a:xfrm>
            <a:off x="3994697" y="4479151"/>
            <a:ext cx="20499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Reader: 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Process part of data</a:t>
            </a:r>
          </a:p>
          <a:p>
            <a:r>
              <a:rPr lang="en-US" dirty="0"/>
              <a:t>Advance</a:t>
            </a:r>
          </a:p>
          <a:p>
            <a:r>
              <a:rPr lang="en-US" dirty="0"/>
              <a:t>Read</a:t>
            </a:r>
          </a:p>
          <a:p>
            <a:r>
              <a:rPr lang="en-US" dirty="0">
                <a:solidFill>
                  <a:srgbClr val="00B050"/>
                </a:solidFill>
              </a:rPr>
              <a:t>Process everything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C2E15B7-E850-42EF-9EBD-9DA5202C2B78}"/>
              </a:ext>
            </a:extLst>
          </p:cNvPr>
          <p:cNvSpPr/>
          <p:nvPr/>
        </p:nvSpPr>
        <p:spPr>
          <a:xfrm>
            <a:off x="6096000" y="5611390"/>
            <a:ext cx="414441" cy="270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D08F8CA-3645-416E-BFC0-7557F664308E}"/>
              </a:ext>
            </a:extLst>
          </p:cNvPr>
          <p:cNvSpPr/>
          <p:nvPr/>
        </p:nvSpPr>
        <p:spPr>
          <a:xfrm>
            <a:off x="6924882" y="5611390"/>
            <a:ext cx="414441" cy="270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4542F9-CC81-489B-B7D7-6F25DD3AA7B2}"/>
              </a:ext>
            </a:extLst>
          </p:cNvPr>
          <p:cNvSpPr/>
          <p:nvPr/>
        </p:nvSpPr>
        <p:spPr>
          <a:xfrm>
            <a:off x="7339323" y="5611389"/>
            <a:ext cx="414441" cy="270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BF1B0CB-294F-4931-8295-D39BE47F378D}"/>
              </a:ext>
            </a:extLst>
          </p:cNvPr>
          <p:cNvSpPr/>
          <p:nvPr/>
        </p:nvSpPr>
        <p:spPr>
          <a:xfrm>
            <a:off x="7753764" y="5611390"/>
            <a:ext cx="414441" cy="270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9245FAD-F637-4754-BA2E-8B60F92AECCD}"/>
              </a:ext>
            </a:extLst>
          </p:cNvPr>
          <p:cNvSpPr/>
          <p:nvPr/>
        </p:nvSpPr>
        <p:spPr>
          <a:xfrm>
            <a:off x="8122158" y="5611389"/>
            <a:ext cx="414441" cy="270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42C643D-DDDC-49E5-8F65-8281FA82A34C}"/>
              </a:ext>
            </a:extLst>
          </p:cNvPr>
          <p:cNvSpPr/>
          <p:nvPr/>
        </p:nvSpPr>
        <p:spPr>
          <a:xfrm>
            <a:off x="8490552" y="5611389"/>
            <a:ext cx="414441" cy="270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4843238-29FF-4825-974C-04E87026FC89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C054A9B-E95B-4CB9-BC49-FA652BE4942C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D8E663D-9D6D-4BA8-A2DF-A4FE8A43B83C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3F483A2-BC13-4C57-A8C2-7FCB457410B5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52203EFF-92A4-4FAB-BEDF-630F4B74D0D2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82B9C6B-6DF0-4B24-8347-4458B65BF05A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52C3525-3861-461B-9462-38EC10045E5E}"/>
              </a:ext>
            </a:extLst>
          </p:cNvPr>
          <p:cNvSpPr/>
          <p:nvPr/>
        </p:nvSpPr>
        <p:spPr>
          <a:xfrm>
            <a:off x="3770236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4592C2A-8061-4EE9-9703-9F8EBF63142E}"/>
              </a:ext>
            </a:extLst>
          </p:cNvPr>
          <p:cNvSpPr/>
          <p:nvPr/>
        </p:nvSpPr>
        <p:spPr>
          <a:xfrm>
            <a:off x="4184677" y="594291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6530AB2C-B9FE-4BAE-86E6-4A8CC1A6569E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355795" y="877164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6C852E8-720B-4E65-A206-753FCFCB9BFB}"/>
              </a:ext>
            </a:extLst>
          </p:cNvPr>
          <p:cNvSpPr/>
          <p:nvPr/>
        </p:nvSpPr>
        <p:spPr>
          <a:xfrm>
            <a:off x="4606506" y="59429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7C56148-F13C-47BC-BFA3-030030109510}"/>
              </a:ext>
            </a:extLst>
          </p:cNvPr>
          <p:cNvSpPr/>
          <p:nvPr/>
        </p:nvSpPr>
        <p:spPr>
          <a:xfrm>
            <a:off x="4974900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EB8728E-1959-411E-94B1-83AF64F94351}"/>
              </a:ext>
            </a:extLst>
          </p:cNvPr>
          <p:cNvSpPr/>
          <p:nvPr/>
        </p:nvSpPr>
        <p:spPr>
          <a:xfrm>
            <a:off x="5343294" y="594292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7A753A4C-791A-4C25-89DE-7BCB00163214}"/>
              </a:ext>
            </a:extLst>
          </p:cNvPr>
          <p:cNvSpPr/>
          <p:nvPr/>
        </p:nvSpPr>
        <p:spPr>
          <a:xfrm>
            <a:off x="5757735" y="594291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6B6E5AC2-4D0B-4995-8DF9-2D1B194EC234}"/>
              </a:ext>
            </a:extLst>
          </p:cNvPr>
          <p:cNvGrpSpPr/>
          <p:nvPr/>
        </p:nvGrpSpPr>
        <p:grpSpPr>
          <a:xfrm>
            <a:off x="5458579" y="2088764"/>
            <a:ext cx="540533" cy="849482"/>
            <a:chOff x="3960837" y="2688158"/>
            <a:chExt cx="540533" cy="84948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B7D4BA1-2650-45BD-B4C8-C111EB7C58CA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7FC1D4E7-92F2-48E9-ABA3-1DF475110D89}"/>
                </a:ext>
              </a:extLst>
            </p:cNvPr>
            <p:cNvSpPr txBox="1"/>
            <p:nvPr/>
          </p:nvSpPr>
          <p:spPr>
            <a:xfrm>
              <a:off x="3960837" y="316830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6DE2F323-961A-44A5-8308-8BF4B826DB38}"/>
              </a:ext>
            </a:extLst>
          </p:cNvPr>
          <p:cNvGrpSpPr/>
          <p:nvPr/>
        </p:nvGrpSpPr>
        <p:grpSpPr>
          <a:xfrm>
            <a:off x="5243806" y="1225612"/>
            <a:ext cx="1198149" cy="849484"/>
            <a:chOff x="7407093" y="2690972"/>
            <a:chExt cx="1198149" cy="849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161533B2-1210-4E93-BB95-42E8E5963C06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8059833-4BFE-4831-ACFC-D14894876C7A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554AA9D6-5861-447A-95F1-D956116E7E9D}"/>
              </a:ext>
            </a:extLst>
          </p:cNvPr>
          <p:cNvGrpSpPr/>
          <p:nvPr/>
        </p:nvGrpSpPr>
        <p:grpSpPr>
          <a:xfrm>
            <a:off x="2616530" y="1183870"/>
            <a:ext cx="632289" cy="801565"/>
            <a:chOff x="690337" y="2690568"/>
            <a:chExt cx="632289" cy="80156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E90AF8FF-8C38-4EE3-AC9C-F425E58ED456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B8AF85C4-BE17-4C95-90A7-20CF8AAC0A32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32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FF4AA4-A0E5-4B63-88AD-4B269F89D4FE}"/>
              </a:ext>
            </a:extLst>
          </p:cNvPr>
          <p:cNvSpPr txBox="1"/>
          <p:nvPr/>
        </p:nvSpPr>
        <p:spPr>
          <a:xfrm>
            <a:off x="546009" y="4486481"/>
            <a:ext cx="1988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/>
              <a:t>Write(1,2,3,4,5)</a:t>
            </a:r>
          </a:p>
          <a:p>
            <a:r>
              <a:rPr lang="en-US" dirty="0"/>
              <a:t>Write(6,7,8)</a:t>
            </a:r>
          </a:p>
          <a:p>
            <a:r>
              <a:rPr lang="en-US" dirty="0"/>
              <a:t>Flush</a:t>
            </a:r>
          </a:p>
          <a:p>
            <a:r>
              <a:rPr lang="en-US" dirty="0" err="1"/>
              <a:t>Alloc</a:t>
            </a:r>
            <a:r>
              <a:rPr lang="en-US" dirty="0"/>
              <a:t>, Write(3, 2, 1)</a:t>
            </a:r>
          </a:p>
          <a:p>
            <a:r>
              <a:rPr lang="en-US" dirty="0"/>
              <a:t>Flush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2C52100-279C-4135-ADF6-FE8933B29B12}"/>
              </a:ext>
            </a:extLst>
          </p:cNvPr>
          <p:cNvSpPr txBox="1"/>
          <p:nvPr/>
        </p:nvSpPr>
        <p:spPr>
          <a:xfrm>
            <a:off x="3994697" y="4479151"/>
            <a:ext cx="20499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Reader: 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Process part of data</a:t>
            </a:r>
          </a:p>
          <a:p>
            <a:r>
              <a:rPr lang="en-US" dirty="0"/>
              <a:t>Advance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Process everything</a:t>
            </a:r>
          </a:p>
          <a:p>
            <a:r>
              <a:rPr lang="en-US" dirty="0">
                <a:solidFill>
                  <a:srgbClr val="00B050"/>
                </a:solidFill>
              </a:rPr>
              <a:t>Advance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EEC4998D-DB92-4D94-AB74-425E4DACBCCC}"/>
              </a:ext>
            </a:extLst>
          </p:cNvPr>
          <p:cNvGrpSpPr/>
          <p:nvPr/>
        </p:nvGrpSpPr>
        <p:grpSpPr>
          <a:xfrm>
            <a:off x="637710" y="1197267"/>
            <a:ext cx="632289" cy="801565"/>
            <a:chOff x="690337" y="2690568"/>
            <a:chExt cx="632289" cy="80156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2EC12A0D-56D9-488C-BC87-12AFC26DAC8C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F50D34C0-0595-48E4-8695-BB16257B39AD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512BE495-552F-4125-A1D9-497FE75C17BA}"/>
              </a:ext>
            </a:extLst>
          </p:cNvPr>
          <p:cNvGrpSpPr/>
          <p:nvPr/>
        </p:nvGrpSpPr>
        <p:grpSpPr>
          <a:xfrm>
            <a:off x="690976" y="2030673"/>
            <a:ext cx="540533" cy="832867"/>
            <a:chOff x="3968944" y="2688158"/>
            <a:chExt cx="540533" cy="832867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4B68D94-30B4-46F3-BD38-C32E8FFC934F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E2A4C4D-A14C-4956-A2B3-2A36339ECF58}"/>
                </a:ext>
              </a:extLst>
            </p:cNvPr>
            <p:cNvSpPr txBox="1"/>
            <p:nvPr/>
          </p:nvSpPr>
          <p:spPr>
            <a:xfrm>
              <a:off x="3968944" y="3151693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26C990B-F54D-48BB-9A6B-EEAE84FAA56C}"/>
              </a:ext>
            </a:extLst>
          </p:cNvPr>
          <p:cNvSpPr txBox="1"/>
          <p:nvPr/>
        </p:nvSpPr>
        <p:spPr>
          <a:xfrm>
            <a:off x="649082" y="827935"/>
            <a:ext cx="7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67255848-E413-43C0-BFCA-4DB6D1A11432}"/>
              </a:ext>
            </a:extLst>
          </p:cNvPr>
          <p:cNvGrpSpPr/>
          <p:nvPr/>
        </p:nvGrpSpPr>
        <p:grpSpPr>
          <a:xfrm>
            <a:off x="441588" y="2838588"/>
            <a:ext cx="1198149" cy="849484"/>
            <a:chOff x="7407093" y="2690972"/>
            <a:chExt cx="1198149" cy="849484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2E00AAF0-0254-40D8-9C69-81C1751E9059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603FB8B-D3AA-4B6E-9941-75F13AF757B2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7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99" y="251315"/>
            <a:ext cx="10515600" cy="498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239" y="1048581"/>
            <a:ext cx="2862570" cy="57211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Buffers: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interface </a:t>
            </a:r>
            <a:r>
              <a:rPr lang="en-US" dirty="0" err="1"/>
              <a:t>IMemoryList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    interface </a:t>
            </a:r>
            <a:r>
              <a:rPr lang="en-US" dirty="0" err="1"/>
              <a:t>IOutput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ReadOnlyBuffer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Position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interface </a:t>
            </a:r>
            <a:r>
              <a:rPr lang="en-US" dirty="0" err="1"/>
              <a:t>ISequence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Reader\Writer: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/>
              <a:t>BufferReader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BufferReader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/>
              <a:t>BufferWriter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BufferWriter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0539" y="1048581"/>
            <a:ext cx="29943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Pipelines: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class Pipe</a:t>
            </a:r>
          </a:p>
          <a:p>
            <a:r>
              <a:rPr lang="en-US" dirty="0"/>
              <a:t>    class </a:t>
            </a:r>
            <a:r>
              <a:rPr lang="en-US" dirty="0" err="1"/>
              <a:t>PipeOptions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   interface </a:t>
            </a:r>
            <a:r>
              <a:rPr lang="en-US" dirty="0" err="1"/>
              <a:t>IPipe</a:t>
            </a:r>
            <a:endParaRPr lang="en-US" dirty="0"/>
          </a:p>
          <a:p>
            <a:r>
              <a:rPr lang="en-US" dirty="0"/>
              <a:t>    interface </a:t>
            </a:r>
            <a:r>
              <a:rPr lang="en-US" dirty="0" err="1"/>
              <a:t>IPipeConnection</a:t>
            </a:r>
            <a:endParaRPr lang="en-US" dirty="0"/>
          </a:p>
          <a:p>
            <a:r>
              <a:rPr lang="en-US" dirty="0"/>
              <a:t>    interface </a:t>
            </a:r>
            <a:r>
              <a:rPr lang="en-US" dirty="0" err="1"/>
              <a:t>IPipeReader</a:t>
            </a:r>
            <a:endParaRPr lang="en-US" dirty="0"/>
          </a:p>
          <a:p>
            <a:r>
              <a:rPr lang="en-US" dirty="0"/>
              <a:t>    interface </a:t>
            </a:r>
            <a:r>
              <a:rPr lang="en-US" dirty="0" err="1"/>
              <a:t>IPipeWriter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WriteableBuffer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FlushResult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ReadResult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337" y="1048581"/>
            <a:ext cx="26418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Pools: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class </a:t>
            </a:r>
            <a:r>
              <a:rPr lang="en-US" dirty="0" err="1"/>
              <a:t>ArrayMemoryPool</a:t>
            </a:r>
            <a:endParaRPr lang="en-US" dirty="0"/>
          </a:p>
          <a:p>
            <a:r>
              <a:rPr lang="en-US" dirty="0"/>
              <a:t>    class </a:t>
            </a:r>
            <a:r>
              <a:rPr lang="en-US" dirty="0" err="1"/>
              <a:t>MemoryPool</a:t>
            </a:r>
            <a:r>
              <a:rPr lang="en-US" dirty="0"/>
              <a:t>&lt;T&gt;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Threading: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ValueAwaiter</a:t>
            </a:r>
            <a:r>
              <a:rPr lang="en-US" dirty="0"/>
              <a:t>&lt;T&gt;</a:t>
            </a:r>
          </a:p>
          <a:p>
            <a:r>
              <a:rPr lang="en-US" dirty="0"/>
              <a:t>    class Scheduler</a:t>
            </a:r>
          </a:p>
          <a:p>
            <a:r>
              <a:rPr lang="en-US" dirty="0"/>
              <a:t>    interface </a:t>
            </a:r>
            <a:r>
              <a:rPr lang="en-US" dirty="0" err="1"/>
              <a:t>IAwaiter</a:t>
            </a:r>
            <a:r>
              <a:rPr lang="en-US" dirty="0"/>
              <a:t>&lt;T&gt;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Helpers: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class </a:t>
            </a:r>
            <a:r>
              <a:rPr lang="en-US" dirty="0" err="1"/>
              <a:t>PipelineExtensions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9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696D2-5A14-4C5E-ACF4-C97464C0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B93588-EB5A-40C9-B655-2FAECAF5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never copied, producer receives same buffer as the consumer</a:t>
            </a:r>
          </a:p>
          <a:p>
            <a:r>
              <a:rPr lang="en-US" dirty="0"/>
              <a:t>Zero allocation, buffers and segment are pooled.</a:t>
            </a:r>
          </a:p>
          <a:p>
            <a:r>
              <a:rPr lang="en-US" dirty="0"/>
              <a:t>Support for “pushing data back”, if consumer doesn’t have enough information to parse completely it can return data back to pipe and wait until more arrives.</a:t>
            </a:r>
          </a:p>
        </p:txBody>
      </p:sp>
    </p:spTree>
    <p:extLst>
      <p:ext uri="{BB962C8B-B14F-4D97-AF65-F5344CB8AC3E}">
        <p14:creationId xmlns:p14="http://schemas.microsoft.com/office/powerpoint/2010/main" val="2956948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3DCC5-DC80-494E-9944-C8D3F8C1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ReadOnlyBuffer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5CA605FE-2F9C-48C5-B4BD-939198D8D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6D0980-E159-4012-8AB5-6619A3E14671}"/>
              </a:ext>
            </a:extLst>
          </p:cNvPr>
          <p:cNvSpPr/>
          <p:nvPr/>
        </p:nvSpPr>
        <p:spPr>
          <a:xfrm>
            <a:off x="120602" y="0"/>
            <a:ext cx="11529773" cy="693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OwnedMemory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&lt;byte&gt; data,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offset,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length);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(byte[] data);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(byte[] data,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offset,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length);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IBufferList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startSegment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offset,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IBufferList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endSegment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endIndex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(Position start, Position end);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long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IsEmpty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IsSingleSpan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ReadOnlyMemory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TryGet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cursor,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ReadOnlyMemory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data,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advance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5CC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cursor,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count);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Slice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Slice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start,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end);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Slice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start,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length);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Slice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Slice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start,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end);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Slice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start,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length);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PositionOf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value);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CopyTo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Span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destination);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ToArray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ReadOnlyBuffer.Enumerator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GetEnumerator</a:t>
            </a: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1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B7818ED-EE3B-4E67-8375-A87D4A3FE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82F150F3-CF3C-43D5-9885-836F2E508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3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DAC129C-CF68-4DD9-8342-3AE5671AEC56}"/>
              </a:ext>
            </a:extLst>
          </p:cNvPr>
          <p:cNvSpPr/>
          <p:nvPr/>
        </p:nvSpPr>
        <p:spPr>
          <a:xfrm>
            <a:off x="838200" y="907822"/>
            <a:ext cx="10887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Memory&lt;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&gt;[]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0x68, 0x65, 0x6c, 0x6c, 0x6f, 0x20},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0x77, 0x6f, 0x72, 0x6c, 0x64, 0x3d}};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hello world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Encoding.ASCII.GetString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xmlns="" id="{13DFA284-F0C8-4E91-8777-D2506E64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697"/>
          </a:xfrm>
        </p:spPr>
        <p:txBody>
          <a:bodyPr>
            <a:normAutofit/>
          </a:bodyPr>
          <a:lstStyle/>
          <a:p>
            <a:r>
              <a:rPr lang="en-US" sz="2400" dirty="0"/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3521973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DAC129C-CF68-4DD9-8342-3AE5671AEC56}"/>
              </a:ext>
            </a:extLst>
          </p:cNvPr>
          <p:cNvSpPr/>
          <p:nvPr/>
        </p:nvSpPr>
        <p:spPr>
          <a:xfrm>
            <a:off x="838200" y="907822"/>
            <a:ext cx="10887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Memory&lt;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&gt;[]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0x68, 0x65, 0x6c, 0x6c, 0x6f, 0x20},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0x77, 0x6f, 0x72, 0x6c, 0x64, 0x3d}};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xmlns="" id="{13DFA284-F0C8-4E91-8777-D2506E64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697"/>
          </a:xfrm>
        </p:spPr>
        <p:txBody>
          <a:bodyPr>
            <a:normAutofit/>
          </a:bodyPr>
          <a:lstStyle/>
          <a:p>
            <a:r>
              <a:rPr lang="en-US" sz="2400" dirty="0" err="1"/>
              <a:t>PositionOf</a:t>
            </a:r>
            <a:r>
              <a:rPr lang="en-US" sz="2400" dirty="0"/>
              <a:t> and slice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9EC747-BFF3-4718-8190-6F0DABFAF990}"/>
              </a:ext>
            </a:extLst>
          </p:cNvPr>
          <p:cNvSpPr/>
          <p:nvPr/>
        </p:nvSpPr>
        <p:spPr>
          <a:xfrm>
            <a:off x="838200" y="907822"/>
            <a:ext cx="10887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Memory&lt;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&gt;[]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0x68, 0x65, 0x6c, 0x6c, 0x6f, 0x20},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0x77, 0x6f, 0x72, 0x6c, 0x64, 0x3d}};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position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((byte)' ');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slice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buffer.Slice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position);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hello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Encoding.ASCII.GetString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slice.ToArray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2382363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84D34E1-37FB-4E50-A48E-2BF348BD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697"/>
          </a:xfrm>
        </p:spPr>
        <p:txBody>
          <a:bodyPr>
            <a:normAutofit/>
          </a:bodyPr>
          <a:lstStyle/>
          <a:p>
            <a:r>
              <a:rPr lang="en-US" sz="2400" dirty="0"/>
              <a:t>Verifying hash (1/2)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57543DB7-F8AC-4D5D-9E4B-65CC6FDF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3" y="907822"/>
            <a:ext cx="11281437" cy="5585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hello world=hash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Memory&lt;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&gt;[]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0x68, 0x65, 0x6c, 0x6c, 0x6f, 0x20},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0x77, 0x6f, 0x72, 0x6c, 0x64, 0x3d},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0x2a, 0xae, 0x6c, 0x35, 0xc9, 0x4f, 0xcf, 0xb4},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0x15, 0xdb, 0xe9, 0x5f},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0x40, 0x8b, 0x9c, 0xe9, 0x1e, 0xe8, 0x46, 0xed}};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afterDelimeter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Seek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delimeter.Value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delimeter.Value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afterDelimeter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hash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ComputeHash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hashSlice.SequenceEquals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(hash));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3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C22E82-A53D-45B8-8E0B-C92CAAE2E0B7}"/>
              </a:ext>
            </a:extLst>
          </p:cNvPr>
          <p:cNvSpPr txBox="1"/>
          <p:nvPr/>
        </p:nvSpPr>
        <p:spPr>
          <a:xfrm>
            <a:off x="0" y="1010640"/>
            <a:ext cx="92736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ReadOnlyBuffer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buffer)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sha1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SHA1Managed();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memory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buffer)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MemoryMarshal.TryGetArray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(memory,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segment);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sha1.TransformBlock(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segment.Array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segment.Offset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segment.Count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segment.Array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segment.Offset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sha1.TransformFinalBlock(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&gt;(), 0, 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sha1.Hash;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  <p:sp>
        <p:nvSpPr>
          <p:cNvPr id="5" name="Title 15">
            <a:extLst>
              <a:ext uri="{FF2B5EF4-FFF2-40B4-BE49-F238E27FC236}">
                <a16:creationId xmlns:a16="http://schemas.microsoft.com/office/drawing/2014/main" xmlns="" id="{478B219F-3870-40E7-86DE-94AF9F4B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697"/>
          </a:xfrm>
        </p:spPr>
        <p:txBody>
          <a:bodyPr>
            <a:normAutofit/>
          </a:bodyPr>
          <a:lstStyle/>
          <a:p>
            <a:r>
              <a:rPr lang="en-US" sz="2400" dirty="0"/>
              <a:t>Verifying hash (1/2)</a:t>
            </a:r>
          </a:p>
        </p:txBody>
      </p:sp>
    </p:spTree>
    <p:extLst>
      <p:ext uri="{BB962C8B-B14F-4D97-AF65-F5344CB8AC3E}">
        <p14:creationId xmlns:p14="http://schemas.microsoft.com/office/powerpoint/2010/main" val="180142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C22E82-A53D-45B8-8E0B-C92CAAE2E0B7}"/>
              </a:ext>
            </a:extLst>
          </p:cNvPr>
          <p:cNvSpPr txBox="1"/>
          <p:nvPr/>
        </p:nvSpPr>
        <p:spPr>
          <a:xfrm>
            <a:off x="0" y="1010640"/>
            <a:ext cx="92736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Position?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ReadOnlyBuffer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buffer,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Position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Position result = position;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position,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ReadOnlyMemory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memory))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memory.Span.IndexOf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(index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Seek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(result, index);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= position;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  <p:sp>
        <p:nvSpPr>
          <p:cNvPr id="5" name="Title 15">
            <a:extLst>
              <a:ext uri="{FF2B5EF4-FFF2-40B4-BE49-F238E27FC236}">
                <a16:creationId xmlns:a16="http://schemas.microsoft.com/office/drawing/2014/main" xmlns="" id="{478B219F-3870-40E7-86DE-94AF9F4B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697"/>
          </a:xfrm>
        </p:spPr>
        <p:txBody>
          <a:bodyPr>
            <a:normAutofit/>
          </a:bodyPr>
          <a:lstStyle/>
          <a:p>
            <a:r>
              <a:rPr lang="en-US" sz="2400" dirty="0" err="1"/>
              <a:t>PositionOf</a:t>
            </a:r>
            <a:r>
              <a:rPr lang="en-US" sz="24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4292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D16DF-3B45-4506-B4DF-07C17277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/>
          </a:bodyPr>
          <a:lstStyle/>
          <a:p>
            <a:r>
              <a:rPr lang="en-US" sz="2800" dirty="0" err="1"/>
              <a:t>IBufferList</a:t>
            </a:r>
            <a:r>
              <a:rPr lang="en-US" sz="2800" dirty="0"/>
              <a:t> and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F7475-58B1-4BCE-B50E-53D7F982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51" y="935666"/>
            <a:ext cx="11842898" cy="5706138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public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IBufferList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Memory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Memory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IBufferList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Next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VirtualIndex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24292E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public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IEquatable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{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(object segment, 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index);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object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Segment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Equals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position);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Equals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GetHashCode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 bool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==(Position left, Position right);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!=(Position left, Position right);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65DE031-18B1-4B7E-82B5-364B7AA6D913}"/>
              </a:ext>
            </a:extLst>
          </p:cNvPr>
          <p:cNvSpPr/>
          <p:nvPr/>
        </p:nvSpPr>
        <p:spPr>
          <a:xfrm>
            <a:off x="1835380" y="5018861"/>
            <a:ext cx="7999326" cy="1203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D35DDDD-CC11-452F-BEAB-311908EE7812}"/>
              </a:ext>
            </a:extLst>
          </p:cNvPr>
          <p:cNvSpPr/>
          <p:nvPr/>
        </p:nvSpPr>
        <p:spPr>
          <a:xfrm>
            <a:off x="1835379" y="3532139"/>
            <a:ext cx="7999327" cy="1203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A16438C-4288-4BD3-BA1E-B28E9BD95F80}"/>
              </a:ext>
            </a:extLst>
          </p:cNvPr>
          <p:cNvSpPr/>
          <p:nvPr/>
        </p:nvSpPr>
        <p:spPr>
          <a:xfrm>
            <a:off x="703890" y="1756436"/>
            <a:ext cx="10788604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556BB-D61B-4110-B640-6102D131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segment buffer primitives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21A15A-D572-47C2-B291-90D808430BFF}"/>
              </a:ext>
            </a:extLst>
          </p:cNvPr>
          <p:cNvSpPr/>
          <p:nvPr/>
        </p:nvSpPr>
        <p:spPr>
          <a:xfrm>
            <a:off x="1065699" y="21248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CA8EA1F-5D58-4C74-B263-6478B7657719}"/>
              </a:ext>
            </a:extLst>
          </p:cNvPr>
          <p:cNvSpPr/>
          <p:nvPr/>
        </p:nvSpPr>
        <p:spPr>
          <a:xfrm>
            <a:off x="1480140" y="212482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19E969-F260-4185-A583-714417D986BA}"/>
              </a:ext>
            </a:extLst>
          </p:cNvPr>
          <p:cNvSpPr/>
          <p:nvPr/>
        </p:nvSpPr>
        <p:spPr>
          <a:xfrm>
            <a:off x="1894581" y="21248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348DC58-DF42-4EEB-8970-02ACB5FAFD60}"/>
              </a:ext>
            </a:extLst>
          </p:cNvPr>
          <p:cNvSpPr/>
          <p:nvPr/>
        </p:nvSpPr>
        <p:spPr>
          <a:xfrm>
            <a:off x="2262975" y="212482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121157-E041-46D9-980A-581CB53471B5}"/>
              </a:ext>
            </a:extLst>
          </p:cNvPr>
          <p:cNvSpPr/>
          <p:nvPr/>
        </p:nvSpPr>
        <p:spPr>
          <a:xfrm>
            <a:off x="2631369" y="212482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5093212-8127-42B9-AC60-52406A66CA32}"/>
              </a:ext>
            </a:extLst>
          </p:cNvPr>
          <p:cNvSpPr/>
          <p:nvPr/>
        </p:nvSpPr>
        <p:spPr>
          <a:xfrm>
            <a:off x="3045810" y="212482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7E67285-9AB0-4130-A554-DB41AFEF76BD}"/>
              </a:ext>
            </a:extLst>
          </p:cNvPr>
          <p:cNvSpPr/>
          <p:nvPr/>
        </p:nvSpPr>
        <p:spPr>
          <a:xfrm>
            <a:off x="3873581" y="212482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EBCA97D-4E27-4DA3-A9EB-589C5DBD1237}"/>
              </a:ext>
            </a:extLst>
          </p:cNvPr>
          <p:cNvSpPr/>
          <p:nvPr/>
        </p:nvSpPr>
        <p:spPr>
          <a:xfrm>
            <a:off x="4288022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726099A-2CF5-4CBA-B868-704E24DCD945}"/>
              </a:ext>
            </a:extLst>
          </p:cNvPr>
          <p:cNvSpPr/>
          <p:nvPr/>
        </p:nvSpPr>
        <p:spPr>
          <a:xfrm>
            <a:off x="4702463" y="212482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070FA68-2D14-4A17-B01E-0BE7A3DAC901}"/>
              </a:ext>
            </a:extLst>
          </p:cNvPr>
          <p:cNvSpPr/>
          <p:nvPr/>
        </p:nvSpPr>
        <p:spPr>
          <a:xfrm>
            <a:off x="5116904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EDAA8DF-F407-44CB-84F8-0FF66B08E587}"/>
              </a:ext>
            </a:extLst>
          </p:cNvPr>
          <p:cNvSpPr/>
          <p:nvPr/>
        </p:nvSpPr>
        <p:spPr>
          <a:xfrm>
            <a:off x="5485298" y="212482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BD40FF2-9167-4753-A220-EFBF3F5BE6A3}"/>
              </a:ext>
            </a:extLst>
          </p:cNvPr>
          <p:cNvSpPr/>
          <p:nvPr/>
        </p:nvSpPr>
        <p:spPr>
          <a:xfrm>
            <a:off x="5899739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C7DF217-8B21-41B5-8867-06DF1D1557D5}"/>
              </a:ext>
            </a:extLst>
          </p:cNvPr>
          <p:cNvSpPr/>
          <p:nvPr/>
        </p:nvSpPr>
        <p:spPr>
          <a:xfrm>
            <a:off x="6773559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0A9A181-DC5D-428C-9E00-B0CAF0EA9FD6}"/>
              </a:ext>
            </a:extLst>
          </p:cNvPr>
          <p:cNvSpPr/>
          <p:nvPr/>
        </p:nvSpPr>
        <p:spPr>
          <a:xfrm>
            <a:off x="7188000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596DF8C5-DD73-43C3-9E98-5E8710C5F03E}"/>
              </a:ext>
            </a:extLst>
          </p:cNvPr>
          <p:cNvCxnSpPr>
            <a:cxnSpLocks/>
          </p:cNvCxnSpPr>
          <p:nvPr/>
        </p:nvCxnSpPr>
        <p:spPr>
          <a:xfrm>
            <a:off x="6340496" y="3841324"/>
            <a:ext cx="0" cy="17164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0687E12C-56F4-4580-95B5-B271E1525264}"/>
              </a:ext>
            </a:extLst>
          </p:cNvPr>
          <p:cNvCxnSpPr>
            <a:cxnSpLocks/>
          </p:cNvCxnSpPr>
          <p:nvPr/>
        </p:nvCxnSpPr>
        <p:spPr>
          <a:xfrm>
            <a:off x="3906475" y="3939529"/>
            <a:ext cx="0" cy="17164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45C434A-4959-44A6-A6A0-27BDB77BA07B}"/>
              </a:ext>
            </a:extLst>
          </p:cNvPr>
          <p:cNvSpPr/>
          <p:nvPr/>
        </p:nvSpPr>
        <p:spPr>
          <a:xfrm>
            <a:off x="7602441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6F5FC0C-9654-4A79-A311-35EE30BCA385}"/>
              </a:ext>
            </a:extLst>
          </p:cNvPr>
          <p:cNvSpPr/>
          <p:nvPr/>
        </p:nvSpPr>
        <p:spPr>
          <a:xfrm>
            <a:off x="8016882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E1530B6-51D5-488F-988F-562E1C3D970A}"/>
              </a:ext>
            </a:extLst>
          </p:cNvPr>
          <p:cNvSpPr/>
          <p:nvPr/>
        </p:nvSpPr>
        <p:spPr>
          <a:xfrm>
            <a:off x="8385276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7BE6AFD-CF0D-4536-BA7F-1006ED101A3A}"/>
              </a:ext>
            </a:extLst>
          </p:cNvPr>
          <p:cNvSpPr/>
          <p:nvPr/>
        </p:nvSpPr>
        <p:spPr>
          <a:xfrm>
            <a:off x="8799717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5708F569-7C98-4570-8F5B-127D2CA5441D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3460251" y="2407699"/>
            <a:ext cx="413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60562674-BC60-4863-9518-92D758BF864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314180" y="2407698"/>
            <a:ext cx="459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545B32A-3CF9-4BF0-95A9-F9E63128CDDC}"/>
              </a:ext>
            </a:extLst>
          </p:cNvPr>
          <p:cNvSpPr txBox="1"/>
          <p:nvPr/>
        </p:nvSpPr>
        <p:spPr>
          <a:xfrm>
            <a:off x="9539012" y="2176864"/>
            <a:ext cx="144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IBufferList</a:t>
            </a:r>
            <a:endParaRPr lang="en-US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B44CCDA-C334-4848-B90B-BFFF7FADD6AD}"/>
              </a:ext>
            </a:extLst>
          </p:cNvPr>
          <p:cNvCxnSpPr>
            <a:cxnSpLocks/>
          </p:cNvCxnSpPr>
          <p:nvPr/>
        </p:nvCxnSpPr>
        <p:spPr>
          <a:xfrm>
            <a:off x="2249820" y="2690569"/>
            <a:ext cx="0" cy="17164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B7E27832-FA16-433E-B98C-CA1251C80376}"/>
              </a:ext>
            </a:extLst>
          </p:cNvPr>
          <p:cNvCxnSpPr>
            <a:cxnSpLocks/>
          </p:cNvCxnSpPr>
          <p:nvPr/>
        </p:nvCxnSpPr>
        <p:spPr>
          <a:xfrm>
            <a:off x="7220894" y="2690569"/>
            <a:ext cx="0" cy="17164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C9762D7-5CE2-421E-960C-B8603CC43A58}"/>
              </a:ext>
            </a:extLst>
          </p:cNvPr>
          <p:cNvSpPr/>
          <p:nvPr/>
        </p:nvSpPr>
        <p:spPr>
          <a:xfrm>
            <a:off x="2249820" y="38413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B1621F5-2465-4A33-AAFF-4844767EBD90}"/>
              </a:ext>
            </a:extLst>
          </p:cNvPr>
          <p:cNvSpPr/>
          <p:nvPr/>
        </p:nvSpPr>
        <p:spPr>
          <a:xfrm>
            <a:off x="2618214" y="38413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6E60B1F-C526-4485-AF3C-49E10801C28D}"/>
              </a:ext>
            </a:extLst>
          </p:cNvPr>
          <p:cNvSpPr/>
          <p:nvPr/>
        </p:nvSpPr>
        <p:spPr>
          <a:xfrm>
            <a:off x="3032655" y="38413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1DA79CE-F501-452E-A67C-2E374BDF9DAE}"/>
              </a:ext>
            </a:extLst>
          </p:cNvPr>
          <p:cNvSpPr/>
          <p:nvPr/>
        </p:nvSpPr>
        <p:spPr>
          <a:xfrm>
            <a:off x="3906475" y="38413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1F98998-5DC4-4291-95BB-1491F19622CA}"/>
              </a:ext>
            </a:extLst>
          </p:cNvPr>
          <p:cNvSpPr/>
          <p:nvPr/>
        </p:nvSpPr>
        <p:spPr>
          <a:xfrm>
            <a:off x="4320916" y="3841324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430E771-0C22-460F-9B3B-6A4E05979C18}"/>
              </a:ext>
            </a:extLst>
          </p:cNvPr>
          <p:cNvSpPr/>
          <p:nvPr/>
        </p:nvSpPr>
        <p:spPr>
          <a:xfrm>
            <a:off x="4735357" y="38413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A6B42AF-3973-4AC1-926B-A73824AC7CE9}"/>
              </a:ext>
            </a:extLst>
          </p:cNvPr>
          <p:cNvSpPr/>
          <p:nvPr/>
        </p:nvSpPr>
        <p:spPr>
          <a:xfrm>
            <a:off x="5149798" y="3841324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E6AAFE2-4547-4094-98EA-905A8128060E}"/>
              </a:ext>
            </a:extLst>
          </p:cNvPr>
          <p:cNvSpPr/>
          <p:nvPr/>
        </p:nvSpPr>
        <p:spPr>
          <a:xfrm>
            <a:off x="5518192" y="38413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1540526-CCBA-476E-B020-85467E3E1C88}"/>
              </a:ext>
            </a:extLst>
          </p:cNvPr>
          <p:cNvSpPr/>
          <p:nvPr/>
        </p:nvSpPr>
        <p:spPr>
          <a:xfrm>
            <a:off x="5932633" y="3841324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646EC91-7F28-4A7B-A7FC-1AF028ECC524}"/>
              </a:ext>
            </a:extLst>
          </p:cNvPr>
          <p:cNvSpPr/>
          <p:nvPr/>
        </p:nvSpPr>
        <p:spPr>
          <a:xfrm>
            <a:off x="6806453" y="3841324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615CD23F-EE76-4072-8C45-71ABE4A98144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3447096" y="4124197"/>
            <a:ext cx="459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AB4E27C3-5FF2-4362-8D4A-3F557CDEB3E6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6347074" y="4124196"/>
            <a:ext cx="459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4D8EC8B-E767-4BC9-ADE1-FC9FE4E60640}"/>
              </a:ext>
            </a:extLst>
          </p:cNvPr>
          <p:cNvSpPr txBox="1"/>
          <p:nvPr/>
        </p:nvSpPr>
        <p:spPr>
          <a:xfrm>
            <a:off x="7379633" y="3939529"/>
            <a:ext cx="215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ReadOnlyBuffer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931D223-8181-4871-A0ED-A61236D5B08F}"/>
              </a:ext>
            </a:extLst>
          </p:cNvPr>
          <p:cNvSpPr txBox="1"/>
          <p:nvPr/>
        </p:nvSpPr>
        <p:spPr>
          <a:xfrm>
            <a:off x="2326232" y="310780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AB9EF7E-5045-49CD-8450-E4458F762D4C}"/>
              </a:ext>
            </a:extLst>
          </p:cNvPr>
          <p:cNvSpPr txBox="1"/>
          <p:nvPr/>
        </p:nvSpPr>
        <p:spPr>
          <a:xfrm>
            <a:off x="7228556" y="312005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C5C35B2-C123-4EB9-A0A0-45607FF90D63}"/>
              </a:ext>
            </a:extLst>
          </p:cNvPr>
          <p:cNvSpPr/>
          <p:nvPr/>
        </p:nvSpPr>
        <p:spPr>
          <a:xfrm>
            <a:off x="3906475" y="535436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567925F-A38C-4F71-B7BB-FC5D39D80F00}"/>
              </a:ext>
            </a:extLst>
          </p:cNvPr>
          <p:cNvSpPr/>
          <p:nvPr/>
        </p:nvSpPr>
        <p:spPr>
          <a:xfrm>
            <a:off x="4320916" y="535435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C6E622B-5D09-4C05-9B4B-5B108741691C}"/>
              </a:ext>
            </a:extLst>
          </p:cNvPr>
          <p:cNvSpPr/>
          <p:nvPr/>
        </p:nvSpPr>
        <p:spPr>
          <a:xfrm>
            <a:off x="4735357" y="535436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24017E65-45B2-4E88-B397-6627754CF515}"/>
              </a:ext>
            </a:extLst>
          </p:cNvPr>
          <p:cNvSpPr/>
          <p:nvPr/>
        </p:nvSpPr>
        <p:spPr>
          <a:xfrm>
            <a:off x="5149798" y="535435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075DF056-E304-4B50-88C5-68F6F4C8E21E}"/>
              </a:ext>
            </a:extLst>
          </p:cNvPr>
          <p:cNvSpPr/>
          <p:nvPr/>
        </p:nvSpPr>
        <p:spPr>
          <a:xfrm>
            <a:off x="5518192" y="535436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665F048C-8D19-471D-B0C3-27AE1D17EC87}"/>
              </a:ext>
            </a:extLst>
          </p:cNvPr>
          <p:cNvSpPr/>
          <p:nvPr/>
        </p:nvSpPr>
        <p:spPr>
          <a:xfrm>
            <a:off x="5932633" y="535435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EFC35DD-D7BA-4641-ABAC-C97D99195A47}"/>
              </a:ext>
            </a:extLst>
          </p:cNvPr>
          <p:cNvSpPr txBox="1"/>
          <p:nvPr/>
        </p:nvSpPr>
        <p:spPr>
          <a:xfrm>
            <a:off x="7696889" y="5425194"/>
            <a:ext cx="183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BufferReader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A6F1A8A-A0FF-416C-A6F5-44DFB93968C2}"/>
              </a:ext>
            </a:extLst>
          </p:cNvPr>
          <p:cNvSpPr txBox="1"/>
          <p:nvPr/>
        </p:nvSpPr>
        <p:spPr>
          <a:xfrm>
            <a:off x="4150011" y="3932478"/>
            <a:ext cx="192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ReadOnlyMemory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2C884663-A9C0-478F-96C1-8E096745D67F}"/>
              </a:ext>
            </a:extLst>
          </p:cNvPr>
          <p:cNvSpPr txBox="1"/>
          <p:nvPr/>
        </p:nvSpPr>
        <p:spPr>
          <a:xfrm>
            <a:off x="4150011" y="543612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Span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71D27AB-FA97-4E74-B3AF-B19A14FC40A2}"/>
              </a:ext>
            </a:extLst>
          </p:cNvPr>
          <p:cNvSpPr txBox="1"/>
          <p:nvPr/>
        </p:nvSpPr>
        <p:spPr>
          <a:xfrm>
            <a:off x="4134545" y="2229254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Memory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E646EC91-7F28-4A7B-A7FC-1AF028ECC524}"/>
              </a:ext>
            </a:extLst>
          </p:cNvPr>
          <p:cNvSpPr/>
          <p:nvPr/>
        </p:nvSpPr>
        <p:spPr>
          <a:xfrm>
            <a:off x="6812897" y="5345687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B4E27C3-5FF2-4362-8D4A-3F557CDEB3E6}"/>
              </a:ext>
            </a:extLst>
          </p:cNvPr>
          <p:cNvCxnSpPr>
            <a:endCxn id="56" idx="1"/>
          </p:cNvCxnSpPr>
          <p:nvPr/>
        </p:nvCxnSpPr>
        <p:spPr>
          <a:xfrm>
            <a:off x="6353518" y="5628559"/>
            <a:ext cx="459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3C9762D7-5CE2-421E-960C-B8603CC43A58}"/>
              </a:ext>
            </a:extLst>
          </p:cNvPr>
          <p:cNvSpPr/>
          <p:nvPr/>
        </p:nvSpPr>
        <p:spPr>
          <a:xfrm>
            <a:off x="2260020" y="5345687"/>
            <a:ext cx="414441" cy="56574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B1621F5-2465-4A33-AAFF-4844767EBD90}"/>
              </a:ext>
            </a:extLst>
          </p:cNvPr>
          <p:cNvSpPr/>
          <p:nvPr/>
        </p:nvSpPr>
        <p:spPr>
          <a:xfrm>
            <a:off x="2628414" y="5345688"/>
            <a:ext cx="414441" cy="56574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E6E60B1F-C526-4485-AF3C-49E10801C28D}"/>
              </a:ext>
            </a:extLst>
          </p:cNvPr>
          <p:cNvSpPr/>
          <p:nvPr/>
        </p:nvSpPr>
        <p:spPr>
          <a:xfrm>
            <a:off x="3042855" y="5345687"/>
            <a:ext cx="414441" cy="56574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615CD23F-EE76-4072-8C45-71ABE4A98144}"/>
              </a:ext>
            </a:extLst>
          </p:cNvPr>
          <p:cNvCxnSpPr>
            <a:stCxn id="68" idx="3"/>
          </p:cNvCxnSpPr>
          <p:nvPr/>
        </p:nvCxnSpPr>
        <p:spPr>
          <a:xfrm>
            <a:off x="3457296" y="5628559"/>
            <a:ext cx="459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4577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E42915-FB8A-4F29-86AC-F56D5946C418}"/>
              </a:ext>
            </a:extLst>
          </p:cNvPr>
          <p:cNvSpPr txBox="1"/>
          <p:nvPr/>
        </p:nvSpPr>
        <p:spPr>
          <a:xfrm>
            <a:off x="838200" y="1690688"/>
            <a:ext cx="11101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IBufferList</a:t>
            </a:r>
            <a:r>
              <a:rPr lang="en-US" sz="2400" dirty="0"/>
              <a:t> – represents linked list of buffers (Memory&lt;byte&gt;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ReadOnlyBuffer</a:t>
            </a:r>
            <a:r>
              <a:rPr lang="en-US" sz="2400" dirty="0"/>
              <a:t> – represents a read-only view over of </a:t>
            </a:r>
            <a:r>
              <a:rPr lang="en-US" sz="2400" dirty="0" err="1"/>
              <a:t>IBufferList</a:t>
            </a:r>
            <a:r>
              <a:rPr lang="en-US" sz="2400" dirty="0"/>
              <a:t> between two Positions. </a:t>
            </a:r>
            <a:r>
              <a:rPr lang="en-US" sz="2400" dirty="0" smtClean="0"/>
              <a:t>It is an analog of </a:t>
            </a:r>
            <a:r>
              <a:rPr lang="en-US" sz="2400" dirty="0" err="1" smtClean="0"/>
              <a:t>ReadOnlyMemory</a:t>
            </a:r>
            <a:r>
              <a:rPr lang="en-US" sz="2400" dirty="0" smtClean="0"/>
              <a:t>&lt;T&gt; but for </a:t>
            </a:r>
            <a:r>
              <a:rPr lang="en-US" sz="2400" dirty="0"/>
              <a:t>discontinuous segments of </a:t>
            </a:r>
            <a:r>
              <a:rPr lang="en-US" sz="2400" dirty="0" smtClean="0"/>
              <a:t>bytes. Designed to be used as exchange </a:t>
            </a:r>
            <a:r>
              <a:rPr lang="en-US" sz="2400" dirty="0"/>
              <a:t>type for high-level parsing routines (JSON, XML parser</a:t>
            </a:r>
            <a:r>
              <a:rPr lang="en-US" sz="2400" dirty="0" smtClean="0"/>
              <a:t>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Position – represents location in </a:t>
            </a:r>
            <a:r>
              <a:rPr lang="en-US" sz="2400" dirty="0" err="1"/>
              <a:t>IMemoryList</a:t>
            </a:r>
            <a:r>
              <a:rPr lang="en-US" sz="2400" dirty="0"/>
              <a:t> (Segment and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BufferReader</a:t>
            </a:r>
            <a:r>
              <a:rPr lang="en-US" sz="2400" dirty="0"/>
              <a:t> – efficient Span based stack-only reading API for tight loop reading.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C026A11-F948-48C9-BF06-EC770451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Multi segment buffer primitives</a:t>
            </a:r>
          </a:p>
        </p:txBody>
      </p:sp>
    </p:spTree>
    <p:extLst>
      <p:ext uri="{BB962C8B-B14F-4D97-AF65-F5344CB8AC3E}">
        <p14:creationId xmlns:p14="http://schemas.microsoft.com/office/powerpoint/2010/main" val="36504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CDC6C-7FC7-4F4E-A416-D498BB71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segment writing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9A1AD1-8CE1-40A7-9A34-5070816F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IOutput</a:t>
            </a:r>
            <a:r>
              <a:rPr lang="en-US" dirty="0"/>
              <a:t> – abstraction for providing buffers for writing.</a:t>
            </a:r>
          </a:p>
          <a:p>
            <a:r>
              <a:rPr lang="en-US" dirty="0" err="1"/>
              <a:t>OutputWriter</a:t>
            </a:r>
            <a:r>
              <a:rPr lang="en-US" dirty="0"/>
              <a:t> – efficient Span based stack-only writer API for tight loop writing.</a:t>
            </a:r>
          </a:p>
        </p:txBody>
      </p:sp>
    </p:spTree>
    <p:extLst>
      <p:ext uri="{BB962C8B-B14F-4D97-AF65-F5344CB8AC3E}">
        <p14:creationId xmlns:p14="http://schemas.microsoft.com/office/powerpoint/2010/main" val="35167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14694-686B-4DA6-8205-D3A1D42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– copy less, single producer, single consumer byte buffer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095E65-7B25-4C56-9D3E-B5F082F777FC}"/>
              </a:ext>
            </a:extLst>
          </p:cNvPr>
          <p:cNvSpPr/>
          <p:nvPr/>
        </p:nvSpPr>
        <p:spPr>
          <a:xfrm>
            <a:off x="1006497" y="21248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A9755F7-0F72-4160-9395-C230B282D8BB}"/>
              </a:ext>
            </a:extLst>
          </p:cNvPr>
          <p:cNvSpPr/>
          <p:nvPr/>
        </p:nvSpPr>
        <p:spPr>
          <a:xfrm>
            <a:off x="1420938" y="212482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A8AE066-74D2-46CA-B83C-1A51B21242F2}"/>
              </a:ext>
            </a:extLst>
          </p:cNvPr>
          <p:cNvSpPr/>
          <p:nvPr/>
        </p:nvSpPr>
        <p:spPr>
          <a:xfrm>
            <a:off x="1835379" y="21248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2D199FF-6999-4E68-918D-CD4A51D670E5}"/>
              </a:ext>
            </a:extLst>
          </p:cNvPr>
          <p:cNvSpPr/>
          <p:nvPr/>
        </p:nvSpPr>
        <p:spPr>
          <a:xfrm>
            <a:off x="2249820" y="212482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8834E8-1624-4AF2-8D5D-BB348F1B56A7}"/>
              </a:ext>
            </a:extLst>
          </p:cNvPr>
          <p:cNvSpPr/>
          <p:nvPr/>
        </p:nvSpPr>
        <p:spPr>
          <a:xfrm>
            <a:off x="2661234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90C8F-393A-4AA2-B506-2DDA80831C9D}"/>
              </a:ext>
            </a:extLst>
          </p:cNvPr>
          <p:cNvSpPr/>
          <p:nvPr/>
        </p:nvSpPr>
        <p:spPr>
          <a:xfrm>
            <a:off x="3077594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6F9AE4-F3F3-4901-BFB4-64D2BA682BAC}"/>
              </a:ext>
            </a:extLst>
          </p:cNvPr>
          <p:cNvSpPr/>
          <p:nvPr/>
        </p:nvSpPr>
        <p:spPr>
          <a:xfrm>
            <a:off x="3821767" y="21248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092518-84D7-41B9-9914-AB1D52B8D0B4}"/>
              </a:ext>
            </a:extLst>
          </p:cNvPr>
          <p:cNvSpPr/>
          <p:nvPr/>
        </p:nvSpPr>
        <p:spPr>
          <a:xfrm>
            <a:off x="4236208" y="212482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89E5FA-4F47-43C0-94AD-19BBCD312714}"/>
              </a:ext>
            </a:extLst>
          </p:cNvPr>
          <p:cNvSpPr/>
          <p:nvPr/>
        </p:nvSpPr>
        <p:spPr>
          <a:xfrm>
            <a:off x="4650649" y="21248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CF39218-F801-4E05-B489-0A3F8EA9E300}"/>
              </a:ext>
            </a:extLst>
          </p:cNvPr>
          <p:cNvSpPr/>
          <p:nvPr/>
        </p:nvSpPr>
        <p:spPr>
          <a:xfrm>
            <a:off x="5065090" y="212482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C390B7-F360-4A11-ACD2-26247A909F50}"/>
              </a:ext>
            </a:extLst>
          </p:cNvPr>
          <p:cNvSpPr/>
          <p:nvPr/>
        </p:nvSpPr>
        <p:spPr>
          <a:xfrm>
            <a:off x="5476504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624A36B-B7DA-4990-A296-D469E349E9D1}"/>
              </a:ext>
            </a:extLst>
          </p:cNvPr>
          <p:cNvSpPr/>
          <p:nvPr/>
        </p:nvSpPr>
        <p:spPr>
          <a:xfrm>
            <a:off x="5892864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2253773-6B6F-4AE0-85F1-B2FD7C728B8B}"/>
              </a:ext>
            </a:extLst>
          </p:cNvPr>
          <p:cNvSpPr/>
          <p:nvPr/>
        </p:nvSpPr>
        <p:spPr>
          <a:xfrm>
            <a:off x="6712470" y="21248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D772358-0574-49CA-AF15-08C17E8D909E}"/>
              </a:ext>
            </a:extLst>
          </p:cNvPr>
          <p:cNvSpPr/>
          <p:nvPr/>
        </p:nvSpPr>
        <p:spPr>
          <a:xfrm>
            <a:off x="7126911" y="212482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80EFC42-3100-4EE9-969C-4E0A5FD63B7F}"/>
              </a:ext>
            </a:extLst>
          </p:cNvPr>
          <p:cNvSpPr/>
          <p:nvPr/>
        </p:nvSpPr>
        <p:spPr>
          <a:xfrm>
            <a:off x="7541352" y="21248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E696443-7400-4DFD-B64B-B0CD7FD8ABA2}"/>
              </a:ext>
            </a:extLst>
          </p:cNvPr>
          <p:cNvSpPr/>
          <p:nvPr/>
        </p:nvSpPr>
        <p:spPr>
          <a:xfrm>
            <a:off x="7955793" y="212482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6CEF188-D36B-4ED8-B061-2AA3B7BA6BE4}"/>
              </a:ext>
            </a:extLst>
          </p:cNvPr>
          <p:cNvSpPr/>
          <p:nvPr/>
        </p:nvSpPr>
        <p:spPr>
          <a:xfrm>
            <a:off x="8367207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2400FB3-0E28-4CAD-B272-01FD2BB377C5}"/>
              </a:ext>
            </a:extLst>
          </p:cNvPr>
          <p:cNvSpPr/>
          <p:nvPr/>
        </p:nvSpPr>
        <p:spPr>
          <a:xfrm>
            <a:off x="8783567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F949A17-08B8-4E38-9E8D-88E3C938216E}"/>
              </a:ext>
            </a:extLst>
          </p:cNvPr>
          <p:cNvSpPr/>
          <p:nvPr/>
        </p:nvSpPr>
        <p:spPr>
          <a:xfrm>
            <a:off x="496643" y="1744914"/>
            <a:ext cx="10788604" cy="2313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3A4E2661-A1C4-4017-AB25-DD4B9BC0A434}"/>
              </a:ext>
            </a:extLst>
          </p:cNvPr>
          <p:cNvGrpSpPr/>
          <p:nvPr/>
        </p:nvGrpSpPr>
        <p:grpSpPr>
          <a:xfrm>
            <a:off x="1006497" y="2124827"/>
            <a:ext cx="2394552" cy="565745"/>
            <a:chOff x="1006497" y="2124827"/>
            <a:chExt cx="2394552" cy="56574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16FCB41-5F6E-4C40-A7DD-042CA2B6E9E3}"/>
                </a:ext>
              </a:extLst>
            </p:cNvPr>
            <p:cNvSpPr/>
            <p:nvPr/>
          </p:nvSpPr>
          <p:spPr>
            <a:xfrm>
              <a:off x="1006497" y="2124829"/>
              <a:ext cx="414441" cy="5657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73AAD3F7-5288-413A-9127-49FC2C41056D}"/>
                </a:ext>
              </a:extLst>
            </p:cNvPr>
            <p:cNvSpPr/>
            <p:nvPr/>
          </p:nvSpPr>
          <p:spPr>
            <a:xfrm>
              <a:off x="1420938" y="2124828"/>
              <a:ext cx="414441" cy="5657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7256901-D9FC-4C45-9E19-BA7A271FD585}"/>
                </a:ext>
              </a:extLst>
            </p:cNvPr>
            <p:cNvSpPr/>
            <p:nvPr/>
          </p:nvSpPr>
          <p:spPr>
            <a:xfrm>
              <a:off x="1835379" y="2124829"/>
              <a:ext cx="414441" cy="5657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E54214B-0E10-40B1-B5A7-D639A8E640D4}"/>
                </a:ext>
              </a:extLst>
            </p:cNvPr>
            <p:cNvSpPr/>
            <p:nvPr/>
          </p:nvSpPr>
          <p:spPr>
            <a:xfrm>
              <a:off x="2203773" y="2124828"/>
              <a:ext cx="414441" cy="5657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59D2E270-D808-4DA6-97A8-B1CDBEF34ACE}"/>
                </a:ext>
              </a:extLst>
            </p:cNvPr>
            <p:cNvSpPr/>
            <p:nvPr/>
          </p:nvSpPr>
          <p:spPr>
            <a:xfrm>
              <a:off x="2572167" y="2124828"/>
              <a:ext cx="414441" cy="5657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3C4CCB7B-CF81-484A-BF9C-817463D0BCC7}"/>
                </a:ext>
              </a:extLst>
            </p:cNvPr>
            <p:cNvSpPr/>
            <p:nvPr/>
          </p:nvSpPr>
          <p:spPr>
            <a:xfrm>
              <a:off x="2986608" y="2124827"/>
              <a:ext cx="414441" cy="5657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A998028-15D1-4352-A383-9DD5F9259515}"/>
              </a:ext>
            </a:extLst>
          </p:cNvPr>
          <p:cNvSpPr/>
          <p:nvPr/>
        </p:nvSpPr>
        <p:spPr>
          <a:xfrm>
            <a:off x="3814379" y="2124827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11CCC70-68F5-4BA3-8E23-D024EFA33F21}"/>
              </a:ext>
            </a:extLst>
          </p:cNvPr>
          <p:cNvSpPr/>
          <p:nvPr/>
        </p:nvSpPr>
        <p:spPr>
          <a:xfrm>
            <a:off x="4228820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9588E01-FA54-4BAC-B0F1-E024A36A274E}"/>
              </a:ext>
            </a:extLst>
          </p:cNvPr>
          <p:cNvSpPr/>
          <p:nvPr/>
        </p:nvSpPr>
        <p:spPr>
          <a:xfrm>
            <a:off x="4643261" y="212482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8137E89-143D-4360-A689-7E77D6FD7C77}"/>
              </a:ext>
            </a:extLst>
          </p:cNvPr>
          <p:cNvSpPr/>
          <p:nvPr/>
        </p:nvSpPr>
        <p:spPr>
          <a:xfrm>
            <a:off x="5057702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F9A3E5C-3ED4-411D-AE8E-79C2B3BF87D5}"/>
              </a:ext>
            </a:extLst>
          </p:cNvPr>
          <p:cNvSpPr/>
          <p:nvPr/>
        </p:nvSpPr>
        <p:spPr>
          <a:xfrm>
            <a:off x="5426096" y="212482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8A58C5AC-06A9-452F-9314-68139D756269}"/>
              </a:ext>
            </a:extLst>
          </p:cNvPr>
          <p:cNvSpPr/>
          <p:nvPr/>
        </p:nvSpPr>
        <p:spPr>
          <a:xfrm>
            <a:off x="5840537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7953004-C5FA-4392-9751-1A099E5AFE24}"/>
              </a:ext>
            </a:extLst>
          </p:cNvPr>
          <p:cNvSpPr/>
          <p:nvPr/>
        </p:nvSpPr>
        <p:spPr>
          <a:xfrm>
            <a:off x="6714357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51FFB56-A6F2-4882-B358-93D79437A952}"/>
              </a:ext>
            </a:extLst>
          </p:cNvPr>
          <p:cNvSpPr/>
          <p:nvPr/>
        </p:nvSpPr>
        <p:spPr>
          <a:xfrm>
            <a:off x="7088221" y="212482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A20083B-8FB6-4661-9B69-66F53EBBF6E7}"/>
              </a:ext>
            </a:extLst>
          </p:cNvPr>
          <p:cNvSpPr/>
          <p:nvPr/>
        </p:nvSpPr>
        <p:spPr>
          <a:xfrm>
            <a:off x="7502662" y="212482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280AD37-E542-4F35-BE02-63E4E2F306BB}"/>
              </a:ext>
            </a:extLst>
          </p:cNvPr>
          <p:cNvSpPr/>
          <p:nvPr/>
        </p:nvSpPr>
        <p:spPr>
          <a:xfrm>
            <a:off x="7917103" y="2124825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88E7A88-CCAF-42C0-A6CD-B2539F222F61}"/>
              </a:ext>
            </a:extLst>
          </p:cNvPr>
          <p:cNvSpPr/>
          <p:nvPr/>
        </p:nvSpPr>
        <p:spPr>
          <a:xfrm>
            <a:off x="8285497" y="2124826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B394A568-3791-46BD-9FAD-1E581ACEB193}"/>
              </a:ext>
            </a:extLst>
          </p:cNvPr>
          <p:cNvSpPr/>
          <p:nvPr/>
        </p:nvSpPr>
        <p:spPr>
          <a:xfrm>
            <a:off x="8699938" y="2124825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DF07876A-DBA6-4712-958B-D81D5B24C063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401049" y="2407699"/>
            <a:ext cx="413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2DC1A802-A3F1-4C7F-8905-60776118C0CF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6254978" y="2407698"/>
            <a:ext cx="459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4679A85-3C05-4FEA-B054-CC0CECD54503}"/>
              </a:ext>
            </a:extLst>
          </p:cNvPr>
          <p:cNvSpPr txBox="1"/>
          <p:nvPr/>
        </p:nvSpPr>
        <p:spPr>
          <a:xfrm>
            <a:off x="9479810" y="217686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Pipe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CD36436D-D2D9-4370-A7DC-9358AEC13D6E}"/>
              </a:ext>
            </a:extLst>
          </p:cNvPr>
          <p:cNvGrpSpPr/>
          <p:nvPr/>
        </p:nvGrpSpPr>
        <p:grpSpPr>
          <a:xfrm>
            <a:off x="693443" y="2690568"/>
            <a:ext cx="632289" cy="832662"/>
            <a:chOff x="693443" y="2690568"/>
            <a:chExt cx="632289" cy="83266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255CEE82-7E92-4F54-966D-3A9422CC6E48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47D220CA-3EB7-4FF9-AA7B-B106D95DC535}"/>
                </a:ext>
              </a:extLst>
            </p:cNvPr>
            <p:cNvSpPr txBox="1"/>
            <p:nvPr/>
          </p:nvSpPr>
          <p:spPr>
            <a:xfrm>
              <a:off x="693443" y="3153898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FA247862-071B-4408-A5BC-5D79D88C2FBA}"/>
              </a:ext>
            </a:extLst>
          </p:cNvPr>
          <p:cNvGrpSpPr/>
          <p:nvPr/>
        </p:nvGrpSpPr>
        <p:grpSpPr>
          <a:xfrm>
            <a:off x="3955602" y="2688158"/>
            <a:ext cx="540533" cy="835072"/>
            <a:chOff x="3955602" y="2688158"/>
            <a:chExt cx="540533" cy="83507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E6F5C107-05A3-431B-A38C-BA5F1601EAF9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8B521B3-C91B-449B-A00A-D21D243158BB}"/>
                </a:ext>
              </a:extLst>
            </p:cNvPr>
            <p:cNvSpPr txBox="1"/>
            <p:nvPr/>
          </p:nvSpPr>
          <p:spPr>
            <a:xfrm>
              <a:off x="3955602" y="315389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6E7DE355-106F-4203-834E-72B25F51AB9C}"/>
              </a:ext>
            </a:extLst>
          </p:cNvPr>
          <p:cNvGrpSpPr/>
          <p:nvPr/>
        </p:nvGrpSpPr>
        <p:grpSpPr>
          <a:xfrm>
            <a:off x="7402226" y="2690972"/>
            <a:ext cx="1198149" cy="832258"/>
            <a:chOff x="7402226" y="2690972"/>
            <a:chExt cx="1198149" cy="832258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563589D2-A6CC-4FBC-9372-BA02284D0583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BB40598-428B-4CF1-B06E-1FDF44E39E78}"/>
                </a:ext>
              </a:extLst>
            </p:cNvPr>
            <p:cNvSpPr txBox="1"/>
            <p:nvPr/>
          </p:nvSpPr>
          <p:spPr>
            <a:xfrm>
              <a:off x="7402226" y="3153898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978AE2E-A228-4532-9C4B-41DA0DBD786F}"/>
              </a:ext>
            </a:extLst>
          </p:cNvPr>
          <p:cNvSpPr txBox="1"/>
          <p:nvPr/>
        </p:nvSpPr>
        <p:spPr>
          <a:xfrm>
            <a:off x="670999" y="4986440"/>
            <a:ext cx="10933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Producer requests buffers from pipe fills </a:t>
            </a:r>
            <a:r>
              <a:rPr lang="en-US" sz="2000" dirty="0" smtClean="0"/>
              <a:t>them </a:t>
            </a:r>
            <a:r>
              <a:rPr lang="en-US" sz="2000" dirty="0"/>
              <a:t>and commits making data available to consumer</a:t>
            </a:r>
          </a:p>
          <a:p>
            <a:endParaRPr lang="en-US" sz="2000" dirty="0"/>
          </a:p>
          <a:p>
            <a:r>
              <a:rPr lang="en-US" sz="2000" dirty="0"/>
              <a:t>Consumer receives multi segmented buffers with available data from the pipe and advances read pointer freeing segments</a:t>
            </a:r>
          </a:p>
        </p:txBody>
      </p:sp>
    </p:spTree>
    <p:extLst>
      <p:ext uri="{BB962C8B-B14F-4D97-AF65-F5344CB8AC3E}">
        <p14:creationId xmlns:p14="http://schemas.microsoft.com/office/powerpoint/2010/main" val="332690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8013A456-0333-490B-9D8E-42B97B3457B1}"/>
              </a:ext>
            </a:extLst>
          </p:cNvPr>
          <p:cNvGrpSpPr/>
          <p:nvPr/>
        </p:nvGrpSpPr>
        <p:grpSpPr>
          <a:xfrm>
            <a:off x="637710" y="1197267"/>
            <a:ext cx="632289" cy="801565"/>
            <a:chOff x="690337" y="2690568"/>
            <a:chExt cx="632289" cy="8015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12B2CF74-1CC5-489A-9EBB-4AF1F27F28FE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B8BA88C-D46E-46D3-93FD-754392C6768F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FFFE1A19-3432-4DF0-8B3B-F0553706F701}"/>
              </a:ext>
            </a:extLst>
          </p:cNvPr>
          <p:cNvGrpSpPr/>
          <p:nvPr/>
        </p:nvGrpSpPr>
        <p:grpSpPr>
          <a:xfrm>
            <a:off x="690976" y="2030673"/>
            <a:ext cx="540533" cy="832867"/>
            <a:chOff x="3968944" y="2688158"/>
            <a:chExt cx="540533" cy="83286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56B6BA7A-BEF9-4D67-A503-F1EDD4E15E5E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472269BD-C9D6-492D-B209-FADF6B7CEDEA}"/>
                </a:ext>
              </a:extLst>
            </p:cNvPr>
            <p:cNvSpPr txBox="1"/>
            <p:nvPr/>
          </p:nvSpPr>
          <p:spPr>
            <a:xfrm>
              <a:off x="3968944" y="3151693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E9AC470-1DDE-45BF-9601-A493C619CBCE}"/>
              </a:ext>
            </a:extLst>
          </p:cNvPr>
          <p:cNvSpPr txBox="1"/>
          <p:nvPr/>
        </p:nvSpPr>
        <p:spPr>
          <a:xfrm>
            <a:off x="649082" y="827935"/>
            <a:ext cx="7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03DCACB4-88EA-457D-835B-FE0C166D28DB}"/>
              </a:ext>
            </a:extLst>
          </p:cNvPr>
          <p:cNvGrpSpPr/>
          <p:nvPr/>
        </p:nvGrpSpPr>
        <p:grpSpPr>
          <a:xfrm>
            <a:off x="441588" y="2838588"/>
            <a:ext cx="1198149" cy="849484"/>
            <a:chOff x="7407093" y="2690972"/>
            <a:chExt cx="1198149" cy="84948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4EEC916F-07FD-46DA-B745-38F291E9EC25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A6F7495-36DB-461B-A93D-A2316188941F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69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E71D385-3243-4838-A2DB-614444501481}"/>
              </a:ext>
            </a:extLst>
          </p:cNvPr>
          <p:cNvGrpSpPr/>
          <p:nvPr/>
        </p:nvGrpSpPr>
        <p:grpSpPr>
          <a:xfrm>
            <a:off x="495587" y="2890652"/>
            <a:ext cx="1198149" cy="849484"/>
            <a:chOff x="7407093" y="2690972"/>
            <a:chExt cx="1198149" cy="84948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9BD7313C-4C98-4CF1-9CDE-D8B4104F3FDE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91898FD-366C-4E25-8957-E7B2AD7681BB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284046-DD86-436D-9BD7-FE511CABB9CC}"/>
              </a:ext>
            </a:extLst>
          </p:cNvPr>
          <p:cNvSpPr txBox="1"/>
          <p:nvPr/>
        </p:nvSpPr>
        <p:spPr>
          <a:xfrm>
            <a:off x="546009" y="4486481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</a:t>
            </a:r>
          </a:p>
          <a:p>
            <a:r>
              <a:rPr lang="en-US" dirty="0" err="1">
                <a:solidFill>
                  <a:srgbClr val="00B050"/>
                </a:solidFill>
              </a:rPr>
              <a:t>Alloc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B091898-48B5-4DA5-9DCD-64E4D40302B8}"/>
              </a:ext>
            </a:extLst>
          </p:cNvPr>
          <p:cNvGrpSpPr/>
          <p:nvPr/>
        </p:nvGrpSpPr>
        <p:grpSpPr>
          <a:xfrm>
            <a:off x="961243" y="594292"/>
            <a:ext cx="2394552" cy="565745"/>
            <a:chOff x="1006497" y="2124827"/>
            <a:chExt cx="2394552" cy="5657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EB9D23A-AF6A-4B77-B5D7-A3D6EAD1A1B5}"/>
                </a:ext>
              </a:extLst>
            </p:cNvPr>
            <p:cNvSpPr/>
            <p:nvPr/>
          </p:nvSpPr>
          <p:spPr>
            <a:xfrm>
              <a:off x="1006497" y="2124829"/>
              <a:ext cx="414441" cy="5657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4671E4BE-9054-4FF3-9554-7D711DF5145B}"/>
                </a:ext>
              </a:extLst>
            </p:cNvPr>
            <p:cNvSpPr/>
            <p:nvPr/>
          </p:nvSpPr>
          <p:spPr>
            <a:xfrm>
              <a:off x="1420938" y="2124828"/>
              <a:ext cx="414441" cy="5657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9C03F766-0E2A-485A-8BE8-D5BFB4440A08}"/>
                </a:ext>
              </a:extLst>
            </p:cNvPr>
            <p:cNvSpPr/>
            <p:nvPr/>
          </p:nvSpPr>
          <p:spPr>
            <a:xfrm>
              <a:off x="1835379" y="2124829"/>
              <a:ext cx="414441" cy="5657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A38F198-E132-406B-8FB2-2DC91027A1C5}"/>
                </a:ext>
              </a:extLst>
            </p:cNvPr>
            <p:cNvSpPr/>
            <p:nvPr/>
          </p:nvSpPr>
          <p:spPr>
            <a:xfrm>
              <a:off x="2203773" y="2124828"/>
              <a:ext cx="414441" cy="5657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E964D61B-04F7-4B02-A959-07C45D8BC015}"/>
                </a:ext>
              </a:extLst>
            </p:cNvPr>
            <p:cNvSpPr/>
            <p:nvPr/>
          </p:nvSpPr>
          <p:spPr>
            <a:xfrm>
              <a:off x="2572167" y="2124828"/>
              <a:ext cx="414441" cy="5657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D6DE7E0-18F7-44A0-AAA3-FFC451175AA1}"/>
                </a:ext>
              </a:extLst>
            </p:cNvPr>
            <p:cNvSpPr/>
            <p:nvPr/>
          </p:nvSpPr>
          <p:spPr>
            <a:xfrm>
              <a:off x="2986608" y="2124827"/>
              <a:ext cx="414441" cy="5657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B383EE8B-B4AC-440D-8343-39480DF87965}"/>
              </a:ext>
            </a:extLst>
          </p:cNvPr>
          <p:cNvGrpSpPr/>
          <p:nvPr/>
        </p:nvGrpSpPr>
        <p:grpSpPr>
          <a:xfrm>
            <a:off x="637710" y="1197267"/>
            <a:ext cx="632289" cy="801565"/>
            <a:chOff x="690337" y="2690568"/>
            <a:chExt cx="632289" cy="8015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D3D6739A-BED3-4EBD-AC66-2A11B4E6A411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F53DA9A-EF32-4125-B27D-3536EDA91C60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3F82352-2D74-4B1D-AFC4-CD46C62752D6}"/>
              </a:ext>
            </a:extLst>
          </p:cNvPr>
          <p:cNvGrpSpPr/>
          <p:nvPr/>
        </p:nvGrpSpPr>
        <p:grpSpPr>
          <a:xfrm>
            <a:off x="690976" y="2030673"/>
            <a:ext cx="540533" cy="832867"/>
            <a:chOff x="3968944" y="2688158"/>
            <a:chExt cx="540533" cy="83286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D22C0449-4E27-43A7-8369-EEC6C22B835F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7BB8E42-A357-4F25-B260-FA619C289354}"/>
                </a:ext>
              </a:extLst>
            </p:cNvPr>
            <p:cNvSpPr txBox="1"/>
            <p:nvPr/>
          </p:nvSpPr>
          <p:spPr>
            <a:xfrm>
              <a:off x="3968944" y="3151693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28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A08B7CA-D5C8-439E-828D-087299F920D7}"/>
              </a:ext>
            </a:extLst>
          </p:cNvPr>
          <p:cNvSpPr txBox="1"/>
          <p:nvPr/>
        </p:nvSpPr>
        <p:spPr>
          <a:xfrm>
            <a:off x="546009" y="4486481"/>
            <a:ext cx="1720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Writer: </a:t>
            </a:r>
          </a:p>
          <a:p>
            <a:r>
              <a:rPr lang="en-US" dirty="0" err="1"/>
              <a:t>Alloc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Write(1,2,3,4,5)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1BDD9B5-2834-4F55-A55A-8F914D5DB83D}"/>
              </a:ext>
            </a:extLst>
          </p:cNvPr>
          <p:cNvSpPr/>
          <p:nvPr/>
        </p:nvSpPr>
        <p:spPr>
          <a:xfrm>
            <a:off x="961243" y="594294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4677185-61D8-4196-B414-AB8938A2FC3A}"/>
              </a:ext>
            </a:extLst>
          </p:cNvPr>
          <p:cNvSpPr/>
          <p:nvPr/>
        </p:nvSpPr>
        <p:spPr>
          <a:xfrm>
            <a:off x="1375684" y="594293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8416C52-AA0F-4EC7-80EA-BACF16DE7C61}"/>
              </a:ext>
            </a:extLst>
          </p:cNvPr>
          <p:cNvSpPr/>
          <p:nvPr/>
        </p:nvSpPr>
        <p:spPr>
          <a:xfrm>
            <a:off x="1790125" y="594294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5B2D721-5F60-49D1-9140-29AC9735844B}"/>
              </a:ext>
            </a:extLst>
          </p:cNvPr>
          <p:cNvSpPr/>
          <p:nvPr/>
        </p:nvSpPr>
        <p:spPr>
          <a:xfrm>
            <a:off x="2158519" y="594293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C314544-3762-4580-89C2-B1A863E8B58F}"/>
              </a:ext>
            </a:extLst>
          </p:cNvPr>
          <p:cNvSpPr/>
          <p:nvPr/>
        </p:nvSpPr>
        <p:spPr>
          <a:xfrm>
            <a:off x="2526913" y="594293"/>
            <a:ext cx="414441" cy="565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5A83781-9B6B-4760-B25F-F65F82774AC4}"/>
              </a:ext>
            </a:extLst>
          </p:cNvPr>
          <p:cNvSpPr/>
          <p:nvPr/>
        </p:nvSpPr>
        <p:spPr>
          <a:xfrm>
            <a:off x="2941354" y="594292"/>
            <a:ext cx="414441" cy="565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5188221-DE7C-4216-A26B-ABF6C8BDB3C4}"/>
              </a:ext>
            </a:extLst>
          </p:cNvPr>
          <p:cNvGrpSpPr/>
          <p:nvPr/>
        </p:nvGrpSpPr>
        <p:grpSpPr>
          <a:xfrm>
            <a:off x="2442798" y="1181189"/>
            <a:ext cx="1198149" cy="849484"/>
            <a:chOff x="7407093" y="2690972"/>
            <a:chExt cx="1198149" cy="84948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49F8235D-286B-442D-B041-620C87222A69}"/>
                </a:ext>
              </a:extLst>
            </p:cNvPr>
            <p:cNvCxnSpPr/>
            <p:nvPr/>
          </p:nvCxnSpPr>
          <p:spPr>
            <a:xfrm flipV="1">
              <a:off x="7892133" y="2690972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983176C-B4B0-4340-B062-8051C62D9E6F}"/>
                </a:ext>
              </a:extLst>
            </p:cNvPr>
            <p:cNvSpPr txBox="1"/>
            <p:nvPr/>
          </p:nvSpPr>
          <p:spPr>
            <a:xfrm>
              <a:off x="7407093" y="3171124"/>
              <a:ext cx="119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Writer end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A3A0503A-DBEF-4D9E-A858-EB96E5762E17}"/>
              </a:ext>
            </a:extLst>
          </p:cNvPr>
          <p:cNvGrpSpPr/>
          <p:nvPr/>
        </p:nvGrpSpPr>
        <p:grpSpPr>
          <a:xfrm>
            <a:off x="637710" y="1197267"/>
            <a:ext cx="632289" cy="801565"/>
            <a:chOff x="690337" y="2690568"/>
            <a:chExt cx="632289" cy="8015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B274BEFD-DC5D-45F7-B393-3B255F95DBB3}"/>
                </a:ext>
              </a:extLst>
            </p:cNvPr>
            <p:cNvCxnSpPr/>
            <p:nvPr/>
          </p:nvCxnSpPr>
          <p:spPr>
            <a:xfrm flipV="1">
              <a:off x="1006482" y="269056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DD708BA-C5F5-42D6-97C3-36D3AF9E150B}"/>
                </a:ext>
              </a:extLst>
            </p:cNvPr>
            <p:cNvSpPr txBox="1"/>
            <p:nvPr/>
          </p:nvSpPr>
          <p:spPr>
            <a:xfrm>
              <a:off x="690337" y="3122801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73E99ABE-9FF6-481E-BFAB-C53FC8DA047B}"/>
              </a:ext>
            </a:extLst>
          </p:cNvPr>
          <p:cNvGrpSpPr/>
          <p:nvPr/>
        </p:nvGrpSpPr>
        <p:grpSpPr>
          <a:xfrm>
            <a:off x="690976" y="2030673"/>
            <a:ext cx="540533" cy="832867"/>
            <a:chOff x="3968944" y="2688158"/>
            <a:chExt cx="540533" cy="83286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FF3E6B2B-1BE8-49D1-A0F5-25CE5E2CA98A}"/>
                </a:ext>
              </a:extLst>
            </p:cNvPr>
            <p:cNvCxnSpPr/>
            <p:nvPr/>
          </p:nvCxnSpPr>
          <p:spPr>
            <a:xfrm flipV="1">
              <a:off x="4231823" y="2688158"/>
              <a:ext cx="7388" cy="46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080735B-C84E-4E1B-A156-95D92928C1AC}"/>
                </a:ext>
              </a:extLst>
            </p:cNvPr>
            <p:cNvSpPr txBox="1"/>
            <p:nvPr/>
          </p:nvSpPr>
          <p:spPr>
            <a:xfrm>
              <a:off x="3968944" y="3151693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20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1305</Words>
  <Application>Microsoft Office PowerPoint</Application>
  <PresentationFormat>Widescreen</PresentationFormat>
  <Paragraphs>491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Pipelines API review</vt:lpstr>
      <vt:lpstr>Types:</vt:lpstr>
      <vt:lpstr>Multi segment buffer primitives</vt:lpstr>
      <vt:lpstr>Multi segment buffer primitives</vt:lpstr>
      <vt:lpstr>Multi segment writing primitives</vt:lpstr>
      <vt:lpstr>Pipe – copy less, single producer, single consumer byte buffer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ReadOnlyBuffer</vt:lpstr>
      <vt:lpstr>PowerPoint Presentation</vt:lpstr>
      <vt:lpstr>Samples</vt:lpstr>
      <vt:lpstr>Construction</vt:lpstr>
      <vt:lpstr>PositionOf and slice</vt:lpstr>
      <vt:lpstr>Verifying hash (1/2)</vt:lpstr>
      <vt:lpstr>Verifying hash (1/2)</vt:lpstr>
      <vt:lpstr>PositionOf implementation</vt:lpstr>
      <vt:lpstr>IBufferList and Position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 API review</dc:title>
  <dc:creator>Pavel Krymets</dc:creator>
  <cp:lastModifiedBy>Pavel Krymets</cp:lastModifiedBy>
  <cp:revision>30</cp:revision>
  <dcterms:created xsi:type="dcterms:W3CDTF">2018-01-06T06:39:17Z</dcterms:created>
  <dcterms:modified xsi:type="dcterms:W3CDTF">2018-01-08T19:49:34Z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pakrym@microsoft.com</vt:lpwstr>
  </property>
  <property fmtid="{D5CDD505-2E9C-101B-9397-08002B2CF9AE}" pid="5" name="MSIP_Label_f42aa342-8706-4288-bd11-ebb85995028c_SetDate">
    <vt:lpwstr>2018-01-06T07:19:48.4015424Z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