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B8D59-C5DA-4889-80DF-691AB03402B3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6C014-85B1-42B7-9841-42E8DE93D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61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3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24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6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6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16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6C014-85B1-42B7-9841-42E8DE93D3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C70F-099D-46BA-BA6A-9E863B2509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F623A-0A1A-4FBB-B6C3-AD6C963AF4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6683E-C5FD-4E80-9D02-CD6ACC81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3BC7-09E4-475D-A8A9-6FC0F2A7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30D62-F9A1-45F5-B8E4-8FE09AA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9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43F8-E44C-4C8E-9563-FB87BCAD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341A7-697C-450D-B91C-DB83DC585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B6B67-A6F9-42D2-96DC-F7FC160B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95784-E885-4B16-A9A9-A6C0AF24C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26CA-E786-452E-BFE3-975E962F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58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94BCA-3278-42D5-A042-076A1AA3E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378A9-2FCB-4A5B-B11E-8606D8E77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EBD-B4ED-4837-9DBE-5DF5C961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6D243-78E6-487B-B430-9C62FD7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B2EB-7982-46E1-A475-78AFC700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E64E-E603-4980-8F8D-9C250692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9389-0265-4E83-8BE2-4B70D0CEC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A89E6-DF8B-4961-99E0-8D188BF7A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018A-FBE2-42E5-812E-C4645F7F6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13F2A-4AD4-4460-ADB6-03BD7137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9A21E-6112-430F-BC91-9B10DE563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CCD9-4293-49F7-BF14-4431DABD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C17B9-A667-4FCD-91D2-C6E4ACE04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E8F47-CB29-474C-A0C1-F45817288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AF57C-6451-400E-A524-31F34E42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90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0EEB-6897-4FA5-B881-C419502A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BAE94-F5E8-44B5-A8FE-756A73003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1E788-0812-46E2-8210-31C48EE6A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26A04-EFDB-45C5-82CD-88F14A26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905F5-C4FA-497A-B05C-0E85DE8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8DC95-0464-487E-B724-ADFC94B0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6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3400-7936-4FE9-A6B4-7771034C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ECA43-0998-469C-A185-D667AF1D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34218-68F4-4CAC-8F17-4EAD95D5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51302-8966-408D-ACA2-7C7454134E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0E66D-EC7B-4551-AEDE-6D3A5F72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0E2F4-78BC-4D02-8FCD-3CFD1380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ED2D8-4879-4900-B59C-8FD21FC6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02968-A07B-4E30-905D-93D66C07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7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77D4-0AD0-4B48-B30E-42CA9B50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1E68E-B8D7-494F-80AD-63B60DFE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75467-50A3-4A48-A9EF-A426475E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785D8-3B93-4026-9FEE-11238B0D1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41999-3705-4D04-921C-B0EFCBBD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EE995-C3AE-48BE-8409-27FFB40EC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B4681-FF39-40B4-9152-1E7837F3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69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1D533-198E-4945-9A86-37695E420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6831-9921-4E17-A0A5-A64DCFAD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21E6-8058-4323-8DD6-4D60AF66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FC7EA-74D6-4FAE-9E04-E49F35FA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4F3F3-9930-453D-A8DB-63E3FF26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CDE22-AD9D-4757-AC16-58021C11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0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3FCE-2AE4-414E-9CB2-F1EF479D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BEB15-892E-461E-8042-1B0C38CA6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81D6D-F3A8-4C13-98EB-D451841423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4CBD1-141F-4183-AEB2-42D849252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D7C70-E0C9-4527-B0ED-8C0C1AE6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BB970-B1FD-4F5F-BD4F-07F1D9A8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9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5A20E-E72B-490E-BBFF-3918B1CD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56706-130F-4085-A6F7-E8CE278C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B3F4F-AB03-45BA-94CF-B633AE166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22EB6-D848-457A-95FD-84FE9ACE49A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7D0A3-A4BA-43CD-9E31-F188B2B09A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35417-D35C-4E21-8A42-50C76CD3F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8E998-B8D2-4EB5-BA2B-CE8EED430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3039B-F0E8-4EEA-8E51-740525C23A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Pipelines API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5BC0A-C1B7-4EF6-9421-050D1EAC6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4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8A16438C-4288-4BD3-BA1E-B28E9BD95F80}"/>
              </a:ext>
            </a:extLst>
          </p:cNvPr>
          <p:cNvSpPr/>
          <p:nvPr/>
        </p:nvSpPr>
        <p:spPr>
          <a:xfrm rot="10800000">
            <a:off x="6372671" y="3318175"/>
            <a:ext cx="4903419" cy="2589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A16438C-4288-4BD3-BA1E-B28E9BD95F80}"/>
              </a:ext>
            </a:extLst>
          </p:cNvPr>
          <p:cNvSpPr/>
          <p:nvPr/>
        </p:nvSpPr>
        <p:spPr>
          <a:xfrm rot="10800000">
            <a:off x="656623" y="3318175"/>
            <a:ext cx="4903419" cy="258921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16438C-4288-4BD3-BA1E-B28E9BD95F80}"/>
              </a:ext>
            </a:extLst>
          </p:cNvPr>
          <p:cNvSpPr/>
          <p:nvPr/>
        </p:nvSpPr>
        <p:spPr>
          <a:xfrm>
            <a:off x="656623" y="1145944"/>
            <a:ext cx="10788604" cy="132556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1A15A-D572-47C2-B291-90D808430BFF}"/>
              </a:ext>
            </a:extLst>
          </p:cNvPr>
          <p:cNvSpPr/>
          <p:nvPr/>
        </p:nvSpPr>
        <p:spPr>
          <a:xfrm>
            <a:off x="1952454" y="156928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8EA1F-5D58-4C74-B263-6478B7657719}"/>
              </a:ext>
            </a:extLst>
          </p:cNvPr>
          <p:cNvSpPr/>
          <p:nvPr/>
        </p:nvSpPr>
        <p:spPr>
          <a:xfrm>
            <a:off x="2366895" y="156927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9E969-F260-4185-A583-714417D986BA}"/>
              </a:ext>
            </a:extLst>
          </p:cNvPr>
          <p:cNvSpPr/>
          <p:nvPr/>
        </p:nvSpPr>
        <p:spPr>
          <a:xfrm>
            <a:off x="2781336" y="156928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48DC58-DF42-4EEB-8970-02ACB5FAFD60}"/>
              </a:ext>
            </a:extLst>
          </p:cNvPr>
          <p:cNvSpPr/>
          <p:nvPr/>
        </p:nvSpPr>
        <p:spPr>
          <a:xfrm>
            <a:off x="3149730" y="156927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21157-E041-46D9-980A-581CB53471B5}"/>
              </a:ext>
            </a:extLst>
          </p:cNvPr>
          <p:cNvSpPr/>
          <p:nvPr/>
        </p:nvSpPr>
        <p:spPr>
          <a:xfrm>
            <a:off x="3518124" y="156927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93212-8127-42B9-AC60-52406A66CA32}"/>
              </a:ext>
            </a:extLst>
          </p:cNvPr>
          <p:cNvSpPr/>
          <p:nvPr/>
        </p:nvSpPr>
        <p:spPr>
          <a:xfrm>
            <a:off x="3932565" y="156927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67285-9AB0-4130-A554-DB41AFEF76BD}"/>
              </a:ext>
            </a:extLst>
          </p:cNvPr>
          <p:cNvSpPr/>
          <p:nvPr/>
        </p:nvSpPr>
        <p:spPr>
          <a:xfrm>
            <a:off x="4760336" y="156927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BCA97D-4E27-4DA3-A9EB-589C5DBD1237}"/>
              </a:ext>
            </a:extLst>
          </p:cNvPr>
          <p:cNvSpPr/>
          <p:nvPr/>
        </p:nvSpPr>
        <p:spPr>
          <a:xfrm>
            <a:off x="5174777" y="156927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6099A-2CF5-4CBA-B868-704E24DCD945}"/>
              </a:ext>
            </a:extLst>
          </p:cNvPr>
          <p:cNvSpPr/>
          <p:nvPr/>
        </p:nvSpPr>
        <p:spPr>
          <a:xfrm>
            <a:off x="5589218" y="156927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0FA68-2D14-4A17-B01E-0BE7A3DAC901}"/>
              </a:ext>
            </a:extLst>
          </p:cNvPr>
          <p:cNvSpPr/>
          <p:nvPr/>
        </p:nvSpPr>
        <p:spPr>
          <a:xfrm>
            <a:off x="6003659" y="156927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DAA8DF-F407-44CB-84F8-0FF66B08E587}"/>
              </a:ext>
            </a:extLst>
          </p:cNvPr>
          <p:cNvSpPr/>
          <p:nvPr/>
        </p:nvSpPr>
        <p:spPr>
          <a:xfrm>
            <a:off x="6372053" y="156927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40FF2-9167-4753-A220-EFBF3F5BE6A3}"/>
              </a:ext>
            </a:extLst>
          </p:cNvPr>
          <p:cNvSpPr/>
          <p:nvPr/>
        </p:nvSpPr>
        <p:spPr>
          <a:xfrm>
            <a:off x="6786494" y="156927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7DF217-8B21-41B5-8867-06DF1D1557D5}"/>
              </a:ext>
            </a:extLst>
          </p:cNvPr>
          <p:cNvSpPr/>
          <p:nvPr/>
        </p:nvSpPr>
        <p:spPr>
          <a:xfrm>
            <a:off x="7598504" y="156927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9A181-DC5D-428C-9E00-B0CAF0EA9FD6}"/>
              </a:ext>
            </a:extLst>
          </p:cNvPr>
          <p:cNvSpPr/>
          <p:nvPr/>
        </p:nvSpPr>
        <p:spPr>
          <a:xfrm>
            <a:off x="8012945" y="156927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C434A-4959-44A6-A6A0-27BDB77BA07B}"/>
              </a:ext>
            </a:extLst>
          </p:cNvPr>
          <p:cNvSpPr/>
          <p:nvPr/>
        </p:nvSpPr>
        <p:spPr>
          <a:xfrm>
            <a:off x="8427386" y="156927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F5FC0C-9654-4A79-A311-35EE30BCA385}"/>
              </a:ext>
            </a:extLst>
          </p:cNvPr>
          <p:cNvSpPr/>
          <p:nvPr/>
        </p:nvSpPr>
        <p:spPr>
          <a:xfrm>
            <a:off x="8841827" y="156927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1530B6-51D5-488F-988F-562E1C3D970A}"/>
              </a:ext>
            </a:extLst>
          </p:cNvPr>
          <p:cNvSpPr/>
          <p:nvPr/>
        </p:nvSpPr>
        <p:spPr>
          <a:xfrm>
            <a:off x="9210221" y="156927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E6AFD-CF0D-4536-BA7F-1006ED101A3A}"/>
              </a:ext>
            </a:extLst>
          </p:cNvPr>
          <p:cNvSpPr/>
          <p:nvPr/>
        </p:nvSpPr>
        <p:spPr>
          <a:xfrm>
            <a:off x="9624662" y="156927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08F569-7C98-4570-8F5B-127D2CA5441D}"/>
              </a:ext>
            </a:extLst>
          </p:cNvPr>
          <p:cNvCxnSpPr>
            <a:stCxn id="11" idx="1"/>
          </p:cNvCxnSpPr>
          <p:nvPr/>
        </p:nvCxnSpPr>
        <p:spPr>
          <a:xfrm flipH="1">
            <a:off x="4339340" y="1852150"/>
            <a:ext cx="420996" cy="11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08F569-7C98-4570-8F5B-127D2CA5441D}"/>
              </a:ext>
            </a:extLst>
          </p:cNvPr>
          <p:cNvCxnSpPr/>
          <p:nvPr/>
        </p:nvCxnSpPr>
        <p:spPr>
          <a:xfrm flipH="1">
            <a:off x="7189221" y="1879022"/>
            <a:ext cx="420997" cy="11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06809" y="1694356"/>
            <a:ext cx="849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238529" y="1624059"/>
            <a:ext cx="78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21A15A-D572-47C2-B291-90D808430BFF}"/>
              </a:ext>
            </a:extLst>
          </p:cNvPr>
          <p:cNvSpPr/>
          <p:nvPr/>
        </p:nvSpPr>
        <p:spPr>
          <a:xfrm>
            <a:off x="1952454" y="3581234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A8EA1F-5D58-4C74-B263-6478B7657719}"/>
              </a:ext>
            </a:extLst>
          </p:cNvPr>
          <p:cNvSpPr/>
          <p:nvPr/>
        </p:nvSpPr>
        <p:spPr>
          <a:xfrm>
            <a:off x="2366895" y="3581233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19E969-F260-4185-A583-714417D986BA}"/>
              </a:ext>
            </a:extLst>
          </p:cNvPr>
          <p:cNvSpPr/>
          <p:nvPr/>
        </p:nvSpPr>
        <p:spPr>
          <a:xfrm>
            <a:off x="2781336" y="3581234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48DC58-DF42-4EEB-8970-02ACB5FAFD60}"/>
              </a:ext>
            </a:extLst>
          </p:cNvPr>
          <p:cNvSpPr/>
          <p:nvPr/>
        </p:nvSpPr>
        <p:spPr>
          <a:xfrm>
            <a:off x="3149730" y="3581233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121157-E041-46D9-980A-581CB53471B5}"/>
              </a:ext>
            </a:extLst>
          </p:cNvPr>
          <p:cNvSpPr/>
          <p:nvPr/>
        </p:nvSpPr>
        <p:spPr>
          <a:xfrm>
            <a:off x="3518124" y="3581233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5093212-8127-42B9-AC60-52406A66CA32}"/>
              </a:ext>
            </a:extLst>
          </p:cNvPr>
          <p:cNvSpPr/>
          <p:nvPr/>
        </p:nvSpPr>
        <p:spPr>
          <a:xfrm>
            <a:off x="3932565" y="3581232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E67285-9AB0-4130-A554-DB41AFEF76BD}"/>
              </a:ext>
            </a:extLst>
          </p:cNvPr>
          <p:cNvSpPr/>
          <p:nvPr/>
        </p:nvSpPr>
        <p:spPr>
          <a:xfrm>
            <a:off x="4760336" y="3581232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BCA97D-4E27-4DA3-A9EB-589C5DBD1237}"/>
              </a:ext>
            </a:extLst>
          </p:cNvPr>
          <p:cNvSpPr/>
          <p:nvPr/>
        </p:nvSpPr>
        <p:spPr>
          <a:xfrm>
            <a:off x="5174777" y="3581231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26099A-2CF5-4CBA-B868-704E24DCD945}"/>
              </a:ext>
            </a:extLst>
          </p:cNvPr>
          <p:cNvSpPr/>
          <p:nvPr/>
        </p:nvSpPr>
        <p:spPr>
          <a:xfrm>
            <a:off x="5589218" y="3581232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70FA68-2D14-4A17-B01E-0BE7A3DAC901}"/>
              </a:ext>
            </a:extLst>
          </p:cNvPr>
          <p:cNvSpPr/>
          <p:nvPr/>
        </p:nvSpPr>
        <p:spPr>
          <a:xfrm>
            <a:off x="6003659" y="3581231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EDAA8DF-F407-44CB-84F8-0FF66B08E587}"/>
              </a:ext>
            </a:extLst>
          </p:cNvPr>
          <p:cNvSpPr/>
          <p:nvPr/>
        </p:nvSpPr>
        <p:spPr>
          <a:xfrm>
            <a:off x="6372053" y="3581232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BD40FF2-9167-4753-A220-EFBF3F5BE6A3}"/>
              </a:ext>
            </a:extLst>
          </p:cNvPr>
          <p:cNvSpPr/>
          <p:nvPr/>
        </p:nvSpPr>
        <p:spPr>
          <a:xfrm>
            <a:off x="6786494" y="3581231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7DF217-8B21-41B5-8867-06DF1D1557D5}"/>
              </a:ext>
            </a:extLst>
          </p:cNvPr>
          <p:cNvSpPr/>
          <p:nvPr/>
        </p:nvSpPr>
        <p:spPr>
          <a:xfrm>
            <a:off x="7598504" y="358123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0A9A181-DC5D-428C-9E00-B0CAF0EA9FD6}"/>
              </a:ext>
            </a:extLst>
          </p:cNvPr>
          <p:cNvSpPr/>
          <p:nvPr/>
        </p:nvSpPr>
        <p:spPr>
          <a:xfrm>
            <a:off x="8012945" y="35812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5C434A-4959-44A6-A6A0-27BDB77BA07B}"/>
              </a:ext>
            </a:extLst>
          </p:cNvPr>
          <p:cNvSpPr/>
          <p:nvPr/>
        </p:nvSpPr>
        <p:spPr>
          <a:xfrm>
            <a:off x="8427386" y="358123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F5FC0C-9654-4A79-A311-35EE30BCA385}"/>
              </a:ext>
            </a:extLst>
          </p:cNvPr>
          <p:cNvSpPr/>
          <p:nvPr/>
        </p:nvSpPr>
        <p:spPr>
          <a:xfrm>
            <a:off x="8841827" y="35812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1530B6-51D5-488F-988F-562E1C3D970A}"/>
              </a:ext>
            </a:extLst>
          </p:cNvPr>
          <p:cNvSpPr/>
          <p:nvPr/>
        </p:nvSpPr>
        <p:spPr>
          <a:xfrm>
            <a:off x="9210221" y="358123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7BE6AFD-CF0D-4536-BA7F-1006ED101A3A}"/>
              </a:ext>
            </a:extLst>
          </p:cNvPr>
          <p:cNvSpPr/>
          <p:nvPr/>
        </p:nvSpPr>
        <p:spPr>
          <a:xfrm>
            <a:off x="9624662" y="358122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08F569-7C98-4570-8F5B-127D2CA5441D}"/>
              </a:ext>
            </a:extLst>
          </p:cNvPr>
          <p:cNvCxnSpPr>
            <a:stCxn id="41" idx="1"/>
          </p:cNvCxnSpPr>
          <p:nvPr/>
        </p:nvCxnSpPr>
        <p:spPr>
          <a:xfrm flipH="1">
            <a:off x="4339339" y="3864104"/>
            <a:ext cx="420997" cy="11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708F569-7C98-4570-8F5B-127D2CA5441D}"/>
              </a:ext>
            </a:extLst>
          </p:cNvPr>
          <p:cNvCxnSpPr/>
          <p:nvPr/>
        </p:nvCxnSpPr>
        <p:spPr>
          <a:xfrm flipH="1">
            <a:off x="7189221" y="3890976"/>
            <a:ext cx="420997" cy="11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B21A15A-D572-47C2-B291-90D808430BFF}"/>
              </a:ext>
            </a:extLst>
          </p:cNvPr>
          <p:cNvSpPr/>
          <p:nvPr/>
        </p:nvSpPr>
        <p:spPr>
          <a:xfrm rot="10800000">
            <a:off x="1952454" y="5005164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A8EA1F-5D58-4C74-B263-6478B7657719}"/>
              </a:ext>
            </a:extLst>
          </p:cNvPr>
          <p:cNvSpPr/>
          <p:nvPr/>
        </p:nvSpPr>
        <p:spPr>
          <a:xfrm rot="10800000">
            <a:off x="2366895" y="5005163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C19E969-F260-4185-A583-714417D986BA}"/>
              </a:ext>
            </a:extLst>
          </p:cNvPr>
          <p:cNvSpPr/>
          <p:nvPr/>
        </p:nvSpPr>
        <p:spPr>
          <a:xfrm rot="10800000">
            <a:off x="2781336" y="5005164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348DC58-DF42-4EEB-8970-02ACB5FAFD60}"/>
              </a:ext>
            </a:extLst>
          </p:cNvPr>
          <p:cNvSpPr/>
          <p:nvPr/>
        </p:nvSpPr>
        <p:spPr>
          <a:xfrm rot="10800000">
            <a:off x="3149730" y="5005163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121157-E041-46D9-980A-581CB53471B5}"/>
              </a:ext>
            </a:extLst>
          </p:cNvPr>
          <p:cNvSpPr/>
          <p:nvPr/>
        </p:nvSpPr>
        <p:spPr>
          <a:xfrm rot="10800000">
            <a:off x="3518124" y="5005163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093212-8127-42B9-AC60-52406A66CA32}"/>
              </a:ext>
            </a:extLst>
          </p:cNvPr>
          <p:cNvSpPr/>
          <p:nvPr/>
        </p:nvSpPr>
        <p:spPr>
          <a:xfrm rot="10800000">
            <a:off x="3932565" y="5005162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7E67285-9AB0-4130-A554-DB41AFEF76BD}"/>
              </a:ext>
            </a:extLst>
          </p:cNvPr>
          <p:cNvSpPr/>
          <p:nvPr/>
        </p:nvSpPr>
        <p:spPr>
          <a:xfrm rot="10800000">
            <a:off x="4760336" y="5005162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BCA97D-4E27-4DA3-A9EB-589C5DBD1237}"/>
              </a:ext>
            </a:extLst>
          </p:cNvPr>
          <p:cNvSpPr/>
          <p:nvPr/>
        </p:nvSpPr>
        <p:spPr>
          <a:xfrm rot="10800000">
            <a:off x="5174777" y="5005161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726099A-2CF5-4CBA-B868-704E24DCD945}"/>
              </a:ext>
            </a:extLst>
          </p:cNvPr>
          <p:cNvSpPr/>
          <p:nvPr/>
        </p:nvSpPr>
        <p:spPr>
          <a:xfrm rot="10800000">
            <a:off x="5589218" y="5005162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070FA68-2D14-4A17-B01E-0BE7A3DAC901}"/>
              </a:ext>
            </a:extLst>
          </p:cNvPr>
          <p:cNvSpPr/>
          <p:nvPr/>
        </p:nvSpPr>
        <p:spPr>
          <a:xfrm rot="10800000">
            <a:off x="6003659" y="5005161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EDAA8DF-F407-44CB-84F8-0FF66B08E587}"/>
              </a:ext>
            </a:extLst>
          </p:cNvPr>
          <p:cNvSpPr/>
          <p:nvPr/>
        </p:nvSpPr>
        <p:spPr>
          <a:xfrm rot="10800000">
            <a:off x="6372053" y="5005162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BD40FF2-9167-4753-A220-EFBF3F5BE6A3}"/>
              </a:ext>
            </a:extLst>
          </p:cNvPr>
          <p:cNvSpPr/>
          <p:nvPr/>
        </p:nvSpPr>
        <p:spPr>
          <a:xfrm rot="10800000">
            <a:off x="6786494" y="5005161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7DF217-8B21-41B5-8867-06DF1D1557D5}"/>
              </a:ext>
            </a:extLst>
          </p:cNvPr>
          <p:cNvSpPr/>
          <p:nvPr/>
        </p:nvSpPr>
        <p:spPr>
          <a:xfrm rot="10800000">
            <a:off x="7598504" y="500516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A9A181-DC5D-428C-9E00-B0CAF0EA9FD6}"/>
              </a:ext>
            </a:extLst>
          </p:cNvPr>
          <p:cNvSpPr/>
          <p:nvPr/>
        </p:nvSpPr>
        <p:spPr>
          <a:xfrm rot="10800000">
            <a:off x="8012945" y="500515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5C434A-4959-44A6-A6A0-27BDB77BA07B}"/>
              </a:ext>
            </a:extLst>
          </p:cNvPr>
          <p:cNvSpPr/>
          <p:nvPr/>
        </p:nvSpPr>
        <p:spPr>
          <a:xfrm rot="10800000">
            <a:off x="8427386" y="500516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F5FC0C-9654-4A79-A311-35EE30BCA385}"/>
              </a:ext>
            </a:extLst>
          </p:cNvPr>
          <p:cNvSpPr/>
          <p:nvPr/>
        </p:nvSpPr>
        <p:spPr>
          <a:xfrm rot="10800000">
            <a:off x="8841827" y="500515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1530B6-51D5-488F-988F-562E1C3D970A}"/>
              </a:ext>
            </a:extLst>
          </p:cNvPr>
          <p:cNvSpPr/>
          <p:nvPr/>
        </p:nvSpPr>
        <p:spPr>
          <a:xfrm rot="10800000">
            <a:off x="9210221" y="5005160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BE6AFD-CF0D-4536-BA7F-1006ED101A3A}"/>
              </a:ext>
            </a:extLst>
          </p:cNvPr>
          <p:cNvSpPr/>
          <p:nvPr/>
        </p:nvSpPr>
        <p:spPr>
          <a:xfrm rot="10800000">
            <a:off x="9624662" y="5005159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708F569-7C98-4570-8F5B-127D2CA5441D}"/>
              </a:ext>
            </a:extLst>
          </p:cNvPr>
          <p:cNvCxnSpPr>
            <a:endCxn id="65" idx="3"/>
          </p:cNvCxnSpPr>
          <p:nvPr/>
        </p:nvCxnSpPr>
        <p:spPr>
          <a:xfrm flipV="1">
            <a:off x="4339340" y="5288033"/>
            <a:ext cx="420996" cy="1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708F569-7C98-4570-8F5B-127D2CA5441D}"/>
              </a:ext>
            </a:extLst>
          </p:cNvPr>
          <p:cNvCxnSpPr/>
          <p:nvPr/>
        </p:nvCxnSpPr>
        <p:spPr>
          <a:xfrm>
            <a:off x="7208506" y="5299553"/>
            <a:ext cx="401712" cy="15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6417" y="2710175"/>
            <a:ext cx="10555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IPipeConnection</a:t>
            </a:r>
            <a:r>
              <a:rPr lang="en-US" sz="2000" dirty="0"/>
              <a:t> – two ends of different pipes (</a:t>
            </a:r>
            <a:r>
              <a:rPr lang="en-US" sz="2000" dirty="0" err="1"/>
              <a:t>TcpConnection</a:t>
            </a:r>
            <a:r>
              <a:rPr lang="en-US" sz="2000" dirty="0"/>
              <a:t>, </a:t>
            </a:r>
            <a:r>
              <a:rPr lang="en-US" sz="2000" dirty="0" err="1"/>
              <a:t>HttpContext.Body</a:t>
            </a:r>
            <a:r>
              <a:rPr lang="en-US" sz="2000" dirty="0"/>
              <a:t>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29150" y="639324"/>
            <a:ext cx="3889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IPipe</a:t>
            </a:r>
            <a:r>
              <a:rPr lang="en-US" sz="2000" dirty="0"/>
              <a:t> </a:t>
            </a:r>
            <a:r>
              <a:rPr lang="en-US" dirty="0"/>
              <a:t>– two ends of the same pipe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73976" y="368899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12755" y="513024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289215" y="3690956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0339903" y="510336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96600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8624" y="168388"/>
            <a:ext cx="3889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Backpressure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1A15A-D572-47C2-B291-90D808430BFF}"/>
              </a:ext>
            </a:extLst>
          </p:cNvPr>
          <p:cNvSpPr/>
          <p:nvPr/>
        </p:nvSpPr>
        <p:spPr>
          <a:xfrm rot="10800000">
            <a:off x="377984" y="262700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A8EA1F-5D58-4C74-B263-6478B7657719}"/>
              </a:ext>
            </a:extLst>
          </p:cNvPr>
          <p:cNvSpPr/>
          <p:nvPr/>
        </p:nvSpPr>
        <p:spPr>
          <a:xfrm rot="10800000">
            <a:off x="792425" y="262700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9E969-F260-4185-A583-714417D986BA}"/>
              </a:ext>
            </a:extLst>
          </p:cNvPr>
          <p:cNvSpPr/>
          <p:nvPr/>
        </p:nvSpPr>
        <p:spPr>
          <a:xfrm rot="10800000">
            <a:off x="1206866" y="2627008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48DC58-DF42-4EEB-8970-02ACB5FAFD60}"/>
              </a:ext>
            </a:extLst>
          </p:cNvPr>
          <p:cNvSpPr/>
          <p:nvPr/>
        </p:nvSpPr>
        <p:spPr>
          <a:xfrm rot="10800000">
            <a:off x="1575260" y="262700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121157-E041-46D9-980A-581CB53471B5}"/>
              </a:ext>
            </a:extLst>
          </p:cNvPr>
          <p:cNvSpPr/>
          <p:nvPr/>
        </p:nvSpPr>
        <p:spPr>
          <a:xfrm rot="10800000">
            <a:off x="1943654" y="2627007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93212-8127-42B9-AC60-52406A66CA32}"/>
              </a:ext>
            </a:extLst>
          </p:cNvPr>
          <p:cNvSpPr/>
          <p:nvPr/>
        </p:nvSpPr>
        <p:spPr>
          <a:xfrm rot="10800000">
            <a:off x="2358095" y="262700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E67285-9AB0-4130-A554-DB41AFEF76BD}"/>
              </a:ext>
            </a:extLst>
          </p:cNvPr>
          <p:cNvSpPr/>
          <p:nvPr/>
        </p:nvSpPr>
        <p:spPr>
          <a:xfrm rot="10800000">
            <a:off x="3185866" y="262700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BCA97D-4E27-4DA3-A9EB-589C5DBD1237}"/>
              </a:ext>
            </a:extLst>
          </p:cNvPr>
          <p:cNvSpPr/>
          <p:nvPr/>
        </p:nvSpPr>
        <p:spPr>
          <a:xfrm rot="10800000">
            <a:off x="3600307" y="2627005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26099A-2CF5-4CBA-B868-704E24DCD945}"/>
              </a:ext>
            </a:extLst>
          </p:cNvPr>
          <p:cNvSpPr/>
          <p:nvPr/>
        </p:nvSpPr>
        <p:spPr>
          <a:xfrm rot="10800000">
            <a:off x="4014748" y="2627006"/>
            <a:ext cx="414441" cy="5657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70FA68-2D14-4A17-B01E-0BE7A3DAC901}"/>
              </a:ext>
            </a:extLst>
          </p:cNvPr>
          <p:cNvSpPr/>
          <p:nvPr/>
        </p:nvSpPr>
        <p:spPr>
          <a:xfrm rot="10800000">
            <a:off x="4443775" y="2627005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DAA8DF-F407-44CB-84F8-0FF66B08E587}"/>
              </a:ext>
            </a:extLst>
          </p:cNvPr>
          <p:cNvSpPr/>
          <p:nvPr/>
        </p:nvSpPr>
        <p:spPr>
          <a:xfrm rot="10800000">
            <a:off x="4812169" y="2627006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40FF2-9167-4753-A220-EFBF3F5BE6A3}"/>
              </a:ext>
            </a:extLst>
          </p:cNvPr>
          <p:cNvSpPr/>
          <p:nvPr/>
        </p:nvSpPr>
        <p:spPr>
          <a:xfrm rot="10800000">
            <a:off x="5226610" y="2627005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7DF217-8B21-41B5-8867-06DF1D1557D5}"/>
              </a:ext>
            </a:extLst>
          </p:cNvPr>
          <p:cNvSpPr/>
          <p:nvPr/>
        </p:nvSpPr>
        <p:spPr>
          <a:xfrm rot="10800000">
            <a:off x="6024034" y="2627004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A9A181-DC5D-428C-9E00-B0CAF0EA9FD6}"/>
              </a:ext>
            </a:extLst>
          </p:cNvPr>
          <p:cNvSpPr/>
          <p:nvPr/>
        </p:nvSpPr>
        <p:spPr>
          <a:xfrm rot="10800000">
            <a:off x="6438475" y="2627003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C434A-4959-44A6-A6A0-27BDB77BA07B}"/>
              </a:ext>
            </a:extLst>
          </p:cNvPr>
          <p:cNvSpPr/>
          <p:nvPr/>
        </p:nvSpPr>
        <p:spPr>
          <a:xfrm rot="10800000">
            <a:off x="6852916" y="2627004"/>
            <a:ext cx="414441" cy="5657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F5FC0C-9654-4A79-A311-35EE30BCA385}"/>
              </a:ext>
            </a:extLst>
          </p:cNvPr>
          <p:cNvSpPr/>
          <p:nvPr/>
        </p:nvSpPr>
        <p:spPr>
          <a:xfrm rot="10800000">
            <a:off x="7267357" y="2627003"/>
            <a:ext cx="414441" cy="565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1530B6-51D5-488F-988F-562E1C3D970A}"/>
              </a:ext>
            </a:extLst>
          </p:cNvPr>
          <p:cNvSpPr/>
          <p:nvPr/>
        </p:nvSpPr>
        <p:spPr>
          <a:xfrm rot="10800000">
            <a:off x="7635751" y="2627004"/>
            <a:ext cx="414441" cy="565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E6AFD-CF0D-4536-BA7F-1006ED101A3A}"/>
              </a:ext>
            </a:extLst>
          </p:cNvPr>
          <p:cNvSpPr/>
          <p:nvPr/>
        </p:nvSpPr>
        <p:spPr>
          <a:xfrm rot="10800000">
            <a:off x="8050192" y="2627003"/>
            <a:ext cx="414441" cy="565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08F569-7C98-4570-8F5B-127D2CA5441D}"/>
              </a:ext>
            </a:extLst>
          </p:cNvPr>
          <p:cNvCxnSpPr>
            <a:endCxn id="11" idx="3"/>
          </p:cNvCxnSpPr>
          <p:nvPr/>
        </p:nvCxnSpPr>
        <p:spPr>
          <a:xfrm flipV="1">
            <a:off x="2764870" y="2909877"/>
            <a:ext cx="420996" cy="11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08F569-7C98-4570-8F5B-127D2CA5441D}"/>
              </a:ext>
            </a:extLst>
          </p:cNvPr>
          <p:cNvCxnSpPr/>
          <p:nvPr/>
        </p:nvCxnSpPr>
        <p:spPr>
          <a:xfrm>
            <a:off x="5634036" y="2921397"/>
            <a:ext cx="401712" cy="15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DF217-8B21-41B5-8867-06DF1D1557D5}"/>
              </a:ext>
            </a:extLst>
          </p:cNvPr>
          <p:cNvSpPr/>
          <p:nvPr/>
        </p:nvSpPr>
        <p:spPr>
          <a:xfrm rot="10800000">
            <a:off x="8849473" y="2627003"/>
            <a:ext cx="414441" cy="565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A9A181-DC5D-428C-9E00-B0CAF0EA9FD6}"/>
              </a:ext>
            </a:extLst>
          </p:cNvPr>
          <p:cNvSpPr/>
          <p:nvPr/>
        </p:nvSpPr>
        <p:spPr>
          <a:xfrm rot="10800000">
            <a:off x="9263914" y="2627002"/>
            <a:ext cx="414441" cy="565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5C434A-4959-44A6-A6A0-27BDB77BA07B}"/>
              </a:ext>
            </a:extLst>
          </p:cNvPr>
          <p:cNvSpPr/>
          <p:nvPr/>
        </p:nvSpPr>
        <p:spPr>
          <a:xfrm rot="10800000">
            <a:off x="9678355" y="2627003"/>
            <a:ext cx="414441" cy="565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F5FC0C-9654-4A79-A311-35EE30BCA385}"/>
              </a:ext>
            </a:extLst>
          </p:cNvPr>
          <p:cNvSpPr/>
          <p:nvPr/>
        </p:nvSpPr>
        <p:spPr>
          <a:xfrm rot="10800000">
            <a:off x="10092796" y="2627002"/>
            <a:ext cx="414441" cy="565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1530B6-51D5-488F-988F-562E1C3D970A}"/>
              </a:ext>
            </a:extLst>
          </p:cNvPr>
          <p:cNvSpPr/>
          <p:nvPr/>
        </p:nvSpPr>
        <p:spPr>
          <a:xfrm rot="10800000">
            <a:off x="10461190" y="2627003"/>
            <a:ext cx="414441" cy="565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BE6AFD-CF0D-4536-BA7F-1006ED101A3A}"/>
              </a:ext>
            </a:extLst>
          </p:cNvPr>
          <p:cNvSpPr/>
          <p:nvPr/>
        </p:nvSpPr>
        <p:spPr>
          <a:xfrm rot="10800000">
            <a:off x="10875631" y="2627002"/>
            <a:ext cx="414441" cy="5657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708F569-7C98-4570-8F5B-127D2CA5441D}"/>
              </a:ext>
            </a:extLst>
          </p:cNvPr>
          <p:cNvCxnSpPr/>
          <p:nvPr/>
        </p:nvCxnSpPr>
        <p:spPr>
          <a:xfrm>
            <a:off x="8459475" y="2921396"/>
            <a:ext cx="401712" cy="15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67357" y="3192745"/>
            <a:ext cx="9190" cy="4132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429189" y="2130683"/>
            <a:ext cx="0" cy="4963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05152" y="1775502"/>
            <a:ext cx="187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MaximumSizeLow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380167" y="3593543"/>
            <a:ext cx="192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MaximumSizeHigh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1797" y="4575772"/>
            <a:ext cx="1128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FlushAsync</a:t>
            </a:r>
            <a:r>
              <a:rPr lang="en-US" dirty="0"/>
              <a:t> “blocks” when amount of data in Pipe crosses </a:t>
            </a:r>
            <a:r>
              <a:rPr lang="en-US" dirty="0" err="1"/>
              <a:t>MaximumSizeHigh</a:t>
            </a:r>
            <a:r>
              <a:rPr lang="en-US" dirty="0"/>
              <a:t> and “unblocks” when it becomes lower then </a:t>
            </a:r>
            <a:r>
              <a:rPr lang="en-US" dirty="0" err="1"/>
              <a:t>MaximumSizeLow</a:t>
            </a:r>
            <a:r>
              <a:rPr lang="en-US" dirty="0"/>
              <a:t>. Two values are used to prevent thrashing around the limit.</a:t>
            </a:r>
          </a:p>
        </p:txBody>
      </p:sp>
    </p:spTree>
    <p:extLst>
      <p:ext uri="{BB962C8B-B14F-4D97-AF65-F5344CB8AC3E}">
        <p14:creationId xmlns:p14="http://schemas.microsoft.com/office/powerpoint/2010/main" val="233556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109" y="243317"/>
            <a:ext cx="11047692" cy="6424347"/>
          </a:xfrm>
        </p:spPr>
        <p:txBody>
          <a:bodyPr>
            <a:no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IPipeReader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Reader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IPipeWriter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Writer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IPipeReader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ValueAwaiter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ReadAsync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TryRead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result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Advance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Position consumed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Advance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Position consumed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Position examined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CancelPendingRead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Complete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Exception exception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OnWriterCompleted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Action&lt;Exception, object&gt; callback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state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IPipeWriter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IOutput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ValueAwaiter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FlushResult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FlushAsync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CancellationToken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));</a:t>
            </a:r>
            <a:b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Commit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CancelPendingFlush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Complete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Exception exception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OnReaderCompleted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Action&lt;Exception, object&gt; callback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state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IPipeConnection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IDisposable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IPipeReader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Input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IPipeWriter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Output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FlushResult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IsCancelled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IsCompleted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ReadResult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ReadOnlyBuffer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buffer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isCancelled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isCompleted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ReadOnlyBuffer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Buffer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IsCancelled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IsCompleted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7114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451" y="302933"/>
            <a:ext cx="10036489" cy="61763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Pipe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IAwaiter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FlushResult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IAwaiter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ReadResult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IOutput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IPipeReader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IPipeWriter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Pipe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PipeOptions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options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IPipeReader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Reader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IPipeWriter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Writer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Reset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PipeOptions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PipeOptions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MemoryPool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&lt;byte&gt; pool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Scheduler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readerScheduler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Scheduler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writerScheduler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maximumSizeHigh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maximumSizeLow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minimumSegmentSize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2048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MaximumSizeHigh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MaximumSizeLow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MinimumSegmentSize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MemoryPool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&lt;byte&gt; Pool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Scheduler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ReaderScheduler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Scheduler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WriterScheduler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PipelineExtensions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Task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WriteAsync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IPipeWriter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output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byte[] source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Task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WriteAsync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IPipeWriter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output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ReadOnlyMemory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&lt;byte&gt; source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b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IOutput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{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Advance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bytes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Memory&lt;byte&gt;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GetMemory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minimumSize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prstClr val="black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);</a:t>
            </a:r>
            <a:endParaRPr lang="en-US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494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7536" y="380673"/>
            <a:ext cx="183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read loop: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5008" y="859458"/>
            <a:ext cx="727635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result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reader.ReadAsync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result.IsCompleted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result.Buffer.IsEmpty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process data in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result.Buffer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reader.Advance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result.Buffer.End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3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47536" y="380673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write loop: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008" y="859458"/>
            <a:ext cx="588334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memory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pipe.Writer.GetMemory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...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wrire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to memory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pipe.Writer.Advance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bytesWritten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 data completion condition 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pipe.Writer.Complete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finally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pipe.Writer.FlushAsync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31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</TotalTime>
  <Words>247</Words>
  <Application>Microsoft Office PowerPoint</Application>
  <PresentationFormat>Widescreen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Pipelines API review</vt:lpstr>
      <vt:lpstr>PowerPoint Presentation</vt:lpstr>
      <vt:lpstr>PowerPoint Presentation</vt:lpstr>
      <vt:lpstr>    public interface IPipe {         IPipeReader Reader { get; }         IPipeWriter Writer { get; }     }     public interface IPipeReader {         ValueAwaiter&lt;ReadResult&gt; ReadAsync(CancellationToken cancellationToken=default(CancellationToken));         bool TryRead(out ReadResult result);          void Advance(Position consumed);         void Advance(Position consumed, Position examined);          void CancelPendingRead();         void Complete(Exception exception=null);         void OnWriterCompleted(Action&lt;Exception, object&gt; callback, object state);     }     public interface IPipeWriter : IOutput {         ValueAwaiter&lt;FlushResult&gt; FlushAsync(CancellationToken cancellationToken=default(CancellationToken));         void Commit();          void CancelPendingFlush();         void Complete(Exception exception=null);         void OnReaderCompleted(Action&lt;Exception, object&gt; callback, object state);     }      public interface IPipeConnection : IDisposable {         IPipeReader Input { get; }         IPipeWriter Output { get; }     }          public struct FlushResult {         public bool IsCancelled { get; }         public bool IsCompleted { get; }     }     public struct ReadResult {         public ReadResult(ReadOnlyBuffer buffer, bool isCancelled, bool isCompleted);         public ReadOnlyBuffer Buffer { get; }         public bool IsCancelled { get; }         public bool IsCompleted { get; }     }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 API review</dc:title>
  <dc:creator>Pavel Krymets</dc:creator>
  <cp:lastModifiedBy>Immo Landwerth</cp:lastModifiedBy>
  <cp:revision>39</cp:revision>
  <dcterms:created xsi:type="dcterms:W3CDTF">2018-01-06T06:39:17Z</dcterms:created>
  <dcterms:modified xsi:type="dcterms:W3CDTF">2018-01-13T01:32:54Z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pakrym@microsoft.com</vt:lpwstr>
  </property>
  <property fmtid="{D5CDD505-2E9C-101B-9397-08002B2CF9AE}" pid="5" name="MSIP_Label_f42aa342-8706-4288-bd11-ebb85995028c_SetDate">
    <vt:lpwstr>2018-01-06T07:19:48.4015424Z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