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0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" TargetMode="External"/><Relationship Id="rId2" Type="http://schemas.openxmlformats.org/officeDocument/2006/relationships/hyperlink" Target="https://radiopaedi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purple cells">
            <a:extLst>
              <a:ext uri="{FF2B5EF4-FFF2-40B4-BE49-F238E27FC236}">
                <a16:creationId xmlns:a16="http://schemas.microsoft.com/office/drawing/2014/main" id="{B5DB5C36-7377-06C4-129B-FAD63AA96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592" r="-1" b="738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CC4FD-4428-55B6-83DA-867B8884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Enhancing Tumor Visibility in Mammography through Advanced Image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12A25-E716-5A86-6F53-F77D7C448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Sepehr LATIFI AZAD – 190254082</a:t>
            </a:r>
          </a:p>
          <a:p>
            <a:pPr algn="r"/>
            <a:r>
              <a:rPr lang="tr-TR">
                <a:solidFill>
                  <a:srgbClr val="FFFFFF"/>
                </a:solidFill>
              </a:rPr>
              <a:t>Melih YILDIZ – 190254063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216-D137-2E20-62A7-63925565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2EBE-347D-4F25-F7E1-CA1F4C8A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hlinkClick r:id="rId2"/>
              </a:rPr>
              <a:t>https://radiopaedia.or</a:t>
            </a:r>
            <a:r>
              <a:rPr lang="tr-TR" dirty="0">
                <a:hlinkClick r:id="rId2"/>
              </a:rPr>
              <a:t>g</a:t>
            </a:r>
            <a:endParaRPr lang="tr-TR" dirty="0"/>
          </a:p>
          <a:p>
            <a:r>
              <a:rPr lang="tr-TR" dirty="0">
                <a:hlinkClick r:id="rId3"/>
              </a:rPr>
              <a:t>https://docs.opencv.org</a:t>
            </a:r>
            <a:r>
              <a:rPr lang="tr-TR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752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30DF-9933-C9F1-BB05-9839CB1C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54404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B534-8116-FE38-1065-5DC11614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tr-TR" dirty="0"/>
              <a:t>Project </a:t>
            </a:r>
            <a:r>
              <a:rPr lang="tr-TR"/>
              <a:t>Purpose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AF3E-B561-EA7B-13B4-E0E9B458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purpose of this project is to explore and apply advanced image processing techniques to mammography images to enhance the detection and visualization of possible tumors. 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4341EC8E-D89B-37BC-6B4D-C4A4C57B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278" y="3104938"/>
            <a:ext cx="3031115" cy="30311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9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278E-621F-F199-4893-BBA4FD8D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tr-TR"/>
              <a:t>Project Dataset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F7E06594-EF5C-95D5-A925-1B8B4006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r>
              <a:rPr lang="en-US" sz="2000" noProof="1"/>
              <a:t>Radiopaedia: A web application for radiologists and pathologists where they share their cases and asks second opinion.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E3D83F-A157-968E-EA3D-F23D6DB847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86361" y="659381"/>
            <a:ext cx="6497643" cy="553924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430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3399-D2D4-88E5-C007-95B8DE15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pic>
        <p:nvPicPr>
          <p:cNvPr id="9" name="Content Placeholder 8" descr="A close-up of a logo&#10;&#10;Description automatically generated">
            <a:extLst>
              <a:ext uri="{FF2B5EF4-FFF2-40B4-BE49-F238E27FC236}">
                <a16:creationId xmlns:a16="http://schemas.microsoft.com/office/drawing/2014/main" id="{457373D3-9931-5EF8-9BEA-EAA93A170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8" y="3623447"/>
            <a:ext cx="5237552" cy="1769090"/>
          </a:xfrm>
        </p:spPr>
      </p:pic>
      <p:pic>
        <p:nvPicPr>
          <p:cNvPr id="11" name="Picture 10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E292AFC3-D738-B07D-63C8-8E78DBBE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82" y="3429000"/>
            <a:ext cx="1630477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546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2681C-BFE4-0CFA-E04F-A2430764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Method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white squares with black text&#10;&#10;Description automatically generated">
            <a:extLst>
              <a:ext uri="{FF2B5EF4-FFF2-40B4-BE49-F238E27FC236}">
                <a16:creationId xmlns:a16="http://schemas.microsoft.com/office/drawing/2014/main" id="{4DAB1902-7074-6942-E070-75E48302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77" y="3109356"/>
            <a:ext cx="7872916" cy="30901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4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2DE2-B833-10A9-03CE-52A488A0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0761"/>
            <a:ext cx="5067808" cy="1198087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0DFEBB-C7EB-5290-82A8-C2D035E8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F745546-AC4D-E4B9-C5C5-DF181D7B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92" y="2093977"/>
            <a:ext cx="8789416" cy="41090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44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3399-D2D4-88E5-C007-95B8DE15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7"/>
            <a:ext cx="3669522" cy="5217119"/>
          </a:xfrm>
        </p:spPr>
        <p:txBody>
          <a:bodyPr/>
          <a:lstStyle/>
          <a:p>
            <a:r>
              <a:rPr lang="en-US" sz="4400" dirty="0"/>
              <a:t>Applying Method on Mammogram Images</a:t>
            </a:r>
          </a:p>
        </p:txBody>
      </p:sp>
      <p:pic>
        <p:nvPicPr>
          <p:cNvPr id="6" name="Content Placeholder 5" descr="Close-up of a breast scan&#10;&#10;Description automatically generated">
            <a:extLst>
              <a:ext uri="{FF2B5EF4-FFF2-40B4-BE49-F238E27FC236}">
                <a16:creationId xmlns:a16="http://schemas.microsoft.com/office/drawing/2014/main" id="{E2E8D542-4D52-965D-1248-E88FC3698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69" y="1195604"/>
            <a:ext cx="3229391" cy="4683990"/>
          </a:xfrm>
        </p:spPr>
      </p:pic>
      <p:pic>
        <p:nvPicPr>
          <p:cNvPr id="8" name="Picture 7" descr="A close up of a black and white image&#10;&#10;Description automatically generated">
            <a:extLst>
              <a:ext uri="{FF2B5EF4-FFF2-40B4-BE49-F238E27FC236}">
                <a16:creationId xmlns:a16="http://schemas.microsoft.com/office/drawing/2014/main" id="{CC3778F2-A18F-B5E9-C14D-C282F27CB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08" y="1195604"/>
            <a:ext cx="3229392" cy="46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3399-D2D4-88E5-C007-95B8DE15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7"/>
            <a:ext cx="3669522" cy="5217119"/>
          </a:xfrm>
        </p:spPr>
        <p:txBody>
          <a:bodyPr/>
          <a:lstStyle/>
          <a:p>
            <a:r>
              <a:rPr lang="en-US" sz="4400" dirty="0"/>
              <a:t>Applying Method on Mammogram Images</a:t>
            </a:r>
          </a:p>
        </p:txBody>
      </p:sp>
      <p:pic>
        <p:nvPicPr>
          <p:cNvPr id="7" name="Content Placeholder 6" descr="A close-up of a white object&#10;&#10;Description automatically generated">
            <a:extLst>
              <a:ext uri="{FF2B5EF4-FFF2-40B4-BE49-F238E27FC236}">
                <a16:creationId xmlns:a16="http://schemas.microsoft.com/office/drawing/2014/main" id="{AC0B6768-A9D5-F137-DFE1-AD454FDF9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9" y="1195602"/>
            <a:ext cx="3206868" cy="4684498"/>
          </a:xfrm>
        </p:spPr>
      </p:pic>
      <p:pic>
        <p:nvPicPr>
          <p:cNvPr id="10" name="Picture 9" descr="A white light in space&#10;&#10;Description automatically generated">
            <a:extLst>
              <a:ext uri="{FF2B5EF4-FFF2-40B4-BE49-F238E27FC236}">
                <a16:creationId xmlns:a16="http://schemas.microsoft.com/office/drawing/2014/main" id="{C5E0ADDA-B3B2-A51A-0665-09B54ACF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082" y="1195602"/>
            <a:ext cx="3206868" cy="46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3399-D2D4-88E5-C007-95B8DE15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7"/>
            <a:ext cx="3669522" cy="5217119"/>
          </a:xfrm>
        </p:spPr>
        <p:txBody>
          <a:bodyPr/>
          <a:lstStyle/>
          <a:p>
            <a:r>
              <a:rPr lang="en-US" sz="4400" dirty="0"/>
              <a:t>Applying Method on Mammogram Images</a:t>
            </a:r>
          </a:p>
        </p:txBody>
      </p:sp>
      <p:pic>
        <p:nvPicPr>
          <p:cNvPr id="6" name="Content Placeholder 5" descr="A close-up of a breast&#10;&#10;Description automatically generated">
            <a:extLst>
              <a:ext uri="{FF2B5EF4-FFF2-40B4-BE49-F238E27FC236}">
                <a16:creationId xmlns:a16="http://schemas.microsoft.com/office/drawing/2014/main" id="{101186BE-3F1B-9E74-8488-C0BABB530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64" y="1195602"/>
            <a:ext cx="2562717" cy="4684498"/>
          </a:xfrm>
        </p:spPr>
      </p:pic>
      <p:pic>
        <p:nvPicPr>
          <p:cNvPr id="9" name="Picture 8" descr="A close up of a planet&#10;&#10;Description automatically generated">
            <a:extLst>
              <a:ext uri="{FF2B5EF4-FFF2-40B4-BE49-F238E27FC236}">
                <a16:creationId xmlns:a16="http://schemas.microsoft.com/office/drawing/2014/main" id="{268AB493-3EB6-33E1-8DF4-34F1519F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23" y="1195602"/>
            <a:ext cx="3026831" cy="46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9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E1402F"/>
      </a:accent1>
      <a:accent2>
        <a:srgbClr val="CF1D56"/>
      </a:accent2>
      <a:accent3>
        <a:srgbClr val="E12FB2"/>
      </a:accent3>
      <a:accent4>
        <a:srgbClr val="B41DCF"/>
      </a:accent4>
      <a:accent5>
        <a:srgbClr val="7B2FE1"/>
      </a:accent5>
      <a:accent6>
        <a:srgbClr val="3836D4"/>
      </a:accent6>
      <a:hlink>
        <a:srgbClr val="8B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Seaford</vt:lpstr>
      <vt:lpstr>LevelVTI</vt:lpstr>
      <vt:lpstr>Enhancing Tumor Visibility in Mammography through Advanced Image Processing Techniques</vt:lpstr>
      <vt:lpstr>Project Purpose</vt:lpstr>
      <vt:lpstr>Project Dataset</vt:lpstr>
      <vt:lpstr>Materials</vt:lpstr>
      <vt:lpstr>Method</vt:lpstr>
      <vt:lpstr>Implementation</vt:lpstr>
      <vt:lpstr>Applying Method on Mammogram Images</vt:lpstr>
      <vt:lpstr>Applying Method on Mammogram Images</vt:lpstr>
      <vt:lpstr>Applying Method on Mammogram Images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Tumor Visibility in Mammography through Advanced Image Processing Techniques</dc:title>
  <dc:creator>Sepehr Latıfı Azad</dc:creator>
  <cp:lastModifiedBy>Sepehr Latıfı Azad</cp:lastModifiedBy>
  <cp:revision>17</cp:revision>
  <dcterms:created xsi:type="dcterms:W3CDTF">2024-01-08T17:00:55Z</dcterms:created>
  <dcterms:modified xsi:type="dcterms:W3CDTF">2024-01-08T18:34:49Z</dcterms:modified>
</cp:coreProperties>
</file>