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DE"/>
    <a:srgbClr val="F1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1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E3CE0-6EF9-4BCD-931E-6C6B3F20D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67A7B-E814-457B-86E8-AE03BCBFFF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17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19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22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23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24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25</a:t>
            </a:r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26</a:t>
            </a:r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27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28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模板来自于极简办公 </a:t>
            </a:r>
            <a:r>
              <a:rPr lang="en-US" altLang="zh-CN"/>
              <a:t>www.jjppt.com</a:t>
            </a:r>
            <a:endParaRPr lang="zh-CN" altLang="en-US" sz="12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charset="0"/>
                <a:ea typeface="宋体" panose="02010600030101010101" pitchFamily="2" charset="-122"/>
              </a:rPr>
              <a:t>29</a:t>
            </a:r>
            <a:endParaRPr lang="zh-CN" altLang="en-US">
              <a:solidFill>
                <a:prstClr val="black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1752-0BDE-4F1D-B103-7D90690324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53998-33E6-4D30-986B-264F3801B0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0" y="8128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10800000">
            <a:off x="0" y="60452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844550" y="0"/>
            <a:ext cx="10502901" cy="812799"/>
            <a:chOff x="838199" y="0"/>
            <a:chExt cx="10502901" cy="812799"/>
          </a:xfrm>
        </p:grpSpPr>
        <p:cxnSp>
          <p:nvCxnSpPr>
            <p:cNvPr id="31" name="直接连接符 30"/>
            <p:cNvCxnSpPr/>
            <p:nvPr/>
          </p:nvCxnSpPr>
          <p:spPr>
            <a:xfrm flipV="1">
              <a:off x="11341100" y="0"/>
              <a:ext cx="0" cy="812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838199" y="0"/>
              <a:ext cx="0" cy="812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844550" y="6045201"/>
            <a:ext cx="10502901" cy="812799"/>
            <a:chOff x="838199" y="0"/>
            <a:chExt cx="10502901" cy="812799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11341100" y="0"/>
              <a:ext cx="0" cy="812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V="1">
              <a:off x="838199" y="0"/>
              <a:ext cx="0" cy="812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111885" y="2157933"/>
            <a:ext cx="9968865" cy="1566843"/>
            <a:chOff x="1111250" y="2534573"/>
            <a:chExt cx="9968865" cy="1566843"/>
          </a:xfrm>
        </p:grpSpPr>
        <p:sp>
          <p:nvSpPr>
            <p:cNvPr id="39" name="文本框 38"/>
            <p:cNvSpPr txBox="1"/>
            <p:nvPr/>
          </p:nvSpPr>
          <p:spPr>
            <a:xfrm>
              <a:off x="1111250" y="2534573"/>
              <a:ext cx="9968865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时尚简约毕业答辩模板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73350" y="3733116"/>
              <a:ext cx="684530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The formwork of the fashion brief graduation defense</a:t>
              </a:r>
              <a:endParaRPr lang="en-US" altLang="zh-CN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763135" y="4449368"/>
            <a:ext cx="2667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答辩人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：极简办公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论文框架与内容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f889a4cf-83e1-42b4-a3e1-658c6f0b394e"/>
          <p:cNvGrpSpPr>
            <a:grpSpLocks noChangeAspect="1"/>
          </p:cNvGrpSpPr>
          <p:nvPr/>
        </p:nvGrpSpPr>
        <p:grpSpPr>
          <a:xfrm>
            <a:off x="715898" y="2367921"/>
            <a:ext cx="10758966" cy="3748716"/>
            <a:chOff x="715898" y="2367921"/>
            <a:chExt cx="10758966" cy="3748716"/>
          </a:xfrm>
        </p:grpSpPr>
        <p:grpSp>
          <p:nvGrpSpPr>
            <p:cNvPr id="10" name="Group 1"/>
            <p:cNvGrpSpPr/>
            <p:nvPr/>
          </p:nvGrpSpPr>
          <p:grpSpPr>
            <a:xfrm>
              <a:off x="772446" y="2367921"/>
              <a:ext cx="2506854" cy="1161174"/>
              <a:chOff x="772446" y="2367921"/>
              <a:chExt cx="2506854" cy="1161174"/>
            </a:xfrm>
          </p:grpSpPr>
          <p:sp>
            <p:nvSpPr>
              <p:cNvPr id="36" name="Freeform: Shape 5"/>
              <p:cNvSpPr/>
              <p:nvPr/>
            </p:nvSpPr>
            <p:spPr>
              <a:xfrm>
                <a:off x="772446" y="2367921"/>
                <a:ext cx="2506854" cy="1161174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4206" h="775493">
                    <a:moveTo>
                      <a:pt x="0" y="0"/>
                    </a:moveTo>
                    <a:lnTo>
                      <a:pt x="1240155" y="0"/>
                    </a:lnTo>
                    <a:lnTo>
                      <a:pt x="1674206" y="387747"/>
                    </a:lnTo>
                    <a:lnTo>
                      <a:pt x="1240155" y="775493"/>
                    </a:lnTo>
                    <a:lnTo>
                      <a:pt x="0" y="775493"/>
                    </a:lnTo>
                    <a:lnTo>
                      <a:pt x="434051" y="38774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tIns="0" rIns="25200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rgbClr val="FFFFFF"/>
                    </a:solidFill>
                  </a:rPr>
                  <a:t>   单击编辑标题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Oval 6"/>
              <p:cNvSpPr/>
              <p:nvPr/>
            </p:nvSpPr>
            <p:spPr>
              <a:xfrm>
                <a:off x="778770" y="2582953"/>
                <a:ext cx="682491" cy="68489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b="1">
                    <a:solidFill>
                      <a:schemeClr val="bg1"/>
                    </a:solidFill>
                  </a:rPr>
                  <a:t>01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" name="Group 4"/>
            <p:cNvGrpSpPr/>
            <p:nvPr/>
          </p:nvGrpSpPr>
          <p:grpSpPr>
            <a:xfrm>
              <a:off x="3462085" y="2367921"/>
              <a:ext cx="2529966" cy="1161174"/>
              <a:chOff x="3462085" y="2367921"/>
              <a:chExt cx="2529966" cy="1161174"/>
            </a:xfrm>
          </p:grpSpPr>
          <p:sp>
            <p:nvSpPr>
              <p:cNvPr id="34" name="Freeform: Shape 7"/>
              <p:cNvSpPr/>
              <p:nvPr/>
            </p:nvSpPr>
            <p:spPr>
              <a:xfrm>
                <a:off x="3487202" y="2367921"/>
                <a:ext cx="2504849" cy="1161174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4206" h="775493">
                    <a:moveTo>
                      <a:pt x="0" y="0"/>
                    </a:moveTo>
                    <a:lnTo>
                      <a:pt x="1240155" y="0"/>
                    </a:lnTo>
                    <a:lnTo>
                      <a:pt x="1674206" y="387747"/>
                    </a:lnTo>
                    <a:lnTo>
                      <a:pt x="1240155" y="775493"/>
                    </a:lnTo>
                    <a:lnTo>
                      <a:pt x="0" y="775493"/>
                    </a:lnTo>
                    <a:lnTo>
                      <a:pt x="434051" y="3877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tIns="0" rIns="25200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rgbClr val="FFFFFF"/>
                    </a:solidFill>
                  </a:rPr>
                  <a:t> 单击编辑标题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Oval 8"/>
              <p:cNvSpPr/>
              <p:nvPr/>
            </p:nvSpPr>
            <p:spPr>
              <a:xfrm>
                <a:off x="3462085" y="2582953"/>
                <a:ext cx="682491" cy="68489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b="1">
                    <a:solidFill>
                      <a:schemeClr val="bg1"/>
                    </a:solidFill>
                  </a:rPr>
                  <a:t>02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174836" y="2367921"/>
              <a:ext cx="2529965" cy="1161174"/>
              <a:chOff x="6174836" y="2367921"/>
              <a:chExt cx="2529965" cy="1161174"/>
            </a:xfrm>
          </p:grpSpPr>
          <p:sp>
            <p:nvSpPr>
              <p:cNvPr id="32" name="Freeform: Shape 9"/>
              <p:cNvSpPr/>
              <p:nvPr/>
            </p:nvSpPr>
            <p:spPr>
              <a:xfrm>
                <a:off x="6199953" y="2367921"/>
                <a:ext cx="2504848" cy="1161174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4206" h="775493">
                    <a:moveTo>
                      <a:pt x="0" y="0"/>
                    </a:moveTo>
                    <a:lnTo>
                      <a:pt x="1240155" y="0"/>
                    </a:lnTo>
                    <a:lnTo>
                      <a:pt x="1674206" y="387747"/>
                    </a:lnTo>
                    <a:lnTo>
                      <a:pt x="1240155" y="775493"/>
                    </a:lnTo>
                    <a:lnTo>
                      <a:pt x="0" y="775493"/>
                    </a:lnTo>
                    <a:lnTo>
                      <a:pt x="434051" y="3877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tIns="0" rIns="25200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rgbClr val="FFFFFF"/>
                    </a:solidFill>
                  </a:rPr>
                  <a:t> 单击编辑标题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Oval 10"/>
              <p:cNvSpPr/>
              <p:nvPr/>
            </p:nvSpPr>
            <p:spPr>
              <a:xfrm>
                <a:off x="6174836" y="2582953"/>
                <a:ext cx="682491" cy="68489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b="1">
                    <a:solidFill>
                      <a:schemeClr val="bg1"/>
                    </a:solidFill>
                  </a:rPr>
                  <a:t>03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" name="Group 18"/>
            <p:cNvGrpSpPr/>
            <p:nvPr/>
          </p:nvGrpSpPr>
          <p:grpSpPr>
            <a:xfrm>
              <a:off x="8912701" y="2367921"/>
              <a:ext cx="2506854" cy="1161174"/>
              <a:chOff x="8912701" y="2367921"/>
              <a:chExt cx="2506854" cy="1161174"/>
            </a:xfrm>
          </p:grpSpPr>
          <p:sp>
            <p:nvSpPr>
              <p:cNvPr id="30" name="Freeform: Shape 11"/>
              <p:cNvSpPr/>
              <p:nvPr/>
            </p:nvSpPr>
            <p:spPr>
              <a:xfrm>
                <a:off x="8912701" y="2367921"/>
                <a:ext cx="2506854" cy="1161174"/>
              </a:xfrm>
              <a:custGeom>
                <a:avLst/>
                <a:gdLst>
                  <a:gd name="connsiteX0" fmla="*/ 2318 h 2362"/>
                  <a:gd name="connsiteY0" fmla="*/ 2318 h 2362"/>
                  <a:gd name="connsiteX1" fmla="*/ 2318 h 2362"/>
                  <a:gd name="connsiteY1" fmla="*/ 2318 h 2362"/>
                  <a:gd name="connsiteX2" fmla="*/ 2318 h 2362"/>
                  <a:gd name="connsiteY2" fmla="*/ 2318 h 2362"/>
                  <a:gd name="connsiteX3" fmla="*/ 2318 h 2362"/>
                  <a:gd name="connsiteY3" fmla="*/ 2318 h 2362"/>
                  <a:gd name="connsiteX4" fmla="*/ 2318 h 2362"/>
                  <a:gd name="connsiteY4" fmla="*/ 2318 h 2362"/>
                  <a:gd name="connsiteX5" fmla="*/ 2318 h 2362"/>
                  <a:gd name="connsiteY5" fmla="*/ 2318 h 2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74206" h="775493">
                    <a:moveTo>
                      <a:pt x="0" y="0"/>
                    </a:moveTo>
                    <a:lnTo>
                      <a:pt x="1240155" y="0"/>
                    </a:lnTo>
                    <a:lnTo>
                      <a:pt x="1674206" y="387747"/>
                    </a:lnTo>
                    <a:lnTo>
                      <a:pt x="1240155" y="775493"/>
                    </a:lnTo>
                    <a:lnTo>
                      <a:pt x="0" y="775493"/>
                    </a:lnTo>
                    <a:lnTo>
                      <a:pt x="434051" y="3877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0" tIns="0" rIns="252000" bIns="0" anchor="ctr">
                <a:normAutofit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rgbClr val="FFFFFF"/>
                    </a:solidFill>
                  </a:rPr>
                  <a:t> 单击编辑标题</a:t>
                </a: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Oval 12"/>
              <p:cNvSpPr/>
              <p:nvPr/>
            </p:nvSpPr>
            <p:spPr>
              <a:xfrm>
                <a:off x="8912701" y="2606061"/>
                <a:ext cx="684894" cy="684894"/>
              </a:xfrm>
              <a:prstGeom prst="ellipse">
                <a:avLst/>
              </a:prstGeom>
              <a:solidFill>
                <a:schemeClr val="accent4"/>
              </a:solidFill>
              <a:ln w="254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anchor="ctr">
                <a:normAutofit/>
              </a:bodyPr>
              <a:lstStyle/>
              <a:p>
                <a:pPr algn="ctr">
                  <a:defRPr/>
                </a:pPr>
                <a:r>
                  <a:rPr lang="en-US" altLang="zh-CN" b="1">
                    <a:solidFill>
                      <a:schemeClr val="bg1"/>
                    </a:solidFill>
                  </a:rPr>
                  <a:t>04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20"/>
            <p:cNvGrpSpPr/>
            <p:nvPr/>
          </p:nvGrpSpPr>
          <p:grpSpPr>
            <a:xfrm>
              <a:off x="715898" y="4321864"/>
              <a:ext cx="2559633" cy="1794773"/>
              <a:chOff x="715898" y="4321864"/>
              <a:chExt cx="2559633" cy="1794773"/>
            </a:xfrm>
          </p:grpSpPr>
          <p:sp>
            <p:nvSpPr>
              <p:cNvPr id="28" name="TextBox 13"/>
              <p:cNvSpPr txBox="1"/>
              <p:nvPr/>
            </p:nvSpPr>
            <p:spPr>
              <a:xfrm>
                <a:off x="715898" y="4321864"/>
                <a:ext cx="2559633" cy="24479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1"/>
                    </a:solidFill>
                  </a:rPr>
                  <a:t> 单击编辑标题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" name="Rectangle 19"/>
              <p:cNvSpPr/>
              <p:nvPr/>
            </p:nvSpPr>
            <p:spPr>
              <a:xfrm>
                <a:off x="715898" y="4566658"/>
                <a:ext cx="2559633" cy="154997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</p:grpSp>
        <p:grpSp>
          <p:nvGrpSpPr>
            <p:cNvPr id="19" name="Group 21"/>
            <p:cNvGrpSpPr/>
            <p:nvPr/>
          </p:nvGrpSpPr>
          <p:grpSpPr>
            <a:xfrm>
              <a:off x="3449009" y="4321864"/>
              <a:ext cx="2559633" cy="1794773"/>
              <a:chOff x="715898" y="4321864"/>
              <a:chExt cx="2559633" cy="1794773"/>
            </a:xfrm>
          </p:grpSpPr>
          <p:sp>
            <p:nvSpPr>
              <p:cNvPr id="26" name="TextBox 22"/>
              <p:cNvSpPr txBox="1"/>
              <p:nvPr/>
            </p:nvSpPr>
            <p:spPr>
              <a:xfrm>
                <a:off x="715898" y="4321864"/>
                <a:ext cx="2559633" cy="24479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 单击编辑标题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Rectangle 23"/>
              <p:cNvSpPr/>
              <p:nvPr/>
            </p:nvSpPr>
            <p:spPr>
              <a:xfrm>
                <a:off x="715898" y="4566658"/>
                <a:ext cx="2559633" cy="154997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</p:grpSp>
        <p:grpSp>
          <p:nvGrpSpPr>
            <p:cNvPr id="20" name="Group 24"/>
            <p:cNvGrpSpPr/>
            <p:nvPr/>
          </p:nvGrpSpPr>
          <p:grpSpPr>
            <a:xfrm>
              <a:off x="6182120" y="4321864"/>
              <a:ext cx="2559633" cy="1794773"/>
              <a:chOff x="715898" y="4321864"/>
              <a:chExt cx="2559633" cy="1794773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715898" y="4321864"/>
                <a:ext cx="2559633" cy="24479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</a:rPr>
                  <a:t> 单击编辑标题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715898" y="4566658"/>
                <a:ext cx="2559633" cy="154997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</p:grpSp>
        <p:grpSp>
          <p:nvGrpSpPr>
            <p:cNvPr id="21" name="Group 27"/>
            <p:cNvGrpSpPr/>
            <p:nvPr/>
          </p:nvGrpSpPr>
          <p:grpSpPr>
            <a:xfrm>
              <a:off x="8915231" y="4321864"/>
              <a:ext cx="2559633" cy="1794773"/>
              <a:chOff x="715898" y="4321864"/>
              <a:chExt cx="2559633" cy="1794773"/>
            </a:xfrm>
          </p:grpSpPr>
          <p:sp>
            <p:nvSpPr>
              <p:cNvPr id="22" name="TextBox 28"/>
              <p:cNvSpPr txBox="1"/>
              <p:nvPr/>
            </p:nvSpPr>
            <p:spPr>
              <a:xfrm>
                <a:off x="715898" y="4321864"/>
                <a:ext cx="2559633" cy="244795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/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</a:rPr>
                  <a:t> 单击编辑标题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Rectangle 29"/>
              <p:cNvSpPr/>
              <p:nvPr/>
            </p:nvSpPr>
            <p:spPr>
              <a:xfrm>
                <a:off x="715898" y="4566658"/>
                <a:ext cx="2559633" cy="1549979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论文框架与内容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1b971625-a178-4f25-9875-fae81ce063f7"/>
          <p:cNvGrpSpPr>
            <a:grpSpLocks noChangeAspect="1"/>
          </p:cNvGrpSpPr>
          <p:nvPr/>
        </p:nvGrpSpPr>
        <p:grpSpPr>
          <a:xfrm>
            <a:off x="842209" y="2045133"/>
            <a:ext cx="10473825" cy="3352439"/>
            <a:chOff x="842209" y="2045133"/>
            <a:chExt cx="10473825" cy="3352439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1019436" y="3663494"/>
              <a:ext cx="10296299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773824" y="2348880"/>
              <a:ext cx="2644618" cy="2644617"/>
            </a:xfrm>
            <a:prstGeom prst="ellipse">
              <a:avLst/>
            </a:prstGeom>
            <a:solidFill>
              <a:schemeClr val="bg1"/>
            </a:solidFill>
            <a:ln w="1905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</a:rPr>
                <a:t>关键词</a:t>
              </a:r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413734" y="4196532"/>
              <a:ext cx="1201041" cy="1201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6806509" y="4509652"/>
              <a:ext cx="415492" cy="57480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椭圆 17"/>
            <p:cNvSpPr/>
            <p:nvPr/>
          </p:nvSpPr>
          <p:spPr>
            <a:xfrm>
              <a:off x="6413734" y="2061215"/>
              <a:ext cx="1201041" cy="1201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6716089" y="2385099"/>
              <a:ext cx="596330" cy="55327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24">
                  <a:moveTo>
                    <a:pt x="142" y="137"/>
                  </a:moveTo>
                  <a:cubicBezTo>
                    <a:pt x="153" y="126"/>
                    <a:pt x="155" y="110"/>
                    <a:pt x="150" y="97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26" y="121"/>
                    <a:pt x="116" y="121"/>
                    <a:pt x="110" y="115"/>
                  </a:cubicBezTo>
                  <a:cubicBezTo>
                    <a:pt x="104" y="108"/>
                    <a:pt x="104" y="98"/>
                    <a:pt x="110" y="92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14" y="70"/>
                    <a:pt x="99" y="73"/>
                    <a:pt x="88" y="83"/>
                  </a:cubicBezTo>
                  <a:cubicBezTo>
                    <a:pt x="78" y="93"/>
                    <a:pt x="75" y="107"/>
                    <a:pt x="78" y="120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0" y="198"/>
                    <a:pt x="0" y="203"/>
                    <a:pt x="3" y="206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21" y="223"/>
                    <a:pt x="23" y="224"/>
                    <a:pt x="25" y="224"/>
                  </a:cubicBezTo>
                  <a:cubicBezTo>
                    <a:pt x="27" y="224"/>
                    <a:pt x="29" y="223"/>
                    <a:pt x="30" y="222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8" y="150"/>
                    <a:pt x="132" y="147"/>
                    <a:pt x="142" y="137"/>
                  </a:cubicBezTo>
                  <a:close/>
                  <a:moveTo>
                    <a:pt x="27" y="206"/>
                  </a:moveTo>
                  <a:cubicBezTo>
                    <a:pt x="25" y="208"/>
                    <a:pt x="21" y="208"/>
                    <a:pt x="19" y="206"/>
                  </a:cubicBezTo>
                  <a:cubicBezTo>
                    <a:pt x="17" y="204"/>
                    <a:pt x="17" y="200"/>
                    <a:pt x="19" y="198"/>
                  </a:cubicBezTo>
                  <a:cubicBezTo>
                    <a:pt x="21" y="195"/>
                    <a:pt x="25" y="195"/>
                    <a:pt x="27" y="198"/>
                  </a:cubicBezTo>
                  <a:cubicBezTo>
                    <a:pt x="30" y="200"/>
                    <a:pt x="30" y="204"/>
                    <a:pt x="27" y="206"/>
                  </a:cubicBezTo>
                  <a:close/>
                  <a:moveTo>
                    <a:pt x="23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2"/>
                    <a:pt x="14" y="5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17" y="48"/>
                    <a:pt x="217" y="48"/>
                    <a:pt x="217" y="48"/>
                  </a:cubicBezTo>
                  <a:cubicBezTo>
                    <a:pt x="217" y="170"/>
                    <a:pt x="217" y="170"/>
                    <a:pt x="217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33" y="193"/>
                    <a:pt x="241" y="185"/>
                    <a:pt x="241" y="175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2"/>
                    <a:pt x="239" y="0"/>
                    <a:pt x="236" y="0"/>
                  </a:cubicBezTo>
                  <a:close/>
                  <a:moveTo>
                    <a:pt x="47" y="32"/>
                  </a:moveTo>
                  <a:cubicBezTo>
                    <a:pt x="42" y="32"/>
                    <a:pt x="39" y="28"/>
                    <a:pt x="39" y="24"/>
                  </a:cubicBezTo>
                  <a:cubicBezTo>
                    <a:pt x="39" y="19"/>
                    <a:pt x="42" y="15"/>
                    <a:pt x="47" y="15"/>
                  </a:cubicBezTo>
                  <a:cubicBezTo>
                    <a:pt x="52" y="15"/>
                    <a:pt x="55" y="19"/>
                    <a:pt x="55" y="24"/>
                  </a:cubicBezTo>
                  <a:cubicBezTo>
                    <a:pt x="55" y="28"/>
                    <a:pt x="52" y="32"/>
                    <a:pt x="47" y="32"/>
                  </a:cubicBezTo>
                  <a:close/>
                  <a:moveTo>
                    <a:pt x="77" y="32"/>
                  </a:moveTo>
                  <a:cubicBezTo>
                    <a:pt x="72" y="32"/>
                    <a:pt x="69" y="28"/>
                    <a:pt x="69" y="24"/>
                  </a:cubicBezTo>
                  <a:cubicBezTo>
                    <a:pt x="69" y="19"/>
                    <a:pt x="72" y="15"/>
                    <a:pt x="77" y="15"/>
                  </a:cubicBezTo>
                  <a:cubicBezTo>
                    <a:pt x="81" y="15"/>
                    <a:pt x="85" y="19"/>
                    <a:pt x="85" y="24"/>
                  </a:cubicBezTo>
                  <a:cubicBezTo>
                    <a:pt x="85" y="28"/>
                    <a:pt x="81" y="32"/>
                    <a:pt x="77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椭圆 19"/>
            <p:cNvSpPr/>
            <p:nvPr/>
          </p:nvSpPr>
          <p:spPr>
            <a:xfrm>
              <a:off x="4577491" y="4174454"/>
              <a:ext cx="1201041" cy="12010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1" name="任意多边形: 形状 20"/>
            <p:cNvSpPr/>
            <p:nvPr/>
          </p:nvSpPr>
          <p:spPr bwMode="auto">
            <a:xfrm>
              <a:off x="4895994" y="4532783"/>
              <a:ext cx="564036" cy="48438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椭圆 21"/>
            <p:cNvSpPr/>
            <p:nvPr/>
          </p:nvSpPr>
          <p:spPr>
            <a:xfrm>
              <a:off x="4577491" y="2061215"/>
              <a:ext cx="1201041" cy="12010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4880924" y="2325898"/>
              <a:ext cx="594176" cy="67167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文本框 10"/>
            <p:cNvSpPr txBox="1"/>
            <p:nvPr/>
          </p:nvSpPr>
          <p:spPr>
            <a:xfrm>
              <a:off x="842209" y="2351983"/>
              <a:ext cx="3560301" cy="51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/>
                <a:t>点击此处编辑内容点击此处编辑内</a:t>
              </a:r>
              <a:endParaRPr lang="zh-CN" altLang="en-US" sz="1200"/>
            </a:p>
            <a:p>
              <a:pPr algn="r">
                <a:lnSpc>
                  <a:spcPct val="120000"/>
                </a:lnSpc>
              </a:pPr>
              <a:r>
                <a:rPr lang="zh-CN" altLang="en-US" sz="1200"/>
                <a:t>点击此处编辑内容</a:t>
              </a:r>
              <a:endParaRPr lang="zh-CN" altLang="en-US" sz="1200" dirty="0"/>
            </a:p>
          </p:txBody>
        </p:sp>
        <p:sp>
          <p:nvSpPr>
            <p:cNvPr id="25" name="文本框 11"/>
            <p:cNvSpPr txBox="1"/>
            <p:nvPr/>
          </p:nvSpPr>
          <p:spPr>
            <a:xfrm>
              <a:off x="842209" y="4481304"/>
              <a:ext cx="3560301" cy="51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/>
                <a:t>点击此处编辑内容点击此处编辑内</a:t>
              </a:r>
              <a:endParaRPr lang="zh-CN" altLang="en-US" sz="1200"/>
            </a:p>
            <a:p>
              <a:pPr algn="r">
                <a:lnSpc>
                  <a:spcPct val="120000"/>
                </a:lnSpc>
              </a:pPr>
              <a:r>
                <a:rPr lang="zh-CN" altLang="en-US" sz="1200"/>
                <a:t>点击此处编辑内容</a:t>
              </a:r>
              <a:endParaRPr lang="zh-CN" altLang="en-US" sz="1200" dirty="0"/>
            </a:p>
          </p:txBody>
        </p:sp>
        <p:sp>
          <p:nvSpPr>
            <p:cNvPr id="26" name="文本框 12"/>
            <p:cNvSpPr txBox="1"/>
            <p:nvPr/>
          </p:nvSpPr>
          <p:spPr>
            <a:xfrm>
              <a:off x="7789455" y="2368065"/>
              <a:ext cx="3526280" cy="51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点击此处编辑内容点击此处编辑内</a:t>
              </a:r>
              <a:endParaRPr lang="zh-CN" altLang="en-US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点击此处编辑内容</a:t>
              </a:r>
              <a:endParaRPr lang="zh-CN" altLang="en-US" sz="1200" dirty="0"/>
            </a:p>
          </p:txBody>
        </p:sp>
        <p:sp>
          <p:nvSpPr>
            <p:cNvPr id="27" name="文本框 13"/>
            <p:cNvSpPr txBox="1"/>
            <p:nvPr/>
          </p:nvSpPr>
          <p:spPr>
            <a:xfrm>
              <a:off x="7789754" y="4484871"/>
              <a:ext cx="3526280" cy="5164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/>
                <a:t>点击此处编辑内容点击此处编辑内</a:t>
              </a:r>
              <a:endParaRPr lang="zh-CN" altLang="en-US" sz="1200"/>
            </a:p>
            <a:p>
              <a:pPr>
                <a:lnSpc>
                  <a:spcPct val="120000"/>
                </a:lnSpc>
              </a:pPr>
              <a:r>
                <a:rPr lang="zh-CN" altLang="en-US" sz="1200"/>
                <a:t>点击此处编辑内容</a:t>
              </a:r>
              <a:endParaRPr lang="zh-CN" altLang="en-US" sz="1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86739" y="204513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b="1"/>
                <a:t>单击编辑标题</a:t>
              </a:r>
              <a:endParaRPr lang="zh-CN" altLang="en-US" sz="1600" b="1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2951471" y="4174454"/>
              <a:ext cx="14510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600" b="1"/>
                <a:t>单击编辑标题</a:t>
              </a:r>
              <a:endParaRPr lang="zh-CN" altLang="en-US" sz="1600" b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789455" y="2061215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单击编辑标题</a:t>
              </a:r>
              <a:endParaRPr lang="zh-CN" altLang="en-US" sz="1600" b="1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789754" y="4178021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/>
                <a:t>单击编辑标题</a:t>
              </a:r>
              <a:endParaRPr lang="zh-CN" altLang="en-US" sz="1600" b="1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论文框架与内容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bc98ddc4-e9b5-4376-b254-c73089552ee6"/>
          <p:cNvGrpSpPr>
            <a:grpSpLocks noChangeAspect="1"/>
          </p:cNvGrpSpPr>
          <p:nvPr/>
        </p:nvGrpSpPr>
        <p:grpSpPr>
          <a:xfrm>
            <a:off x="1281359" y="1459397"/>
            <a:ext cx="9637914" cy="4527853"/>
            <a:chOff x="1281359" y="1459397"/>
            <a:chExt cx="9637914" cy="4527853"/>
          </a:xfrm>
        </p:grpSpPr>
        <p:grpSp>
          <p:nvGrpSpPr>
            <p:cNvPr id="10" name="组合 9"/>
            <p:cNvGrpSpPr/>
            <p:nvPr/>
          </p:nvGrpSpPr>
          <p:grpSpPr>
            <a:xfrm>
              <a:off x="4717383" y="1543370"/>
              <a:ext cx="3137585" cy="4341058"/>
              <a:chOff x="4366409" y="1482557"/>
              <a:chExt cx="2813659" cy="3892886"/>
            </a:xfrm>
          </p:grpSpPr>
          <p:grpSp>
            <p:nvGrpSpPr>
              <p:cNvPr id="25" name="Group 35"/>
              <p:cNvGrpSpPr/>
              <p:nvPr/>
            </p:nvGrpSpPr>
            <p:grpSpPr>
              <a:xfrm>
                <a:off x="5133187" y="4809324"/>
                <a:ext cx="2046881" cy="566119"/>
                <a:chOff x="2889972" y="3780969"/>
                <a:chExt cx="1860801" cy="514654"/>
              </a:xfrm>
            </p:grpSpPr>
            <p:sp>
              <p:nvSpPr>
                <p:cNvPr id="34" name="Oval 36"/>
                <p:cNvSpPr/>
                <p:nvPr/>
              </p:nvSpPr>
              <p:spPr>
                <a:xfrm>
                  <a:off x="2889972" y="3780969"/>
                  <a:ext cx="1860801" cy="51465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Oval 38"/>
                <p:cNvSpPr/>
                <p:nvPr/>
              </p:nvSpPr>
              <p:spPr>
                <a:xfrm>
                  <a:off x="3138706" y="3887055"/>
                  <a:ext cx="1363332" cy="302482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Oval 39"/>
                <p:cNvSpPr/>
                <p:nvPr/>
              </p:nvSpPr>
              <p:spPr>
                <a:xfrm>
                  <a:off x="3538756" y="3975814"/>
                  <a:ext cx="563232" cy="124964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Group 86"/>
              <p:cNvGrpSpPr/>
              <p:nvPr/>
            </p:nvGrpSpPr>
            <p:grpSpPr>
              <a:xfrm rot="3723659">
                <a:off x="3518057" y="2330909"/>
                <a:ext cx="3739744" cy="2043040"/>
                <a:chOff x="3990975" y="2525713"/>
                <a:chExt cx="1697038" cy="927100"/>
              </a:xfrm>
            </p:grpSpPr>
            <p:sp>
              <p:nvSpPr>
                <p:cNvPr id="27" name="Freeform 17"/>
                <p:cNvSpPr/>
                <p:nvPr/>
              </p:nvSpPr>
              <p:spPr bwMode="auto">
                <a:xfrm>
                  <a:off x="4016375" y="2970213"/>
                  <a:ext cx="363538" cy="330200"/>
                </a:xfrm>
                <a:custGeom>
                  <a:avLst/>
                  <a:gdLst/>
                  <a:ahLst/>
                  <a:cxnLst>
                    <a:cxn ang="0">
                      <a:pos x="236" y="0"/>
                    </a:cxn>
                    <a:cxn ang="0">
                      <a:pos x="271" y="128"/>
                    </a:cxn>
                    <a:cxn ang="0">
                      <a:pos x="236" y="0"/>
                    </a:cxn>
                  </a:cxnLst>
                  <a:rect l="0" t="0" r="r" b="b"/>
                  <a:pathLst>
                    <a:path w="271" h="245">
                      <a:moveTo>
                        <a:pt x="236" y="0"/>
                      </a:moveTo>
                      <a:cubicBezTo>
                        <a:pt x="23" y="81"/>
                        <a:pt x="0" y="245"/>
                        <a:pt x="271" y="128"/>
                      </a:cubicBez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18"/>
                <p:cNvSpPr/>
                <p:nvPr/>
              </p:nvSpPr>
              <p:spPr bwMode="auto">
                <a:xfrm>
                  <a:off x="3990975" y="2651125"/>
                  <a:ext cx="404813" cy="327025"/>
                </a:xfrm>
                <a:custGeom>
                  <a:avLst/>
                  <a:gdLst/>
                  <a:ahLst/>
                  <a:cxnLst>
                    <a:cxn ang="0">
                      <a:pos x="255" y="244"/>
                    </a:cxn>
                    <a:cxn ang="0">
                      <a:pos x="302" y="121"/>
                    </a:cxn>
                    <a:cxn ang="0">
                      <a:pos x="255" y="244"/>
                    </a:cxn>
                  </a:cxnLst>
                  <a:rect l="0" t="0" r="r" b="b"/>
                  <a:pathLst>
                    <a:path w="302" h="244">
                      <a:moveTo>
                        <a:pt x="255" y="244"/>
                      </a:moveTo>
                      <a:cubicBezTo>
                        <a:pt x="0" y="106"/>
                        <a:pt x="50" y="0"/>
                        <a:pt x="302" y="121"/>
                      </a:cubicBezTo>
                      <a:lnTo>
                        <a:pt x="255" y="244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19"/>
                <p:cNvSpPr/>
                <p:nvPr/>
              </p:nvSpPr>
              <p:spPr bwMode="auto">
                <a:xfrm>
                  <a:off x="5297488" y="3011488"/>
                  <a:ext cx="390525" cy="41275"/>
                </a:xfrm>
                <a:custGeom>
                  <a:avLst/>
                  <a:gdLst/>
                  <a:ahLst/>
                  <a:cxnLst>
                    <a:cxn ang="0">
                      <a:pos x="73" y="2"/>
                    </a:cxn>
                    <a:cxn ang="0">
                      <a:pos x="0" y="8"/>
                    </a:cxn>
                    <a:cxn ang="0">
                      <a:pos x="72" y="21"/>
                    </a:cxn>
                    <a:cxn ang="0">
                      <a:pos x="291" y="27"/>
                    </a:cxn>
                    <a:cxn ang="0">
                      <a:pos x="292" y="24"/>
                    </a:cxn>
                    <a:cxn ang="0">
                      <a:pos x="73" y="2"/>
                    </a:cxn>
                  </a:cxnLst>
                  <a:rect l="0" t="0" r="r" b="b"/>
                  <a:pathLst>
                    <a:path w="292" h="30">
                      <a:moveTo>
                        <a:pt x="73" y="2"/>
                      </a:moveTo>
                      <a:cubicBezTo>
                        <a:pt x="33" y="0"/>
                        <a:pt x="1" y="2"/>
                        <a:pt x="0" y="8"/>
                      </a:cubicBezTo>
                      <a:cubicBezTo>
                        <a:pt x="0" y="13"/>
                        <a:pt x="32" y="19"/>
                        <a:pt x="72" y="21"/>
                      </a:cubicBezTo>
                      <a:cubicBezTo>
                        <a:pt x="100" y="22"/>
                        <a:pt x="279" y="30"/>
                        <a:pt x="291" y="27"/>
                      </a:cubicBezTo>
                      <a:cubicBezTo>
                        <a:pt x="292" y="26"/>
                        <a:pt x="292" y="26"/>
                        <a:pt x="292" y="24"/>
                      </a:cubicBezTo>
                      <a:cubicBezTo>
                        <a:pt x="280" y="21"/>
                        <a:pt x="101" y="3"/>
                        <a:pt x="73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1"/>
                <p:cNvSpPr/>
                <p:nvPr/>
              </p:nvSpPr>
              <p:spPr bwMode="auto">
                <a:xfrm>
                  <a:off x="4333875" y="2951163"/>
                  <a:ext cx="1028700" cy="134938"/>
                </a:xfrm>
                <a:custGeom>
                  <a:avLst/>
                  <a:gdLst/>
                  <a:ahLst/>
                  <a:cxnLst>
                    <a:cxn ang="0">
                      <a:pos x="768" y="10"/>
                    </a:cxn>
                    <a:cxn ang="0">
                      <a:pos x="0" y="9"/>
                    </a:cxn>
                    <a:cxn ang="0">
                      <a:pos x="0" y="26"/>
                    </a:cxn>
                    <a:cxn ang="0">
                      <a:pos x="763" y="100"/>
                    </a:cxn>
                    <a:cxn ang="0">
                      <a:pos x="768" y="10"/>
                    </a:cxn>
                  </a:cxnLst>
                  <a:rect l="0" t="0" r="r" b="b"/>
                  <a:pathLst>
                    <a:path w="768" h="100">
                      <a:moveTo>
                        <a:pt x="768" y="10"/>
                      </a:moveTo>
                      <a:cubicBezTo>
                        <a:pt x="512" y="0"/>
                        <a:pt x="257" y="0"/>
                        <a:pt x="0" y="9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254" y="60"/>
                        <a:pt x="508" y="85"/>
                        <a:pt x="763" y="100"/>
                      </a:cubicBezTo>
                      <a:lnTo>
                        <a:pt x="768" y="1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2"/>
                <p:cNvSpPr/>
                <p:nvPr/>
              </p:nvSpPr>
              <p:spPr bwMode="auto">
                <a:xfrm>
                  <a:off x="5111750" y="2957513"/>
                  <a:ext cx="307975" cy="128588"/>
                </a:xfrm>
                <a:custGeom>
                  <a:avLst/>
                  <a:gdLst/>
                  <a:ahLst/>
                  <a:cxnLst>
                    <a:cxn ang="0">
                      <a:pos x="187" y="5"/>
                    </a:cxn>
                    <a:cxn ang="0">
                      <a:pos x="10" y="0"/>
                    </a:cxn>
                    <a:cxn ang="0">
                      <a:pos x="0" y="82"/>
                    </a:cxn>
                    <a:cxn ang="0">
                      <a:pos x="182" y="95"/>
                    </a:cxn>
                    <a:cxn ang="0">
                      <a:pos x="187" y="5"/>
                    </a:cxn>
                  </a:cxnLst>
                  <a:rect l="0" t="0" r="r" b="b"/>
                  <a:pathLst>
                    <a:path w="230" h="95">
                      <a:moveTo>
                        <a:pt x="187" y="5"/>
                      </a:move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44" y="14"/>
                        <a:pt x="40" y="66"/>
                        <a:pt x="0" y="82"/>
                      </a:cubicBezTo>
                      <a:cubicBezTo>
                        <a:pt x="182" y="95"/>
                        <a:pt x="182" y="95"/>
                        <a:pt x="182" y="95"/>
                      </a:cubicBezTo>
                      <a:cubicBezTo>
                        <a:pt x="230" y="85"/>
                        <a:pt x="228" y="17"/>
                        <a:pt x="187" y="5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3"/>
                <p:cNvSpPr/>
                <p:nvPr/>
              </p:nvSpPr>
              <p:spPr bwMode="auto">
                <a:xfrm>
                  <a:off x="4324350" y="2525713"/>
                  <a:ext cx="420688" cy="466725"/>
                </a:xfrm>
                <a:custGeom>
                  <a:avLst/>
                  <a:gdLst/>
                  <a:ahLst/>
                  <a:cxnLst>
                    <a:cxn ang="0">
                      <a:pos x="314" y="348"/>
                    </a:cxn>
                    <a:cxn ang="0">
                      <a:pos x="0" y="334"/>
                    </a:cxn>
                    <a:cxn ang="0">
                      <a:pos x="314" y="348"/>
                    </a:cxn>
                  </a:cxnLst>
                  <a:rect l="0" t="0" r="r" b="b"/>
                  <a:pathLst>
                    <a:path w="314" h="348">
                      <a:moveTo>
                        <a:pt x="314" y="348"/>
                      </a:moveTo>
                      <a:cubicBezTo>
                        <a:pt x="0" y="334"/>
                        <a:pt x="0" y="334"/>
                        <a:pt x="0" y="334"/>
                      </a:cubicBezTo>
                      <a:cubicBezTo>
                        <a:pt x="78" y="44"/>
                        <a:pt x="280" y="0"/>
                        <a:pt x="314" y="3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4"/>
                <p:cNvSpPr/>
                <p:nvPr/>
              </p:nvSpPr>
              <p:spPr bwMode="auto">
                <a:xfrm>
                  <a:off x="4324350" y="2974975"/>
                  <a:ext cx="420688" cy="477838"/>
                </a:xfrm>
                <a:custGeom>
                  <a:avLst/>
                  <a:gdLst/>
                  <a:ahLst/>
                  <a:cxnLst>
                    <a:cxn ang="0">
                      <a:pos x="314" y="14"/>
                    </a:cxn>
                    <a:cxn ang="0">
                      <a:pos x="0" y="0"/>
                    </a:cxn>
                    <a:cxn ang="0">
                      <a:pos x="314" y="14"/>
                    </a:cxn>
                  </a:cxnLst>
                  <a:rect l="0" t="0" r="r" b="b"/>
                  <a:pathLst>
                    <a:path w="314" h="356">
                      <a:moveTo>
                        <a:pt x="314" y="1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9" y="296"/>
                        <a:pt x="247" y="356"/>
                        <a:pt x="314" y="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>
                    <a:lnSpc>
                      <a:spcPct val="120000"/>
                    </a:lnSpc>
                  </a:pPr>
                  <a:endParaRPr lang="en-US" dirty="0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1" name="TextBox 52"/>
            <p:cNvSpPr txBox="1"/>
            <p:nvPr/>
          </p:nvSpPr>
          <p:spPr>
            <a:xfrm>
              <a:off x="1281359" y="1712075"/>
              <a:ext cx="2778862" cy="17774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 anchor="ctr" anchorCtr="1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点击此处编辑内容点击此处编辑内容</a:t>
              </a:r>
              <a:endParaRPr lang="zh-CN" altLang="en-US" sz="110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点击此处编辑内容</a:t>
              </a:r>
              <a:endParaRPr lang="zh-CN" altLang="en-US" sz="110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如需更改请在（设置形状格式）菜单下</a:t>
              </a:r>
              <a:endParaRPr lang="zh-CN" altLang="en-US" sz="110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（文本选项）中调整</a:t>
              </a:r>
              <a:endParaRPr lang="en-US" sz="110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5" name="Round Same Side Corner Rectangle 54"/>
            <p:cNvSpPr/>
            <p:nvPr/>
          </p:nvSpPr>
          <p:spPr>
            <a:xfrm>
              <a:off x="1631505" y="1465395"/>
              <a:ext cx="2088426" cy="4457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>
                  <a:cs typeface="+mn-ea"/>
                  <a:sym typeface="+mn-lt"/>
                </a:rPr>
                <a:t>单击编辑标题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6" name="Rectangle 81"/>
            <p:cNvSpPr/>
            <p:nvPr/>
          </p:nvSpPr>
          <p:spPr>
            <a:xfrm>
              <a:off x="4380141" y="2998337"/>
              <a:ext cx="683982" cy="683982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>
                  <a:lumMod val="75000"/>
                  <a:alpha val="80000"/>
                </a:schemeClr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2000" b="1">
                  <a:cs typeface="+mn-ea"/>
                  <a:sym typeface="+mn-lt"/>
                </a:rPr>
                <a:t>1</a:t>
              </a:r>
              <a:endParaRPr lang="en-US" sz="2000" b="1" dirty="0">
                <a:cs typeface="+mn-ea"/>
                <a:sym typeface="+mn-lt"/>
              </a:endParaRPr>
            </a:p>
          </p:txBody>
        </p:sp>
        <p:sp>
          <p:nvSpPr>
            <p:cNvPr id="18" name="TextBox 116"/>
            <p:cNvSpPr txBox="1"/>
            <p:nvPr/>
          </p:nvSpPr>
          <p:spPr>
            <a:xfrm>
              <a:off x="8140411" y="1712075"/>
              <a:ext cx="2778862" cy="1777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 anchor="ctr" anchorCtr="1">
              <a:norm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100">
                  <a:solidFill>
                    <a:sysClr val="windowText" lastClr="000000"/>
                  </a:solidFill>
                  <a:cs typeface="+mn-ea"/>
                </a:defRPr>
              </a:lvl1pPr>
            </a:lstStyle>
            <a:p>
              <a:r>
                <a:rPr lang="zh-CN" altLang="en-US">
                  <a:sym typeface="+mn-lt"/>
                </a:rPr>
                <a:t>点击此处编辑内容点击此处编辑内容</a:t>
              </a:r>
              <a:endParaRPr lang="zh-CN" altLang="en-US">
                <a:sym typeface="+mn-lt"/>
              </a:endParaRPr>
            </a:p>
            <a:p>
              <a:r>
                <a:rPr lang="zh-CN" altLang="en-US">
                  <a:sym typeface="+mn-lt"/>
                </a:rPr>
                <a:t>点击此处编辑内容</a:t>
              </a:r>
              <a:endParaRPr lang="zh-CN" altLang="en-US">
                <a:sym typeface="+mn-lt"/>
              </a:endParaRPr>
            </a:p>
            <a:p>
              <a:r>
                <a:rPr lang="zh-CN" altLang="en-US">
                  <a:sym typeface="+mn-lt"/>
                </a:rPr>
                <a:t>如需更改请在（设置形状格式）菜单下</a:t>
              </a:r>
              <a:endParaRPr lang="zh-CN" altLang="en-US">
                <a:sym typeface="+mn-lt"/>
              </a:endParaRPr>
            </a:p>
            <a:p>
              <a:r>
                <a:rPr lang="zh-CN" altLang="en-US">
                  <a:sym typeface="+mn-lt"/>
                </a:rPr>
                <a:t>（文本选项）中调整</a:t>
              </a:r>
              <a:endParaRPr lang="en-US" dirty="0">
                <a:sym typeface="+mn-lt"/>
              </a:endParaRPr>
            </a:p>
          </p:txBody>
        </p:sp>
        <p:sp>
          <p:nvSpPr>
            <p:cNvPr id="19" name="Round Same Side Corner Rectangle 117"/>
            <p:cNvSpPr/>
            <p:nvPr/>
          </p:nvSpPr>
          <p:spPr>
            <a:xfrm>
              <a:off x="8640514" y="1459397"/>
              <a:ext cx="1778657" cy="44571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>
                  <a:cs typeface="+mn-ea"/>
                  <a:sym typeface="+mn-lt"/>
                </a:rPr>
                <a:t>单击编辑标题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20" name="Rectangle 114"/>
            <p:cNvSpPr/>
            <p:nvPr/>
          </p:nvSpPr>
          <p:spPr>
            <a:xfrm>
              <a:off x="7153641" y="4815865"/>
              <a:ext cx="683982" cy="683982"/>
            </a:xfrm>
            <a:prstGeom prst="ellipse">
              <a:avLst/>
            </a:prstGeom>
            <a:solidFill>
              <a:schemeClr val="bg1"/>
            </a:solidFill>
            <a:ln w="53975">
              <a:solidFill>
                <a:schemeClr val="bg1">
                  <a:lumMod val="75000"/>
                  <a:alpha val="80000"/>
                </a:schemeClr>
              </a:solidFill>
              <a:headEnd type="oval" w="med" len="med"/>
              <a:tailEnd type="oval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2000" b="1">
                  <a:cs typeface="+mn-ea"/>
                  <a:sym typeface="+mn-lt"/>
                </a:rPr>
                <a:t>2</a:t>
              </a:r>
              <a:endParaRPr lang="en-US" sz="2000" b="1" dirty="0">
                <a:cs typeface="+mn-ea"/>
                <a:sym typeface="+mn-lt"/>
              </a:endParaRPr>
            </a:p>
          </p:txBody>
        </p:sp>
        <p:sp>
          <p:nvSpPr>
            <p:cNvPr id="21" name="TextBox 116"/>
            <p:cNvSpPr txBox="1"/>
            <p:nvPr/>
          </p:nvSpPr>
          <p:spPr>
            <a:xfrm>
              <a:off x="8140411" y="4209850"/>
              <a:ext cx="2778862" cy="1777400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 anchor="ctr" anchorCtr="1">
              <a:norm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100">
                  <a:solidFill>
                    <a:sysClr val="windowText" lastClr="000000"/>
                  </a:solidFill>
                  <a:cs typeface="+mn-ea"/>
                </a:defRPr>
              </a:lvl1pPr>
            </a:lstStyle>
            <a:p>
              <a:r>
                <a:rPr lang="zh-CN" altLang="en-US">
                  <a:sym typeface="+mn-lt"/>
                </a:rPr>
                <a:t>点击此处编辑内容点击此处编辑内容</a:t>
              </a:r>
              <a:endParaRPr lang="zh-CN" altLang="en-US">
                <a:sym typeface="+mn-lt"/>
              </a:endParaRPr>
            </a:p>
            <a:p>
              <a:r>
                <a:rPr lang="zh-CN" altLang="en-US">
                  <a:sym typeface="+mn-lt"/>
                </a:rPr>
                <a:t>点击此处编辑内容</a:t>
              </a:r>
              <a:endParaRPr lang="zh-CN" altLang="en-US">
                <a:sym typeface="+mn-lt"/>
              </a:endParaRPr>
            </a:p>
            <a:p>
              <a:r>
                <a:rPr lang="zh-CN" altLang="en-US">
                  <a:sym typeface="+mn-lt"/>
                </a:rPr>
                <a:t>如需更改请在（设置形状格式）菜单下</a:t>
              </a:r>
              <a:endParaRPr lang="zh-CN" altLang="en-US">
                <a:sym typeface="+mn-lt"/>
              </a:endParaRPr>
            </a:p>
            <a:p>
              <a:r>
                <a:rPr lang="zh-CN" altLang="en-US">
                  <a:sym typeface="+mn-lt"/>
                </a:rPr>
                <a:t>（文本选项）中调整</a:t>
              </a:r>
              <a:endParaRPr lang="en-US" dirty="0">
                <a:sym typeface="+mn-lt"/>
              </a:endParaRPr>
            </a:p>
          </p:txBody>
        </p:sp>
        <p:sp>
          <p:nvSpPr>
            <p:cNvPr id="22" name="Round Same Side Corner Rectangle 117"/>
            <p:cNvSpPr/>
            <p:nvPr/>
          </p:nvSpPr>
          <p:spPr>
            <a:xfrm>
              <a:off x="8640514" y="3957172"/>
              <a:ext cx="1778657" cy="44571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>
                  <a:cs typeface="+mn-ea"/>
                  <a:sym typeface="+mn-lt"/>
                </a:rPr>
                <a:t>单击编辑标题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23" name="TextBox 52"/>
            <p:cNvSpPr txBox="1"/>
            <p:nvPr/>
          </p:nvSpPr>
          <p:spPr>
            <a:xfrm>
              <a:off x="1281359" y="4209850"/>
              <a:ext cx="2778862" cy="17774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lIns="0" tIns="0" rIns="0" bIns="0" rtlCol="0" anchor="ctr" anchorCtr="1">
              <a:normAutofit lnSpcReduction="10000"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点击此处编辑内容点击此处编辑内容</a:t>
              </a:r>
              <a:endParaRPr lang="zh-CN" altLang="en-US" sz="110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点击此处编辑内容</a:t>
              </a:r>
              <a:endParaRPr lang="zh-CN" altLang="en-US" sz="110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如需更改请在（设置形状格式）菜单下</a:t>
              </a:r>
              <a:endParaRPr lang="zh-CN" altLang="en-US" sz="1100">
                <a:solidFill>
                  <a:sysClr val="windowText" lastClr="000000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100">
                  <a:solidFill>
                    <a:sysClr val="windowText" lastClr="000000"/>
                  </a:solidFill>
                  <a:cs typeface="+mn-ea"/>
                  <a:sym typeface="+mn-lt"/>
                </a:rPr>
                <a:t>（文本选项）中调整</a:t>
              </a:r>
              <a:endParaRPr lang="en-US" sz="1100" dirty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Round Same Side Corner Rectangle 54"/>
            <p:cNvSpPr/>
            <p:nvPr/>
          </p:nvSpPr>
          <p:spPr>
            <a:xfrm>
              <a:off x="1631505" y="3963170"/>
              <a:ext cx="2088426" cy="44571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>
                  <a:cs typeface="+mn-ea"/>
                  <a:sym typeface="+mn-lt"/>
                </a:rPr>
                <a:t>单击编辑标题</a:t>
              </a:r>
              <a:endParaRPr lang="en-US" sz="1600" b="1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论文框架与内容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7c291418-3919-465d-8de1-30b4afe8889e"/>
          <p:cNvGrpSpPr>
            <a:grpSpLocks noChangeAspect="1"/>
          </p:cNvGrpSpPr>
          <p:nvPr/>
        </p:nvGrpSpPr>
        <p:grpSpPr>
          <a:xfrm>
            <a:off x="0" y="2488293"/>
            <a:ext cx="11050221" cy="3165983"/>
            <a:chOff x="0" y="1878693"/>
            <a:chExt cx="11050221" cy="3165983"/>
          </a:xfrm>
        </p:grpSpPr>
        <p:sp>
          <p:nvSpPr>
            <p:cNvPr id="10" name="右箭头 1"/>
            <p:cNvSpPr/>
            <p:nvPr/>
          </p:nvSpPr>
          <p:spPr bwMode="auto">
            <a:xfrm>
              <a:off x="0" y="1878693"/>
              <a:ext cx="8912506" cy="91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右箭头 2"/>
            <p:cNvSpPr/>
            <p:nvPr/>
          </p:nvSpPr>
          <p:spPr bwMode="auto">
            <a:xfrm>
              <a:off x="2209318" y="2557866"/>
              <a:ext cx="6703188" cy="91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右箭头 3"/>
            <p:cNvSpPr/>
            <p:nvPr/>
          </p:nvSpPr>
          <p:spPr bwMode="auto">
            <a:xfrm>
              <a:off x="3903314" y="3253605"/>
              <a:ext cx="5009192" cy="91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右箭头 4"/>
            <p:cNvSpPr/>
            <p:nvPr/>
          </p:nvSpPr>
          <p:spPr bwMode="auto">
            <a:xfrm>
              <a:off x="5547722" y="3929466"/>
              <a:ext cx="3364783" cy="914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文本框 5"/>
            <p:cNvSpPr txBox="1"/>
            <p:nvPr/>
          </p:nvSpPr>
          <p:spPr>
            <a:xfrm>
              <a:off x="1187723" y="2212783"/>
              <a:ext cx="1231106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单击编辑标题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文本框 6"/>
            <p:cNvSpPr txBox="1"/>
            <p:nvPr/>
          </p:nvSpPr>
          <p:spPr>
            <a:xfrm>
              <a:off x="2728323" y="2891956"/>
              <a:ext cx="1231106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单击编辑标题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文本框 7"/>
            <p:cNvSpPr txBox="1"/>
            <p:nvPr/>
          </p:nvSpPr>
          <p:spPr>
            <a:xfrm>
              <a:off x="4510049" y="3587695"/>
              <a:ext cx="1231106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单击编辑标题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文本框 8"/>
            <p:cNvSpPr txBox="1"/>
            <p:nvPr/>
          </p:nvSpPr>
          <p:spPr>
            <a:xfrm>
              <a:off x="6070490" y="4263556"/>
              <a:ext cx="1231106" cy="246221"/>
            </a:xfrm>
            <a:prstGeom prst="rect">
              <a:avLst/>
            </a:prstGeom>
          </p:spPr>
          <p:txBody>
            <a:bodyPr wrap="none" lIns="0" tIns="0" rIns="0" bIns="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单击编辑标题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文本框 9"/>
            <p:cNvSpPr txBox="1"/>
            <p:nvPr/>
          </p:nvSpPr>
          <p:spPr>
            <a:xfrm>
              <a:off x="719137" y="2704505"/>
              <a:ext cx="1320758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点击此处编辑内容点击此处编辑内容点击此处编辑内容。</a:t>
              </a:r>
              <a:endParaRPr lang="zh-CN" altLang="en-US" sz="1000" dirty="0"/>
            </a:p>
          </p:txBody>
        </p:sp>
        <p:sp>
          <p:nvSpPr>
            <p:cNvPr id="23" name="文本框 10"/>
            <p:cNvSpPr txBox="1"/>
            <p:nvPr/>
          </p:nvSpPr>
          <p:spPr>
            <a:xfrm>
              <a:off x="2194923" y="3367786"/>
              <a:ext cx="1404804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点击此处编辑内容点击此处编辑内容点击此处编辑内容。</a:t>
              </a:r>
              <a:endParaRPr lang="zh-CN" altLang="en-US" sz="1000" dirty="0"/>
            </a:p>
          </p:txBody>
        </p:sp>
        <p:sp>
          <p:nvSpPr>
            <p:cNvPr id="24" name="文本框 11"/>
            <p:cNvSpPr txBox="1"/>
            <p:nvPr/>
          </p:nvSpPr>
          <p:spPr>
            <a:xfrm>
              <a:off x="3903315" y="4043647"/>
              <a:ext cx="1483306" cy="553998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点击此处编辑内容点击此处编辑内容点击此处编辑内容。</a:t>
              </a:r>
              <a:endParaRPr lang="zh-CN" altLang="en-US" sz="1000" dirty="0"/>
            </a:p>
          </p:txBody>
        </p:sp>
        <p:sp>
          <p:nvSpPr>
            <p:cNvPr id="25" name="文本框 12"/>
            <p:cNvSpPr txBox="1"/>
            <p:nvPr/>
          </p:nvSpPr>
          <p:spPr>
            <a:xfrm>
              <a:off x="5569826" y="4675344"/>
              <a:ext cx="2057889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/>
                <a:t>点击此处编辑内容点击此处编辑内容点击此处编辑内容。</a:t>
              </a:r>
              <a:endParaRPr lang="zh-CN" altLang="en-US" sz="1000" dirty="0"/>
            </a:p>
          </p:txBody>
        </p:sp>
        <p:sp>
          <p:nvSpPr>
            <p:cNvPr id="26" name="任意多边形 13"/>
            <p:cNvSpPr/>
            <p:nvPr/>
          </p:nvSpPr>
          <p:spPr bwMode="auto">
            <a:xfrm>
              <a:off x="2331374" y="2901852"/>
              <a:ext cx="243946" cy="196731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任意多边形 14"/>
            <p:cNvSpPr/>
            <p:nvPr/>
          </p:nvSpPr>
          <p:spPr bwMode="auto">
            <a:xfrm>
              <a:off x="715903" y="2199974"/>
              <a:ext cx="266925" cy="266925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任意多边形 15"/>
            <p:cNvSpPr/>
            <p:nvPr/>
          </p:nvSpPr>
          <p:spPr bwMode="auto">
            <a:xfrm>
              <a:off x="5655158" y="4243397"/>
              <a:ext cx="275378" cy="275375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任意多边形 16"/>
            <p:cNvSpPr/>
            <p:nvPr/>
          </p:nvSpPr>
          <p:spPr bwMode="auto">
            <a:xfrm>
              <a:off x="4067926" y="3579125"/>
              <a:ext cx="287095" cy="265315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9742576" y="2199974"/>
              <a:ext cx="1307645" cy="2295976"/>
              <a:chOff x="4716681" y="1976084"/>
              <a:chExt cx="579035" cy="1016677"/>
            </a:xfrm>
          </p:grpSpPr>
          <p:sp>
            <p:nvSpPr>
              <p:cNvPr id="31" name="任意多边形 18"/>
              <p:cNvSpPr/>
              <p:nvPr/>
            </p:nvSpPr>
            <p:spPr bwMode="auto">
              <a:xfrm>
                <a:off x="4716681" y="1976084"/>
                <a:ext cx="579034" cy="73389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60" h="328">
                    <a:moveTo>
                      <a:pt x="211" y="14"/>
                    </a:moveTo>
                    <a:lnTo>
                      <a:pt x="211" y="0"/>
                    </a:lnTo>
                    <a:lnTo>
                      <a:pt x="47" y="0"/>
                    </a:lnTo>
                    <a:lnTo>
                      <a:pt x="47" y="14"/>
                    </a:lnTo>
                    <a:lnTo>
                      <a:pt x="0" y="1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18"/>
                    </a:lnTo>
                    <a:lnTo>
                      <a:pt x="1" y="123"/>
                    </a:lnTo>
                    <a:lnTo>
                      <a:pt x="6" y="133"/>
                    </a:lnTo>
                    <a:lnTo>
                      <a:pt x="12" y="143"/>
                    </a:lnTo>
                    <a:lnTo>
                      <a:pt x="20" y="152"/>
                    </a:lnTo>
                    <a:lnTo>
                      <a:pt x="28" y="159"/>
                    </a:lnTo>
                    <a:lnTo>
                      <a:pt x="39" y="165"/>
                    </a:lnTo>
                    <a:lnTo>
                      <a:pt x="50" y="170"/>
                    </a:lnTo>
                    <a:lnTo>
                      <a:pt x="61" y="174"/>
                    </a:lnTo>
                    <a:lnTo>
                      <a:pt x="61" y="174"/>
                    </a:lnTo>
                    <a:lnTo>
                      <a:pt x="70" y="185"/>
                    </a:lnTo>
                    <a:lnTo>
                      <a:pt x="79" y="194"/>
                    </a:lnTo>
                    <a:lnTo>
                      <a:pt x="90" y="201"/>
                    </a:lnTo>
                    <a:lnTo>
                      <a:pt x="102" y="206"/>
                    </a:lnTo>
                    <a:lnTo>
                      <a:pt x="102" y="292"/>
                    </a:lnTo>
                    <a:lnTo>
                      <a:pt x="50" y="292"/>
                    </a:lnTo>
                    <a:lnTo>
                      <a:pt x="50" y="328"/>
                    </a:lnTo>
                    <a:lnTo>
                      <a:pt x="208" y="328"/>
                    </a:lnTo>
                    <a:lnTo>
                      <a:pt x="208" y="292"/>
                    </a:lnTo>
                    <a:lnTo>
                      <a:pt x="156" y="292"/>
                    </a:lnTo>
                    <a:lnTo>
                      <a:pt x="156" y="206"/>
                    </a:lnTo>
                    <a:lnTo>
                      <a:pt x="156" y="206"/>
                    </a:lnTo>
                    <a:lnTo>
                      <a:pt x="168" y="201"/>
                    </a:lnTo>
                    <a:lnTo>
                      <a:pt x="178" y="194"/>
                    </a:lnTo>
                    <a:lnTo>
                      <a:pt x="188" y="185"/>
                    </a:lnTo>
                    <a:lnTo>
                      <a:pt x="195" y="176"/>
                    </a:lnTo>
                    <a:lnTo>
                      <a:pt x="195" y="176"/>
                    </a:lnTo>
                    <a:lnTo>
                      <a:pt x="207" y="171"/>
                    </a:lnTo>
                    <a:lnTo>
                      <a:pt x="219" y="167"/>
                    </a:lnTo>
                    <a:lnTo>
                      <a:pt x="230" y="160"/>
                    </a:lnTo>
                    <a:lnTo>
                      <a:pt x="240" y="153"/>
                    </a:lnTo>
                    <a:lnTo>
                      <a:pt x="248" y="144"/>
                    </a:lnTo>
                    <a:lnTo>
                      <a:pt x="254" y="134"/>
                    </a:lnTo>
                    <a:lnTo>
                      <a:pt x="256" y="129"/>
                    </a:lnTo>
                    <a:lnTo>
                      <a:pt x="259" y="123"/>
                    </a:lnTo>
                    <a:lnTo>
                      <a:pt x="260" y="119"/>
                    </a:lnTo>
                    <a:lnTo>
                      <a:pt x="260" y="112"/>
                    </a:lnTo>
                    <a:lnTo>
                      <a:pt x="260" y="14"/>
                    </a:lnTo>
                    <a:lnTo>
                      <a:pt x="211" y="14"/>
                    </a:lnTo>
                    <a:close/>
                    <a:moveTo>
                      <a:pt x="26" y="112"/>
                    </a:moveTo>
                    <a:lnTo>
                      <a:pt x="26" y="40"/>
                    </a:lnTo>
                    <a:lnTo>
                      <a:pt x="47" y="40"/>
                    </a:lnTo>
                    <a:lnTo>
                      <a:pt x="47" y="130"/>
                    </a:lnTo>
                    <a:lnTo>
                      <a:pt x="47" y="130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39" y="134"/>
                    </a:lnTo>
                    <a:lnTo>
                      <a:pt x="33" y="128"/>
                    </a:lnTo>
                    <a:lnTo>
                      <a:pt x="28" y="120"/>
                    </a:lnTo>
                    <a:lnTo>
                      <a:pt x="26" y="117"/>
                    </a:lnTo>
                    <a:lnTo>
                      <a:pt x="26" y="112"/>
                    </a:lnTo>
                    <a:close/>
                    <a:moveTo>
                      <a:pt x="234" y="112"/>
                    </a:moveTo>
                    <a:lnTo>
                      <a:pt x="234" y="112"/>
                    </a:lnTo>
                    <a:lnTo>
                      <a:pt x="234" y="117"/>
                    </a:lnTo>
                    <a:lnTo>
                      <a:pt x="232" y="120"/>
                    </a:lnTo>
                    <a:lnTo>
                      <a:pt x="230" y="124"/>
                    </a:lnTo>
                    <a:lnTo>
                      <a:pt x="227" y="129"/>
                    </a:lnTo>
                    <a:lnTo>
                      <a:pt x="219" y="135"/>
                    </a:lnTo>
                    <a:lnTo>
                      <a:pt x="210" y="142"/>
                    </a:lnTo>
                    <a:lnTo>
                      <a:pt x="210" y="142"/>
                    </a:lnTo>
                    <a:lnTo>
                      <a:pt x="211" y="130"/>
                    </a:lnTo>
                    <a:lnTo>
                      <a:pt x="211" y="40"/>
                    </a:lnTo>
                    <a:lnTo>
                      <a:pt x="234" y="40"/>
                    </a:lnTo>
                    <a:lnTo>
                      <a:pt x="234" y="112"/>
                    </a:lnTo>
                    <a:close/>
                  </a:path>
                </a:pathLst>
              </a:custGeom>
              <a:solidFill>
                <a:srgbClr val="F082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任意多边形 19"/>
              <p:cNvSpPr/>
              <p:nvPr/>
            </p:nvSpPr>
            <p:spPr bwMode="auto">
              <a:xfrm>
                <a:off x="4716682" y="1976084"/>
                <a:ext cx="579034" cy="73389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60" h="328">
                    <a:moveTo>
                      <a:pt x="211" y="14"/>
                    </a:moveTo>
                    <a:lnTo>
                      <a:pt x="211" y="0"/>
                    </a:lnTo>
                    <a:lnTo>
                      <a:pt x="47" y="0"/>
                    </a:lnTo>
                    <a:lnTo>
                      <a:pt x="47" y="14"/>
                    </a:lnTo>
                    <a:lnTo>
                      <a:pt x="0" y="1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18"/>
                    </a:lnTo>
                    <a:lnTo>
                      <a:pt x="1" y="123"/>
                    </a:lnTo>
                    <a:lnTo>
                      <a:pt x="6" y="133"/>
                    </a:lnTo>
                    <a:lnTo>
                      <a:pt x="12" y="143"/>
                    </a:lnTo>
                    <a:lnTo>
                      <a:pt x="20" y="152"/>
                    </a:lnTo>
                    <a:lnTo>
                      <a:pt x="28" y="159"/>
                    </a:lnTo>
                    <a:lnTo>
                      <a:pt x="39" y="165"/>
                    </a:lnTo>
                    <a:lnTo>
                      <a:pt x="50" y="170"/>
                    </a:lnTo>
                    <a:lnTo>
                      <a:pt x="61" y="174"/>
                    </a:lnTo>
                    <a:lnTo>
                      <a:pt x="61" y="174"/>
                    </a:lnTo>
                    <a:lnTo>
                      <a:pt x="70" y="185"/>
                    </a:lnTo>
                    <a:lnTo>
                      <a:pt x="79" y="194"/>
                    </a:lnTo>
                    <a:lnTo>
                      <a:pt x="90" y="201"/>
                    </a:lnTo>
                    <a:lnTo>
                      <a:pt x="102" y="206"/>
                    </a:lnTo>
                    <a:lnTo>
                      <a:pt x="102" y="292"/>
                    </a:lnTo>
                    <a:lnTo>
                      <a:pt x="50" y="292"/>
                    </a:lnTo>
                    <a:lnTo>
                      <a:pt x="50" y="328"/>
                    </a:lnTo>
                    <a:lnTo>
                      <a:pt x="208" y="328"/>
                    </a:lnTo>
                    <a:lnTo>
                      <a:pt x="208" y="292"/>
                    </a:lnTo>
                    <a:lnTo>
                      <a:pt x="156" y="292"/>
                    </a:lnTo>
                    <a:lnTo>
                      <a:pt x="156" y="206"/>
                    </a:lnTo>
                    <a:lnTo>
                      <a:pt x="156" y="206"/>
                    </a:lnTo>
                    <a:lnTo>
                      <a:pt x="168" y="201"/>
                    </a:lnTo>
                    <a:lnTo>
                      <a:pt x="178" y="194"/>
                    </a:lnTo>
                    <a:lnTo>
                      <a:pt x="188" y="185"/>
                    </a:lnTo>
                    <a:lnTo>
                      <a:pt x="195" y="176"/>
                    </a:lnTo>
                    <a:lnTo>
                      <a:pt x="195" y="176"/>
                    </a:lnTo>
                    <a:lnTo>
                      <a:pt x="207" y="171"/>
                    </a:lnTo>
                    <a:lnTo>
                      <a:pt x="219" y="167"/>
                    </a:lnTo>
                    <a:lnTo>
                      <a:pt x="230" y="160"/>
                    </a:lnTo>
                    <a:lnTo>
                      <a:pt x="240" y="153"/>
                    </a:lnTo>
                    <a:lnTo>
                      <a:pt x="248" y="144"/>
                    </a:lnTo>
                    <a:lnTo>
                      <a:pt x="254" y="134"/>
                    </a:lnTo>
                    <a:lnTo>
                      <a:pt x="256" y="129"/>
                    </a:lnTo>
                    <a:lnTo>
                      <a:pt x="259" y="123"/>
                    </a:lnTo>
                    <a:lnTo>
                      <a:pt x="260" y="119"/>
                    </a:lnTo>
                    <a:lnTo>
                      <a:pt x="260" y="112"/>
                    </a:lnTo>
                    <a:lnTo>
                      <a:pt x="260" y="14"/>
                    </a:lnTo>
                    <a:lnTo>
                      <a:pt x="211" y="1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任意多边形 20"/>
              <p:cNvSpPr/>
              <p:nvPr/>
            </p:nvSpPr>
            <p:spPr bwMode="auto">
              <a:xfrm>
                <a:off x="4770546" y="2063614"/>
                <a:ext cx="53864" cy="22892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101">
                    <a:moveTo>
                      <a:pt x="0" y="72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90"/>
                    </a:lnTo>
                    <a:lnTo>
                      <a:pt x="21" y="90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13" y="94"/>
                    </a:lnTo>
                    <a:lnTo>
                      <a:pt x="7" y="88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任意多边形 21"/>
              <p:cNvSpPr/>
              <p:nvPr/>
            </p:nvSpPr>
            <p:spPr bwMode="auto">
              <a:xfrm>
                <a:off x="5187989" y="2063614"/>
                <a:ext cx="53864" cy="22892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102">
                    <a:moveTo>
                      <a:pt x="24" y="72"/>
                    </a:moveTo>
                    <a:lnTo>
                      <a:pt x="24" y="72"/>
                    </a:lnTo>
                    <a:lnTo>
                      <a:pt x="24" y="77"/>
                    </a:lnTo>
                    <a:lnTo>
                      <a:pt x="22" y="80"/>
                    </a:lnTo>
                    <a:lnTo>
                      <a:pt x="20" y="84"/>
                    </a:lnTo>
                    <a:lnTo>
                      <a:pt x="17" y="89"/>
                    </a:lnTo>
                    <a:lnTo>
                      <a:pt x="9" y="95"/>
                    </a:lnTo>
                    <a:lnTo>
                      <a:pt x="0" y="102"/>
                    </a:lnTo>
                    <a:lnTo>
                      <a:pt x="0" y="102"/>
                    </a:lnTo>
                    <a:lnTo>
                      <a:pt x="1" y="90"/>
                    </a:lnTo>
                    <a:lnTo>
                      <a:pt x="1" y="0"/>
                    </a:lnTo>
                    <a:lnTo>
                      <a:pt x="24" y="0"/>
                    </a:lnTo>
                    <a:lnTo>
                      <a:pt x="24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任意多边形 22"/>
              <p:cNvSpPr/>
              <p:nvPr/>
            </p:nvSpPr>
            <p:spPr bwMode="auto">
              <a:xfrm>
                <a:off x="4716682" y="1976084"/>
                <a:ext cx="289519" cy="73389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0" h="328">
                    <a:moveTo>
                      <a:pt x="26" y="40"/>
                    </a:moveTo>
                    <a:lnTo>
                      <a:pt x="26" y="40"/>
                    </a:lnTo>
                    <a:lnTo>
                      <a:pt x="47" y="40"/>
                    </a:lnTo>
                    <a:lnTo>
                      <a:pt x="47" y="130"/>
                    </a:lnTo>
                    <a:lnTo>
                      <a:pt x="47" y="130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48" y="141"/>
                    </a:lnTo>
                    <a:lnTo>
                      <a:pt x="39" y="134"/>
                    </a:lnTo>
                    <a:lnTo>
                      <a:pt x="33" y="128"/>
                    </a:lnTo>
                    <a:lnTo>
                      <a:pt x="28" y="120"/>
                    </a:lnTo>
                    <a:lnTo>
                      <a:pt x="26" y="117"/>
                    </a:lnTo>
                    <a:lnTo>
                      <a:pt x="26" y="112"/>
                    </a:lnTo>
                    <a:lnTo>
                      <a:pt x="26" y="40"/>
                    </a:lnTo>
                    <a:close/>
                    <a:moveTo>
                      <a:pt x="130" y="0"/>
                    </a:moveTo>
                    <a:lnTo>
                      <a:pt x="47" y="0"/>
                    </a:lnTo>
                    <a:lnTo>
                      <a:pt x="47" y="14"/>
                    </a:lnTo>
                    <a:lnTo>
                      <a:pt x="0" y="1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18"/>
                    </a:lnTo>
                    <a:lnTo>
                      <a:pt x="1" y="123"/>
                    </a:lnTo>
                    <a:lnTo>
                      <a:pt x="6" y="133"/>
                    </a:lnTo>
                    <a:lnTo>
                      <a:pt x="12" y="143"/>
                    </a:lnTo>
                    <a:lnTo>
                      <a:pt x="20" y="152"/>
                    </a:lnTo>
                    <a:lnTo>
                      <a:pt x="28" y="159"/>
                    </a:lnTo>
                    <a:lnTo>
                      <a:pt x="39" y="165"/>
                    </a:lnTo>
                    <a:lnTo>
                      <a:pt x="50" y="170"/>
                    </a:lnTo>
                    <a:lnTo>
                      <a:pt x="61" y="174"/>
                    </a:lnTo>
                    <a:lnTo>
                      <a:pt x="61" y="174"/>
                    </a:lnTo>
                    <a:lnTo>
                      <a:pt x="70" y="185"/>
                    </a:lnTo>
                    <a:lnTo>
                      <a:pt x="79" y="194"/>
                    </a:lnTo>
                    <a:lnTo>
                      <a:pt x="90" y="201"/>
                    </a:lnTo>
                    <a:lnTo>
                      <a:pt x="102" y="206"/>
                    </a:lnTo>
                    <a:lnTo>
                      <a:pt x="102" y="292"/>
                    </a:lnTo>
                    <a:lnTo>
                      <a:pt x="50" y="292"/>
                    </a:lnTo>
                    <a:lnTo>
                      <a:pt x="50" y="328"/>
                    </a:lnTo>
                    <a:lnTo>
                      <a:pt x="130" y="328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F7DDAF">
                  <a:alpha val="31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任意多边形 23"/>
              <p:cNvSpPr/>
              <p:nvPr/>
            </p:nvSpPr>
            <p:spPr bwMode="auto">
              <a:xfrm>
                <a:off x="4770546" y="2063614"/>
                <a:ext cx="53864" cy="22892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" h="101">
                    <a:moveTo>
                      <a:pt x="0" y="0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90"/>
                    </a:lnTo>
                    <a:lnTo>
                      <a:pt x="21" y="90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22" y="101"/>
                    </a:lnTo>
                    <a:lnTo>
                      <a:pt x="13" y="94"/>
                    </a:lnTo>
                    <a:lnTo>
                      <a:pt x="7" y="88"/>
                    </a:lnTo>
                    <a:lnTo>
                      <a:pt x="2" y="80"/>
                    </a:lnTo>
                    <a:lnTo>
                      <a:pt x="0" y="77"/>
                    </a:lnTo>
                    <a:lnTo>
                      <a:pt x="0" y="7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任意多边形 24"/>
              <p:cNvSpPr/>
              <p:nvPr/>
            </p:nvSpPr>
            <p:spPr bwMode="auto">
              <a:xfrm>
                <a:off x="4716682" y="1976084"/>
                <a:ext cx="289519" cy="73389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0" h="328">
                    <a:moveTo>
                      <a:pt x="130" y="0"/>
                    </a:moveTo>
                    <a:lnTo>
                      <a:pt x="47" y="0"/>
                    </a:lnTo>
                    <a:lnTo>
                      <a:pt x="47" y="14"/>
                    </a:lnTo>
                    <a:lnTo>
                      <a:pt x="0" y="14"/>
                    </a:lnTo>
                    <a:lnTo>
                      <a:pt x="0" y="112"/>
                    </a:lnTo>
                    <a:lnTo>
                      <a:pt x="0" y="112"/>
                    </a:lnTo>
                    <a:lnTo>
                      <a:pt x="1" y="118"/>
                    </a:lnTo>
                    <a:lnTo>
                      <a:pt x="1" y="123"/>
                    </a:lnTo>
                    <a:lnTo>
                      <a:pt x="6" y="133"/>
                    </a:lnTo>
                    <a:lnTo>
                      <a:pt x="12" y="143"/>
                    </a:lnTo>
                    <a:lnTo>
                      <a:pt x="20" y="152"/>
                    </a:lnTo>
                    <a:lnTo>
                      <a:pt x="28" y="159"/>
                    </a:lnTo>
                    <a:lnTo>
                      <a:pt x="39" y="165"/>
                    </a:lnTo>
                    <a:lnTo>
                      <a:pt x="50" y="170"/>
                    </a:lnTo>
                    <a:lnTo>
                      <a:pt x="61" y="174"/>
                    </a:lnTo>
                    <a:lnTo>
                      <a:pt x="61" y="174"/>
                    </a:lnTo>
                    <a:lnTo>
                      <a:pt x="70" y="185"/>
                    </a:lnTo>
                    <a:lnTo>
                      <a:pt x="79" y="194"/>
                    </a:lnTo>
                    <a:lnTo>
                      <a:pt x="90" y="201"/>
                    </a:lnTo>
                    <a:lnTo>
                      <a:pt x="102" y="206"/>
                    </a:lnTo>
                    <a:lnTo>
                      <a:pt x="102" y="292"/>
                    </a:lnTo>
                    <a:lnTo>
                      <a:pt x="50" y="292"/>
                    </a:lnTo>
                    <a:lnTo>
                      <a:pt x="50" y="328"/>
                    </a:lnTo>
                    <a:lnTo>
                      <a:pt x="130" y="328"/>
                    </a:lnTo>
                    <a:lnTo>
                      <a:pt x="13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圆角矩形 25"/>
              <p:cNvSpPr/>
              <p:nvPr/>
            </p:nvSpPr>
            <p:spPr bwMode="auto">
              <a:xfrm>
                <a:off x="4730148" y="2709977"/>
                <a:ext cx="545371" cy="282784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4730148" y="2709977"/>
                <a:ext cx="545371" cy="282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矩形 39"/>
              <p:cNvSpPr/>
              <p:nvPr/>
            </p:nvSpPr>
            <p:spPr bwMode="auto">
              <a:xfrm>
                <a:off x="4810943" y="2790773"/>
                <a:ext cx="390511" cy="121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anchor="ctr" anchorCtr="0" compatLnSpc="1">
                <a:normAutofit fontScale="92500" lnSpcReduction="20000"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zh-CN" altLang="en-US" sz="1400" b="1"/>
                  <a:t>关键词</a:t>
                </a:r>
                <a:endParaRPr lang="zh-CN" altLang="en-US" sz="1400" b="1"/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4810943" y="2790773"/>
                <a:ext cx="390511" cy="12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4810943" y="2790773"/>
                <a:ext cx="195258" cy="12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论文框架与内容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107d761a-7c3f-4145-a32b-730d5bb91436"/>
          <p:cNvGrpSpPr>
            <a:grpSpLocks noChangeAspect="1"/>
          </p:cNvGrpSpPr>
          <p:nvPr/>
        </p:nvGrpSpPr>
        <p:grpSpPr>
          <a:xfrm>
            <a:off x="839416" y="1659784"/>
            <a:ext cx="11609451" cy="4005263"/>
            <a:chOff x="839416" y="1659784"/>
            <a:chExt cx="11609451" cy="4005263"/>
          </a:xfrm>
        </p:grpSpPr>
        <p:grpSp>
          <p:nvGrpSpPr>
            <p:cNvPr id="10" name="组合 9"/>
            <p:cNvGrpSpPr/>
            <p:nvPr/>
          </p:nvGrpSpPr>
          <p:grpSpPr>
            <a:xfrm>
              <a:off x="6789430" y="1659784"/>
              <a:ext cx="5659437" cy="4005263"/>
              <a:chOff x="6096000" y="2221080"/>
              <a:chExt cx="5659437" cy="4005263"/>
            </a:xfrm>
          </p:grpSpPr>
          <p:sp>
            <p:nvSpPr>
              <p:cNvPr id="55" name="椭圆 54"/>
              <p:cNvSpPr/>
              <p:nvPr/>
            </p:nvSpPr>
            <p:spPr bwMode="auto">
              <a:xfrm>
                <a:off x="6375400" y="6099343"/>
                <a:ext cx="5380037" cy="107950"/>
              </a:xfrm>
              <a:prstGeom prst="ellipse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7321550" y="2221080"/>
                <a:ext cx="4056062" cy="4005263"/>
                <a:chOff x="7321550" y="2221080"/>
                <a:chExt cx="4056062" cy="4005263"/>
              </a:xfrm>
            </p:grpSpPr>
            <p:sp>
              <p:nvSpPr>
                <p:cNvPr id="102" name="任意多边形: 形状 101"/>
                <p:cNvSpPr/>
                <p:nvPr/>
              </p:nvSpPr>
              <p:spPr bwMode="auto">
                <a:xfrm>
                  <a:off x="7321550" y="4364205"/>
                  <a:ext cx="1814512" cy="15763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23" h="715">
                      <a:moveTo>
                        <a:pt x="823" y="75"/>
                      </a:moveTo>
                      <a:cubicBezTo>
                        <a:pt x="812" y="100"/>
                        <a:pt x="773" y="184"/>
                        <a:pt x="672" y="290"/>
                      </a:cubicBezTo>
                      <a:cubicBezTo>
                        <a:pt x="600" y="365"/>
                        <a:pt x="340" y="538"/>
                        <a:pt x="317" y="582"/>
                      </a:cubicBezTo>
                      <a:cubicBezTo>
                        <a:pt x="300" y="613"/>
                        <a:pt x="277" y="624"/>
                        <a:pt x="274" y="624"/>
                      </a:cubicBezTo>
                      <a:cubicBezTo>
                        <a:pt x="261" y="624"/>
                        <a:pt x="149" y="641"/>
                        <a:pt x="143" y="644"/>
                      </a:cubicBezTo>
                      <a:cubicBezTo>
                        <a:pt x="139" y="646"/>
                        <a:pt x="104" y="670"/>
                        <a:pt x="75" y="688"/>
                      </a:cubicBezTo>
                      <a:cubicBezTo>
                        <a:pt x="59" y="701"/>
                        <a:pt x="40" y="715"/>
                        <a:pt x="34" y="714"/>
                      </a:cubicBezTo>
                      <a:cubicBezTo>
                        <a:pt x="28" y="713"/>
                        <a:pt x="28" y="707"/>
                        <a:pt x="29" y="703"/>
                      </a:cubicBezTo>
                      <a:cubicBezTo>
                        <a:pt x="28" y="703"/>
                        <a:pt x="28" y="703"/>
                        <a:pt x="27" y="703"/>
                      </a:cubicBezTo>
                      <a:cubicBezTo>
                        <a:pt x="24" y="706"/>
                        <a:pt x="20" y="709"/>
                        <a:pt x="17" y="709"/>
                      </a:cubicBezTo>
                      <a:cubicBezTo>
                        <a:pt x="12" y="709"/>
                        <a:pt x="6" y="707"/>
                        <a:pt x="9" y="703"/>
                      </a:cubicBezTo>
                      <a:cubicBezTo>
                        <a:pt x="10" y="701"/>
                        <a:pt x="12" y="699"/>
                        <a:pt x="14" y="696"/>
                      </a:cubicBezTo>
                      <a:cubicBezTo>
                        <a:pt x="13" y="696"/>
                        <a:pt x="13" y="695"/>
                        <a:pt x="13" y="695"/>
                      </a:cubicBezTo>
                      <a:cubicBezTo>
                        <a:pt x="11" y="696"/>
                        <a:pt x="9" y="696"/>
                        <a:pt x="7" y="695"/>
                      </a:cubicBezTo>
                      <a:cubicBezTo>
                        <a:pt x="0" y="691"/>
                        <a:pt x="36" y="656"/>
                        <a:pt x="36" y="656"/>
                      </a:cubicBezTo>
                      <a:cubicBezTo>
                        <a:pt x="65" y="621"/>
                        <a:pt x="112" y="567"/>
                        <a:pt x="112" y="567"/>
                      </a:cubicBezTo>
                      <a:cubicBezTo>
                        <a:pt x="267" y="547"/>
                        <a:pt x="267" y="547"/>
                        <a:pt x="267" y="547"/>
                      </a:cubicBezTo>
                      <a:cubicBezTo>
                        <a:pt x="267" y="547"/>
                        <a:pt x="596" y="236"/>
                        <a:pt x="608" y="222"/>
                      </a:cubicBezTo>
                      <a:cubicBezTo>
                        <a:pt x="620" y="207"/>
                        <a:pt x="727" y="0"/>
                        <a:pt x="727" y="0"/>
                      </a:cubicBezTo>
                      <a:lnTo>
                        <a:pt x="823" y="75"/>
                      </a:lnTo>
                      <a:close/>
                    </a:path>
                  </a:pathLst>
                </a:custGeom>
                <a:solidFill>
                  <a:srgbClr val="E3C2B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 bwMode="auto">
                <a:xfrm>
                  <a:off x="8704262" y="4034005"/>
                  <a:ext cx="611187" cy="8509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8" h="386">
                      <a:moveTo>
                        <a:pt x="175" y="0"/>
                      </a:moveTo>
                      <a:cubicBezTo>
                        <a:pt x="162" y="13"/>
                        <a:pt x="0" y="300"/>
                        <a:pt x="8" y="304"/>
                      </a:cubicBezTo>
                      <a:cubicBezTo>
                        <a:pt x="17" y="309"/>
                        <a:pt x="119" y="386"/>
                        <a:pt x="125" y="377"/>
                      </a:cubicBezTo>
                      <a:cubicBezTo>
                        <a:pt x="130" y="367"/>
                        <a:pt x="278" y="100"/>
                        <a:pt x="278" y="100"/>
                      </a:cubicBez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 bwMode="auto">
                <a:xfrm>
                  <a:off x="8955087" y="3832393"/>
                  <a:ext cx="188912" cy="3492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58">
                      <a:moveTo>
                        <a:pt x="86" y="29"/>
                      </a:moveTo>
                      <a:cubicBezTo>
                        <a:pt x="83" y="26"/>
                        <a:pt x="50" y="0"/>
                        <a:pt x="50" y="0"/>
                      </a:cubicBezTo>
                      <a:cubicBezTo>
                        <a:pt x="50" y="0"/>
                        <a:pt x="0" y="82"/>
                        <a:pt x="6" y="88"/>
                      </a:cubicBezTo>
                      <a:cubicBezTo>
                        <a:pt x="12" y="93"/>
                        <a:pt x="62" y="158"/>
                        <a:pt x="64" y="149"/>
                      </a:cubicBezTo>
                      <a:cubicBezTo>
                        <a:pt x="66" y="140"/>
                        <a:pt x="86" y="29"/>
                        <a:pt x="86" y="29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5" name="任意多边形: 形状 104"/>
                <p:cNvSpPr/>
                <p:nvPr/>
              </p:nvSpPr>
              <p:spPr bwMode="auto">
                <a:xfrm>
                  <a:off x="8932862" y="3400593"/>
                  <a:ext cx="477837" cy="6953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7" h="315">
                      <a:moveTo>
                        <a:pt x="0" y="103"/>
                      </a:moveTo>
                      <a:cubicBezTo>
                        <a:pt x="7" y="108"/>
                        <a:pt x="60" y="174"/>
                        <a:pt x="72" y="245"/>
                      </a:cubicBezTo>
                      <a:cubicBezTo>
                        <a:pt x="84" y="315"/>
                        <a:pt x="117" y="296"/>
                        <a:pt x="121" y="289"/>
                      </a:cubicBezTo>
                      <a:cubicBezTo>
                        <a:pt x="217" y="117"/>
                        <a:pt x="217" y="117"/>
                        <a:pt x="217" y="117"/>
                      </a:cubicBezTo>
                      <a:cubicBezTo>
                        <a:pt x="107" y="0"/>
                        <a:pt x="107" y="0"/>
                        <a:pt x="107" y="0"/>
                      </a:cubicBezTo>
                      <a:lnTo>
                        <a:pt x="0" y="103"/>
                      </a:lnTo>
                      <a:close/>
                    </a:path>
                  </a:pathLst>
                </a:custGeom>
                <a:solidFill>
                  <a:srgbClr val="E2C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6" name="任意多边形: 形状 105"/>
                <p:cNvSpPr/>
                <p:nvPr/>
              </p:nvSpPr>
              <p:spPr bwMode="auto">
                <a:xfrm>
                  <a:off x="8991600" y="3489493"/>
                  <a:ext cx="485775" cy="7826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" h="355">
                      <a:moveTo>
                        <a:pt x="220" y="46"/>
                      </a:moveTo>
                      <a:cubicBezTo>
                        <a:pt x="212" y="42"/>
                        <a:pt x="138" y="0"/>
                        <a:pt x="134" y="7"/>
                      </a:cubicBezTo>
                      <a:cubicBezTo>
                        <a:pt x="130" y="13"/>
                        <a:pt x="0" y="236"/>
                        <a:pt x="4" y="243"/>
                      </a:cubicBezTo>
                      <a:cubicBezTo>
                        <a:pt x="7" y="249"/>
                        <a:pt x="42" y="355"/>
                        <a:pt x="44" y="347"/>
                      </a:cubicBezTo>
                      <a:cubicBezTo>
                        <a:pt x="46" y="339"/>
                        <a:pt x="220" y="46"/>
                        <a:pt x="220" y="46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7" name="任意多边形: 形状 106"/>
                <p:cNvSpPr/>
                <p:nvPr/>
              </p:nvSpPr>
              <p:spPr bwMode="auto">
                <a:xfrm>
                  <a:off x="8837612" y="4994443"/>
                  <a:ext cx="1089025" cy="7413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4" h="336">
                      <a:moveTo>
                        <a:pt x="462" y="177"/>
                      </a:moveTo>
                      <a:cubicBezTo>
                        <a:pt x="406" y="158"/>
                        <a:pt x="142" y="0"/>
                        <a:pt x="82" y="37"/>
                      </a:cubicBezTo>
                      <a:cubicBezTo>
                        <a:pt x="22" y="74"/>
                        <a:pt x="0" y="187"/>
                        <a:pt x="21" y="212"/>
                      </a:cubicBezTo>
                      <a:cubicBezTo>
                        <a:pt x="42" y="237"/>
                        <a:pt x="405" y="336"/>
                        <a:pt x="450" y="305"/>
                      </a:cubicBezTo>
                      <a:cubicBezTo>
                        <a:pt x="494" y="274"/>
                        <a:pt x="462" y="177"/>
                        <a:pt x="462" y="17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8" name="任意多边形: 形状 107"/>
                <p:cNvSpPr/>
                <p:nvPr/>
              </p:nvSpPr>
              <p:spPr bwMode="auto">
                <a:xfrm>
                  <a:off x="9196387" y="5265905"/>
                  <a:ext cx="403225" cy="1936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3" h="88">
                      <a:moveTo>
                        <a:pt x="183" y="88"/>
                      </a:moveTo>
                      <a:cubicBezTo>
                        <a:pt x="156" y="75"/>
                        <a:pt x="22" y="22"/>
                        <a:pt x="22" y="2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6"/>
                        <a:pt x="4" y="46"/>
                        <a:pt x="4" y="46"/>
                      </a:cubicBezTo>
                      <a:cubicBezTo>
                        <a:pt x="3" y="78"/>
                        <a:pt x="3" y="78"/>
                        <a:pt x="3" y="78"/>
                      </a:cubicBezTo>
                      <a:lnTo>
                        <a:pt x="183" y="88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9" name="任意多边形: 形状 108"/>
                <p:cNvSpPr/>
                <p:nvPr/>
              </p:nvSpPr>
              <p:spPr bwMode="auto">
                <a:xfrm>
                  <a:off x="9210675" y="4143543"/>
                  <a:ext cx="1144587" cy="14843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0" h="673">
                      <a:moveTo>
                        <a:pt x="0" y="140"/>
                      </a:moveTo>
                      <a:cubicBezTo>
                        <a:pt x="7" y="151"/>
                        <a:pt x="60" y="231"/>
                        <a:pt x="114" y="365"/>
                      </a:cubicBezTo>
                      <a:cubicBezTo>
                        <a:pt x="168" y="499"/>
                        <a:pt x="153" y="650"/>
                        <a:pt x="163" y="650"/>
                      </a:cubicBezTo>
                      <a:cubicBezTo>
                        <a:pt x="174" y="650"/>
                        <a:pt x="520" y="673"/>
                        <a:pt x="520" y="673"/>
                      </a:cubicBezTo>
                      <a:cubicBezTo>
                        <a:pt x="520" y="673"/>
                        <a:pt x="465" y="342"/>
                        <a:pt x="386" y="208"/>
                      </a:cubicBezTo>
                      <a:cubicBezTo>
                        <a:pt x="308" y="74"/>
                        <a:pt x="256" y="0"/>
                        <a:pt x="244" y="8"/>
                      </a:cubicBezTo>
                      <a:cubicBezTo>
                        <a:pt x="231" y="16"/>
                        <a:pt x="0" y="140"/>
                        <a:pt x="0" y="14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0" name="任意多边形: 形状 109"/>
                <p:cNvSpPr/>
                <p:nvPr/>
              </p:nvSpPr>
              <p:spPr bwMode="auto">
                <a:xfrm>
                  <a:off x="7429500" y="5719930"/>
                  <a:ext cx="258762" cy="1412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64">
                      <a:moveTo>
                        <a:pt x="117" y="0"/>
                      </a:moveTo>
                      <a:cubicBezTo>
                        <a:pt x="102" y="8"/>
                        <a:pt x="0" y="43"/>
                        <a:pt x="1" y="48"/>
                      </a:cubicBezTo>
                      <a:cubicBezTo>
                        <a:pt x="3" y="56"/>
                        <a:pt x="7" y="62"/>
                        <a:pt x="18" y="63"/>
                      </a:cubicBezTo>
                      <a:cubicBezTo>
                        <a:pt x="29" y="64"/>
                        <a:pt x="88" y="46"/>
                        <a:pt x="85" y="41"/>
                      </a:cubicBezTo>
                      <a:cubicBezTo>
                        <a:pt x="82" y="37"/>
                        <a:pt x="117" y="0"/>
                        <a:pt x="117" y="0"/>
                      </a:cubicBezTo>
                      <a:close/>
                    </a:path>
                  </a:pathLst>
                </a:custGeom>
                <a:solidFill>
                  <a:srgbClr val="F0D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1" name="任意多边形: 形状 110"/>
                <p:cNvSpPr/>
                <p:nvPr/>
              </p:nvSpPr>
              <p:spPr bwMode="auto">
                <a:xfrm>
                  <a:off x="7397750" y="4473743"/>
                  <a:ext cx="1814512" cy="15732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824" h="713">
                      <a:moveTo>
                        <a:pt x="824" y="75"/>
                      </a:moveTo>
                      <a:cubicBezTo>
                        <a:pt x="813" y="99"/>
                        <a:pt x="774" y="184"/>
                        <a:pt x="673" y="290"/>
                      </a:cubicBezTo>
                      <a:cubicBezTo>
                        <a:pt x="602" y="365"/>
                        <a:pt x="342" y="538"/>
                        <a:pt x="318" y="582"/>
                      </a:cubicBezTo>
                      <a:cubicBezTo>
                        <a:pt x="302" y="613"/>
                        <a:pt x="278" y="624"/>
                        <a:pt x="275" y="624"/>
                      </a:cubicBezTo>
                      <a:cubicBezTo>
                        <a:pt x="262" y="624"/>
                        <a:pt x="150" y="640"/>
                        <a:pt x="144" y="643"/>
                      </a:cubicBezTo>
                      <a:cubicBezTo>
                        <a:pt x="142" y="644"/>
                        <a:pt x="130" y="653"/>
                        <a:pt x="114" y="663"/>
                      </a:cubicBezTo>
                      <a:cubicBezTo>
                        <a:pt x="114" y="663"/>
                        <a:pt x="114" y="663"/>
                        <a:pt x="114" y="663"/>
                      </a:cubicBezTo>
                      <a:cubicBezTo>
                        <a:pt x="103" y="671"/>
                        <a:pt x="89" y="680"/>
                        <a:pt x="76" y="687"/>
                      </a:cubicBezTo>
                      <a:cubicBezTo>
                        <a:pt x="57" y="699"/>
                        <a:pt x="37" y="711"/>
                        <a:pt x="32" y="712"/>
                      </a:cubicBezTo>
                      <a:cubicBezTo>
                        <a:pt x="25" y="713"/>
                        <a:pt x="21" y="712"/>
                        <a:pt x="22" y="706"/>
                      </a:cubicBezTo>
                      <a:cubicBezTo>
                        <a:pt x="21" y="707"/>
                        <a:pt x="20" y="707"/>
                        <a:pt x="19" y="707"/>
                      </a:cubicBezTo>
                      <a:cubicBezTo>
                        <a:pt x="11" y="708"/>
                        <a:pt x="7" y="707"/>
                        <a:pt x="9" y="699"/>
                      </a:cubicBezTo>
                      <a:cubicBezTo>
                        <a:pt x="3" y="699"/>
                        <a:pt x="0" y="696"/>
                        <a:pt x="4" y="687"/>
                      </a:cubicBezTo>
                      <a:cubicBezTo>
                        <a:pt x="5" y="686"/>
                        <a:pt x="6" y="684"/>
                        <a:pt x="8" y="682"/>
                      </a:cubicBezTo>
                      <a:cubicBezTo>
                        <a:pt x="8" y="680"/>
                        <a:pt x="9" y="678"/>
                        <a:pt x="10" y="675"/>
                      </a:cubicBezTo>
                      <a:cubicBezTo>
                        <a:pt x="13" y="669"/>
                        <a:pt x="41" y="645"/>
                        <a:pt x="61" y="627"/>
                      </a:cubicBezTo>
                      <a:cubicBezTo>
                        <a:pt x="87" y="597"/>
                        <a:pt x="114" y="567"/>
                        <a:pt x="114" y="567"/>
                      </a:cubicBezTo>
                      <a:cubicBezTo>
                        <a:pt x="268" y="547"/>
                        <a:pt x="268" y="547"/>
                        <a:pt x="268" y="547"/>
                      </a:cubicBezTo>
                      <a:cubicBezTo>
                        <a:pt x="268" y="547"/>
                        <a:pt x="597" y="236"/>
                        <a:pt x="609" y="221"/>
                      </a:cubicBezTo>
                      <a:cubicBezTo>
                        <a:pt x="621" y="207"/>
                        <a:pt x="728" y="0"/>
                        <a:pt x="728" y="0"/>
                      </a:cubicBezTo>
                      <a:lnTo>
                        <a:pt x="824" y="75"/>
                      </a:lnTo>
                      <a:close/>
                    </a:path>
                  </a:pathLst>
                </a:custGeom>
                <a:solidFill>
                  <a:srgbClr val="F0D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2" name="任意多边形: 形状 111"/>
                <p:cNvSpPr/>
                <p:nvPr/>
              </p:nvSpPr>
              <p:spPr bwMode="auto">
                <a:xfrm>
                  <a:off x="7448550" y="4745205"/>
                  <a:ext cx="1654175" cy="12985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51" h="589">
                      <a:moveTo>
                        <a:pt x="751" y="41"/>
                      </a:moveTo>
                      <a:cubicBezTo>
                        <a:pt x="728" y="77"/>
                        <a:pt x="695" y="119"/>
                        <a:pt x="650" y="167"/>
                      </a:cubicBezTo>
                      <a:cubicBezTo>
                        <a:pt x="579" y="242"/>
                        <a:pt x="319" y="415"/>
                        <a:pt x="295" y="459"/>
                      </a:cubicBezTo>
                      <a:cubicBezTo>
                        <a:pt x="279" y="490"/>
                        <a:pt x="255" y="501"/>
                        <a:pt x="252" y="501"/>
                      </a:cubicBezTo>
                      <a:cubicBezTo>
                        <a:pt x="239" y="501"/>
                        <a:pt x="127" y="517"/>
                        <a:pt x="121" y="520"/>
                      </a:cubicBezTo>
                      <a:cubicBezTo>
                        <a:pt x="119" y="521"/>
                        <a:pt x="107" y="530"/>
                        <a:pt x="91" y="540"/>
                      </a:cubicBezTo>
                      <a:cubicBezTo>
                        <a:pt x="91" y="540"/>
                        <a:pt x="91" y="540"/>
                        <a:pt x="91" y="540"/>
                      </a:cubicBezTo>
                      <a:cubicBezTo>
                        <a:pt x="80" y="548"/>
                        <a:pt x="66" y="557"/>
                        <a:pt x="53" y="564"/>
                      </a:cubicBezTo>
                      <a:cubicBezTo>
                        <a:pt x="34" y="576"/>
                        <a:pt x="14" y="588"/>
                        <a:pt x="9" y="589"/>
                      </a:cubicBezTo>
                      <a:cubicBezTo>
                        <a:pt x="5" y="589"/>
                        <a:pt x="2" y="589"/>
                        <a:pt x="0" y="588"/>
                      </a:cubicBezTo>
                      <a:cubicBezTo>
                        <a:pt x="2" y="588"/>
                        <a:pt x="3" y="587"/>
                        <a:pt x="5" y="587"/>
                      </a:cubicBezTo>
                      <a:cubicBezTo>
                        <a:pt x="10" y="585"/>
                        <a:pt x="115" y="514"/>
                        <a:pt x="115" y="514"/>
                      </a:cubicBezTo>
                      <a:cubicBezTo>
                        <a:pt x="115" y="514"/>
                        <a:pt x="225" y="498"/>
                        <a:pt x="249" y="488"/>
                      </a:cubicBezTo>
                      <a:cubicBezTo>
                        <a:pt x="272" y="477"/>
                        <a:pt x="285" y="444"/>
                        <a:pt x="285" y="444"/>
                      </a:cubicBezTo>
                      <a:cubicBezTo>
                        <a:pt x="285" y="444"/>
                        <a:pt x="629" y="157"/>
                        <a:pt x="645" y="138"/>
                      </a:cubicBezTo>
                      <a:cubicBezTo>
                        <a:pt x="662" y="118"/>
                        <a:pt x="725" y="0"/>
                        <a:pt x="725" y="0"/>
                      </a:cubicBezTo>
                      <a:lnTo>
                        <a:pt x="751" y="41"/>
                      </a:lnTo>
                      <a:close/>
                    </a:path>
                  </a:pathLst>
                </a:custGeom>
                <a:solidFill>
                  <a:srgbClr val="E8C6B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3" name="任意多边形: 形状 112"/>
                <p:cNvSpPr/>
                <p:nvPr/>
              </p:nvSpPr>
              <p:spPr bwMode="auto">
                <a:xfrm>
                  <a:off x="8577262" y="5551655"/>
                  <a:ext cx="976312" cy="5873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3" h="266">
                      <a:moveTo>
                        <a:pt x="443" y="133"/>
                      </a:moveTo>
                      <a:cubicBezTo>
                        <a:pt x="387" y="245"/>
                        <a:pt x="262" y="266"/>
                        <a:pt x="160" y="200"/>
                      </a:cubicBezTo>
                      <a:cubicBezTo>
                        <a:pt x="67" y="140"/>
                        <a:pt x="0" y="89"/>
                        <a:pt x="105" y="45"/>
                      </a:cubicBezTo>
                      <a:cubicBezTo>
                        <a:pt x="211" y="0"/>
                        <a:pt x="443" y="133"/>
                        <a:pt x="443" y="133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4" name="任意多边形: 形状 113"/>
                <p:cNvSpPr/>
                <p:nvPr/>
              </p:nvSpPr>
              <p:spPr bwMode="auto">
                <a:xfrm>
                  <a:off x="8380412" y="5259555"/>
                  <a:ext cx="2132012" cy="8969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8" h="407">
                      <a:moveTo>
                        <a:pt x="833" y="108"/>
                      </a:moveTo>
                      <a:cubicBezTo>
                        <a:pt x="792" y="98"/>
                        <a:pt x="209" y="0"/>
                        <a:pt x="122" y="22"/>
                      </a:cubicBezTo>
                      <a:cubicBezTo>
                        <a:pt x="35" y="44"/>
                        <a:pt x="0" y="123"/>
                        <a:pt x="8" y="178"/>
                      </a:cubicBezTo>
                      <a:cubicBezTo>
                        <a:pt x="16" y="234"/>
                        <a:pt x="291" y="279"/>
                        <a:pt x="390" y="308"/>
                      </a:cubicBezTo>
                      <a:cubicBezTo>
                        <a:pt x="489" y="337"/>
                        <a:pt x="685" y="407"/>
                        <a:pt x="831" y="385"/>
                      </a:cubicBezTo>
                      <a:cubicBezTo>
                        <a:pt x="968" y="364"/>
                        <a:pt x="937" y="105"/>
                        <a:pt x="833" y="108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5" name="任意多边形: 形状 114"/>
                <p:cNvSpPr/>
                <p:nvPr/>
              </p:nvSpPr>
              <p:spPr bwMode="auto">
                <a:xfrm>
                  <a:off x="8410575" y="5270668"/>
                  <a:ext cx="1589087" cy="3032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1" h="138">
                      <a:moveTo>
                        <a:pt x="719" y="85"/>
                      </a:moveTo>
                      <a:cubicBezTo>
                        <a:pt x="538" y="54"/>
                        <a:pt x="175" y="0"/>
                        <a:pt x="108" y="17"/>
                      </a:cubicBezTo>
                      <a:cubicBezTo>
                        <a:pt x="50" y="32"/>
                        <a:pt x="15" y="72"/>
                        <a:pt x="0" y="114"/>
                      </a:cubicBezTo>
                      <a:cubicBezTo>
                        <a:pt x="142" y="7"/>
                        <a:pt x="594" y="104"/>
                        <a:pt x="721" y="138"/>
                      </a:cubicBezTo>
                      <a:cubicBezTo>
                        <a:pt x="721" y="138"/>
                        <a:pt x="720" y="111"/>
                        <a:pt x="719" y="8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6" name="任意多边形: 形状 115"/>
                <p:cNvSpPr/>
                <p:nvPr/>
              </p:nvSpPr>
              <p:spPr bwMode="auto">
                <a:xfrm>
                  <a:off x="8512175" y="5607218"/>
                  <a:ext cx="1752600" cy="2651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6" h="120">
                      <a:moveTo>
                        <a:pt x="796" y="47"/>
                      </a:moveTo>
                      <a:cubicBezTo>
                        <a:pt x="796" y="47"/>
                        <a:pt x="771" y="117"/>
                        <a:pt x="704" y="119"/>
                      </a:cubicBezTo>
                      <a:cubicBezTo>
                        <a:pt x="675" y="120"/>
                        <a:pt x="553" y="97"/>
                        <a:pt x="423" y="74"/>
                      </a:cubicBezTo>
                      <a:cubicBezTo>
                        <a:pt x="263" y="44"/>
                        <a:pt x="90" y="13"/>
                        <a:pt x="68" y="20"/>
                      </a:cubicBezTo>
                      <a:cubicBezTo>
                        <a:pt x="28" y="32"/>
                        <a:pt x="11" y="66"/>
                        <a:pt x="11" y="66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1"/>
                        <a:pt x="19" y="22"/>
                        <a:pt x="64" y="8"/>
                      </a:cubicBezTo>
                      <a:cubicBezTo>
                        <a:pt x="89" y="0"/>
                        <a:pt x="264" y="32"/>
                        <a:pt x="425" y="62"/>
                      </a:cubicBezTo>
                      <a:cubicBezTo>
                        <a:pt x="555" y="85"/>
                        <a:pt x="676" y="107"/>
                        <a:pt x="704" y="107"/>
                      </a:cubicBezTo>
                      <a:cubicBezTo>
                        <a:pt x="762" y="105"/>
                        <a:pt x="785" y="43"/>
                        <a:pt x="785" y="42"/>
                      </a:cubicBezTo>
                      <a:lnTo>
                        <a:pt x="796" y="47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7" name="任意多边形: 形状 116"/>
                <p:cNvSpPr/>
                <p:nvPr/>
              </p:nvSpPr>
              <p:spPr bwMode="auto">
                <a:xfrm>
                  <a:off x="8818562" y="3586330"/>
                  <a:ext cx="1847850" cy="22574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39" h="1024">
                      <a:moveTo>
                        <a:pt x="348" y="0"/>
                      </a:moveTo>
                      <a:cubicBezTo>
                        <a:pt x="337" y="1"/>
                        <a:pt x="250" y="17"/>
                        <a:pt x="250" y="17"/>
                      </a:cubicBezTo>
                      <a:cubicBezTo>
                        <a:pt x="250" y="17"/>
                        <a:pt x="104" y="344"/>
                        <a:pt x="94" y="368"/>
                      </a:cubicBezTo>
                      <a:cubicBezTo>
                        <a:pt x="84" y="393"/>
                        <a:pt x="0" y="532"/>
                        <a:pt x="14" y="534"/>
                      </a:cubicBezTo>
                      <a:cubicBezTo>
                        <a:pt x="29" y="537"/>
                        <a:pt x="193" y="645"/>
                        <a:pt x="193" y="632"/>
                      </a:cubicBezTo>
                      <a:cubicBezTo>
                        <a:pt x="193" y="620"/>
                        <a:pt x="230" y="461"/>
                        <a:pt x="230" y="461"/>
                      </a:cubicBezTo>
                      <a:cubicBezTo>
                        <a:pt x="230" y="461"/>
                        <a:pt x="282" y="494"/>
                        <a:pt x="377" y="620"/>
                      </a:cubicBezTo>
                      <a:cubicBezTo>
                        <a:pt x="472" y="746"/>
                        <a:pt x="396" y="832"/>
                        <a:pt x="420" y="830"/>
                      </a:cubicBezTo>
                      <a:cubicBezTo>
                        <a:pt x="432" y="830"/>
                        <a:pt x="468" y="910"/>
                        <a:pt x="528" y="955"/>
                      </a:cubicBezTo>
                      <a:cubicBezTo>
                        <a:pt x="598" y="1007"/>
                        <a:pt x="694" y="1024"/>
                        <a:pt x="724" y="1006"/>
                      </a:cubicBezTo>
                      <a:cubicBezTo>
                        <a:pt x="779" y="972"/>
                        <a:pt x="839" y="954"/>
                        <a:pt x="839" y="954"/>
                      </a:cubicBezTo>
                      <a:cubicBezTo>
                        <a:pt x="839" y="954"/>
                        <a:pt x="734" y="653"/>
                        <a:pt x="726" y="641"/>
                      </a:cubicBezTo>
                      <a:cubicBezTo>
                        <a:pt x="718" y="629"/>
                        <a:pt x="544" y="238"/>
                        <a:pt x="478" y="158"/>
                      </a:cubicBezTo>
                      <a:cubicBezTo>
                        <a:pt x="412" y="77"/>
                        <a:pt x="348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8" name="任意多边形: 形状 117"/>
                <p:cNvSpPr/>
                <p:nvPr/>
              </p:nvSpPr>
              <p:spPr bwMode="auto">
                <a:xfrm>
                  <a:off x="9256712" y="3586330"/>
                  <a:ext cx="1371600" cy="19954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3" h="905">
                      <a:moveTo>
                        <a:pt x="149" y="0"/>
                      </a:moveTo>
                      <a:cubicBezTo>
                        <a:pt x="141" y="1"/>
                        <a:pt x="93" y="9"/>
                        <a:pt x="67" y="14"/>
                      </a:cubicBezTo>
                      <a:cubicBezTo>
                        <a:pt x="63" y="30"/>
                        <a:pt x="0" y="121"/>
                        <a:pt x="6" y="118"/>
                      </a:cubicBezTo>
                      <a:cubicBezTo>
                        <a:pt x="21" y="111"/>
                        <a:pt x="116" y="23"/>
                        <a:pt x="156" y="71"/>
                      </a:cubicBezTo>
                      <a:cubicBezTo>
                        <a:pt x="232" y="161"/>
                        <a:pt x="454" y="629"/>
                        <a:pt x="494" y="706"/>
                      </a:cubicBezTo>
                      <a:cubicBezTo>
                        <a:pt x="537" y="786"/>
                        <a:pt x="590" y="868"/>
                        <a:pt x="623" y="905"/>
                      </a:cubicBezTo>
                      <a:cubicBezTo>
                        <a:pt x="592" y="819"/>
                        <a:pt x="533" y="650"/>
                        <a:pt x="527" y="641"/>
                      </a:cubicBezTo>
                      <a:cubicBezTo>
                        <a:pt x="519" y="629"/>
                        <a:pt x="345" y="238"/>
                        <a:pt x="279" y="158"/>
                      </a:cubicBezTo>
                      <a:cubicBezTo>
                        <a:pt x="213" y="77"/>
                        <a:pt x="149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9" name="任意多边形: 形状 118"/>
                <p:cNvSpPr/>
                <p:nvPr/>
              </p:nvSpPr>
              <p:spPr bwMode="auto">
                <a:xfrm>
                  <a:off x="9075737" y="4164180"/>
                  <a:ext cx="812800" cy="13620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9" h="618">
                      <a:moveTo>
                        <a:pt x="0" y="331"/>
                      </a:moveTo>
                      <a:cubicBezTo>
                        <a:pt x="40" y="355"/>
                        <a:pt x="76" y="376"/>
                        <a:pt x="76" y="370"/>
                      </a:cubicBezTo>
                      <a:cubicBezTo>
                        <a:pt x="76" y="358"/>
                        <a:pt x="113" y="199"/>
                        <a:pt x="113" y="199"/>
                      </a:cubicBezTo>
                      <a:cubicBezTo>
                        <a:pt x="113" y="199"/>
                        <a:pt x="160" y="237"/>
                        <a:pt x="255" y="363"/>
                      </a:cubicBezTo>
                      <a:cubicBezTo>
                        <a:pt x="350" y="489"/>
                        <a:pt x="284" y="569"/>
                        <a:pt x="299" y="569"/>
                      </a:cubicBezTo>
                      <a:cubicBezTo>
                        <a:pt x="314" y="569"/>
                        <a:pt x="321" y="602"/>
                        <a:pt x="342" y="618"/>
                      </a:cubicBezTo>
                      <a:cubicBezTo>
                        <a:pt x="354" y="588"/>
                        <a:pt x="369" y="551"/>
                        <a:pt x="363" y="473"/>
                      </a:cubicBezTo>
                      <a:cubicBezTo>
                        <a:pt x="356" y="394"/>
                        <a:pt x="260" y="307"/>
                        <a:pt x="224" y="220"/>
                      </a:cubicBezTo>
                      <a:cubicBezTo>
                        <a:pt x="188" y="134"/>
                        <a:pt x="170" y="0"/>
                        <a:pt x="170" y="0"/>
                      </a:cubicBezTo>
                      <a:cubicBezTo>
                        <a:pt x="170" y="0"/>
                        <a:pt x="32" y="298"/>
                        <a:pt x="24" y="316"/>
                      </a:cubicBezTo>
                      <a:cubicBezTo>
                        <a:pt x="22" y="322"/>
                        <a:pt x="12" y="327"/>
                        <a:pt x="0" y="331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0" name="任意多边形: 形状 119"/>
                <p:cNvSpPr/>
                <p:nvPr/>
              </p:nvSpPr>
              <p:spPr bwMode="auto">
                <a:xfrm>
                  <a:off x="9525000" y="4602330"/>
                  <a:ext cx="788987" cy="3857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8" h="175">
                      <a:moveTo>
                        <a:pt x="0" y="40"/>
                      </a:moveTo>
                      <a:cubicBezTo>
                        <a:pt x="0" y="40"/>
                        <a:pt x="98" y="94"/>
                        <a:pt x="111" y="92"/>
                      </a:cubicBezTo>
                      <a:cubicBezTo>
                        <a:pt x="125" y="89"/>
                        <a:pt x="155" y="94"/>
                        <a:pt x="155" y="94"/>
                      </a:cubicBezTo>
                      <a:cubicBezTo>
                        <a:pt x="358" y="175"/>
                        <a:pt x="358" y="175"/>
                        <a:pt x="358" y="175"/>
                      </a:cubicBezTo>
                      <a:cubicBezTo>
                        <a:pt x="345" y="122"/>
                        <a:pt x="345" y="122"/>
                        <a:pt x="345" y="122"/>
                      </a:cubicBezTo>
                      <a:cubicBezTo>
                        <a:pt x="345" y="122"/>
                        <a:pt x="0" y="4"/>
                        <a:pt x="6" y="2"/>
                      </a:cubicBezTo>
                      <a:cubicBezTo>
                        <a:pt x="12" y="0"/>
                        <a:pt x="0" y="40"/>
                        <a:pt x="0" y="40"/>
                      </a:cubicBezTo>
                      <a:close/>
                    </a:path>
                  </a:pathLst>
                </a:custGeom>
                <a:solidFill>
                  <a:srgbClr val="6896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1" name="任意多边形: 形状 120"/>
                <p:cNvSpPr/>
                <p:nvPr/>
              </p:nvSpPr>
              <p:spPr bwMode="auto">
                <a:xfrm>
                  <a:off x="8185150" y="5623093"/>
                  <a:ext cx="1287462" cy="6032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84" h="274">
                      <a:moveTo>
                        <a:pt x="496" y="202"/>
                      </a:moveTo>
                      <a:cubicBezTo>
                        <a:pt x="425" y="217"/>
                        <a:pt x="75" y="274"/>
                        <a:pt x="15" y="156"/>
                      </a:cubicBezTo>
                      <a:cubicBezTo>
                        <a:pt x="0" y="126"/>
                        <a:pt x="22" y="40"/>
                        <a:pt x="76" y="20"/>
                      </a:cubicBezTo>
                      <a:cubicBezTo>
                        <a:pt x="129" y="0"/>
                        <a:pt x="214" y="32"/>
                        <a:pt x="266" y="42"/>
                      </a:cubicBezTo>
                      <a:cubicBezTo>
                        <a:pt x="318" y="51"/>
                        <a:pt x="329" y="54"/>
                        <a:pt x="411" y="48"/>
                      </a:cubicBezTo>
                      <a:cubicBezTo>
                        <a:pt x="584" y="37"/>
                        <a:pt x="550" y="189"/>
                        <a:pt x="496" y="202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2" name="任意多边形: 形状 121"/>
                <p:cNvSpPr/>
                <p:nvPr/>
              </p:nvSpPr>
              <p:spPr bwMode="auto">
                <a:xfrm>
                  <a:off x="8234362" y="5653255"/>
                  <a:ext cx="1117600" cy="4476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07" h="203">
                      <a:moveTo>
                        <a:pt x="471" y="175"/>
                      </a:moveTo>
                      <a:cubicBezTo>
                        <a:pt x="483" y="173"/>
                        <a:pt x="492" y="161"/>
                        <a:pt x="497" y="151"/>
                      </a:cubicBezTo>
                      <a:cubicBezTo>
                        <a:pt x="504" y="137"/>
                        <a:pt x="507" y="120"/>
                        <a:pt x="504" y="104"/>
                      </a:cubicBezTo>
                      <a:cubicBezTo>
                        <a:pt x="501" y="86"/>
                        <a:pt x="491" y="72"/>
                        <a:pt x="476" y="62"/>
                      </a:cubicBezTo>
                      <a:cubicBezTo>
                        <a:pt x="452" y="47"/>
                        <a:pt x="417" y="45"/>
                        <a:pt x="390" y="47"/>
                      </a:cubicBezTo>
                      <a:cubicBezTo>
                        <a:pt x="357" y="49"/>
                        <a:pt x="322" y="52"/>
                        <a:pt x="289" y="48"/>
                      </a:cubicBezTo>
                      <a:cubicBezTo>
                        <a:pt x="273" y="46"/>
                        <a:pt x="257" y="43"/>
                        <a:pt x="242" y="40"/>
                      </a:cubicBezTo>
                      <a:cubicBezTo>
                        <a:pt x="191" y="31"/>
                        <a:pt x="107" y="0"/>
                        <a:pt x="58" y="18"/>
                      </a:cubicBezTo>
                      <a:cubicBezTo>
                        <a:pt x="56" y="19"/>
                        <a:pt x="53" y="20"/>
                        <a:pt x="51" y="21"/>
                      </a:cubicBezTo>
                      <a:cubicBezTo>
                        <a:pt x="36" y="29"/>
                        <a:pt x="24" y="44"/>
                        <a:pt x="16" y="59"/>
                      </a:cubicBezTo>
                      <a:cubicBezTo>
                        <a:pt x="9" y="73"/>
                        <a:pt x="4" y="89"/>
                        <a:pt x="2" y="104"/>
                      </a:cubicBezTo>
                      <a:cubicBezTo>
                        <a:pt x="1" y="113"/>
                        <a:pt x="0" y="128"/>
                        <a:pt x="4" y="136"/>
                      </a:cubicBezTo>
                      <a:cubicBezTo>
                        <a:pt x="37" y="201"/>
                        <a:pt x="176" y="203"/>
                        <a:pt x="237" y="202"/>
                      </a:cubicBezTo>
                      <a:cubicBezTo>
                        <a:pt x="284" y="201"/>
                        <a:pt x="332" y="197"/>
                        <a:pt x="379" y="191"/>
                      </a:cubicBezTo>
                      <a:cubicBezTo>
                        <a:pt x="409" y="187"/>
                        <a:pt x="441" y="182"/>
                        <a:pt x="471" y="175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3" name="任意多边形: 形状 122"/>
                <p:cNvSpPr/>
                <p:nvPr/>
              </p:nvSpPr>
              <p:spPr bwMode="auto">
                <a:xfrm>
                  <a:off x="9272587" y="3524418"/>
                  <a:ext cx="569912" cy="3175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9" h="144">
                      <a:moveTo>
                        <a:pt x="259" y="94"/>
                      </a:moveTo>
                      <a:cubicBezTo>
                        <a:pt x="116" y="78"/>
                        <a:pt x="125" y="27"/>
                        <a:pt x="0" y="144"/>
                      </a:cubicBezTo>
                      <a:cubicBezTo>
                        <a:pt x="9" y="82"/>
                        <a:pt x="3" y="54"/>
                        <a:pt x="61" y="15"/>
                      </a:cubicBezTo>
                      <a:cubicBezTo>
                        <a:pt x="82" y="0"/>
                        <a:pt x="255" y="27"/>
                        <a:pt x="255" y="27"/>
                      </a:cubicBezTo>
                      <a:lnTo>
                        <a:pt x="259" y="94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4" name="任意多边形: 形状 123"/>
                <p:cNvSpPr/>
                <p:nvPr/>
              </p:nvSpPr>
              <p:spPr bwMode="auto">
                <a:xfrm>
                  <a:off x="9347200" y="4441993"/>
                  <a:ext cx="1252537" cy="6238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9" h="283">
                      <a:moveTo>
                        <a:pt x="16" y="0"/>
                      </a:moveTo>
                      <a:cubicBezTo>
                        <a:pt x="16" y="0"/>
                        <a:pt x="120" y="43"/>
                        <a:pt x="230" y="90"/>
                      </a:cubicBezTo>
                      <a:cubicBezTo>
                        <a:pt x="340" y="137"/>
                        <a:pt x="569" y="177"/>
                        <a:pt x="569" y="177"/>
                      </a:cubicBezTo>
                      <a:cubicBezTo>
                        <a:pt x="559" y="283"/>
                        <a:pt x="559" y="283"/>
                        <a:pt x="559" y="283"/>
                      </a:cubicBezTo>
                      <a:cubicBezTo>
                        <a:pt x="0" y="53"/>
                        <a:pt x="0" y="53"/>
                        <a:pt x="0" y="53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5" name="任意多边形: 形状 124"/>
                <p:cNvSpPr/>
                <p:nvPr/>
              </p:nvSpPr>
              <p:spPr bwMode="auto">
                <a:xfrm>
                  <a:off x="8318500" y="3773655"/>
                  <a:ext cx="141287" cy="1270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58">
                      <a:moveTo>
                        <a:pt x="0" y="46"/>
                      </a:moveTo>
                      <a:cubicBezTo>
                        <a:pt x="2" y="48"/>
                        <a:pt x="6" y="57"/>
                        <a:pt x="11" y="58"/>
                      </a:cubicBezTo>
                      <a:cubicBezTo>
                        <a:pt x="15" y="58"/>
                        <a:pt x="61" y="26"/>
                        <a:pt x="63" y="21"/>
                      </a:cubicBezTo>
                      <a:cubicBezTo>
                        <a:pt x="64" y="15"/>
                        <a:pt x="56" y="0"/>
                        <a:pt x="56" y="0"/>
                      </a:cubicBez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E5E6E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6" name="任意多边形: 形状 125"/>
                <p:cNvSpPr/>
                <p:nvPr/>
              </p:nvSpPr>
              <p:spPr bwMode="auto">
                <a:xfrm>
                  <a:off x="8013700" y="2646530"/>
                  <a:ext cx="1339850" cy="14017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608" h="636">
                      <a:moveTo>
                        <a:pt x="51" y="153"/>
                      </a:moveTo>
                      <a:cubicBezTo>
                        <a:pt x="30" y="213"/>
                        <a:pt x="0" y="320"/>
                        <a:pt x="3" y="328"/>
                      </a:cubicBezTo>
                      <a:cubicBezTo>
                        <a:pt x="7" y="337"/>
                        <a:pt x="43" y="364"/>
                        <a:pt x="53" y="379"/>
                      </a:cubicBezTo>
                      <a:cubicBezTo>
                        <a:pt x="64" y="394"/>
                        <a:pt x="68" y="408"/>
                        <a:pt x="68" y="408"/>
                      </a:cubicBezTo>
                      <a:cubicBezTo>
                        <a:pt x="68" y="408"/>
                        <a:pt x="36" y="523"/>
                        <a:pt x="40" y="533"/>
                      </a:cubicBezTo>
                      <a:cubicBezTo>
                        <a:pt x="44" y="542"/>
                        <a:pt x="110" y="545"/>
                        <a:pt x="110" y="545"/>
                      </a:cubicBezTo>
                      <a:cubicBezTo>
                        <a:pt x="130" y="559"/>
                        <a:pt x="127" y="580"/>
                        <a:pt x="134" y="588"/>
                      </a:cubicBezTo>
                      <a:cubicBezTo>
                        <a:pt x="136" y="590"/>
                        <a:pt x="147" y="591"/>
                        <a:pt x="150" y="591"/>
                      </a:cubicBezTo>
                      <a:cubicBezTo>
                        <a:pt x="150" y="591"/>
                        <a:pt x="159" y="603"/>
                        <a:pt x="163" y="605"/>
                      </a:cubicBezTo>
                      <a:cubicBezTo>
                        <a:pt x="170" y="610"/>
                        <a:pt x="188" y="599"/>
                        <a:pt x="193" y="608"/>
                      </a:cubicBezTo>
                      <a:cubicBezTo>
                        <a:pt x="209" y="632"/>
                        <a:pt x="250" y="636"/>
                        <a:pt x="280" y="630"/>
                      </a:cubicBezTo>
                      <a:cubicBezTo>
                        <a:pt x="356" y="614"/>
                        <a:pt x="454" y="511"/>
                        <a:pt x="525" y="419"/>
                      </a:cubicBezTo>
                      <a:cubicBezTo>
                        <a:pt x="555" y="380"/>
                        <a:pt x="581" y="343"/>
                        <a:pt x="598" y="316"/>
                      </a:cubicBezTo>
                      <a:cubicBezTo>
                        <a:pt x="608" y="300"/>
                        <a:pt x="587" y="56"/>
                        <a:pt x="558" y="33"/>
                      </a:cubicBezTo>
                      <a:cubicBezTo>
                        <a:pt x="529" y="10"/>
                        <a:pt x="149" y="0"/>
                        <a:pt x="137" y="6"/>
                      </a:cubicBezTo>
                      <a:cubicBezTo>
                        <a:pt x="126" y="12"/>
                        <a:pt x="51" y="153"/>
                        <a:pt x="51" y="153"/>
                      </a:cubicBezTo>
                      <a:close/>
                    </a:path>
                  </a:pathLst>
                </a:custGeom>
                <a:solidFill>
                  <a:srgbClr val="F0D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7" name="任意多边形: 形状 126"/>
                <p:cNvSpPr/>
                <p:nvPr/>
              </p:nvSpPr>
              <p:spPr bwMode="auto">
                <a:xfrm>
                  <a:off x="8150225" y="3167230"/>
                  <a:ext cx="709612" cy="5746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2" h="261">
                      <a:moveTo>
                        <a:pt x="322" y="22"/>
                      </a:moveTo>
                      <a:cubicBezTo>
                        <a:pt x="319" y="23"/>
                        <a:pt x="59" y="143"/>
                        <a:pt x="59" y="143"/>
                      </a:cubicBezTo>
                      <a:cubicBezTo>
                        <a:pt x="59" y="143"/>
                        <a:pt x="76" y="218"/>
                        <a:pt x="75" y="235"/>
                      </a:cubicBezTo>
                      <a:cubicBezTo>
                        <a:pt x="73" y="252"/>
                        <a:pt x="54" y="261"/>
                        <a:pt x="43" y="248"/>
                      </a:cubicBezTo>
                      <a:cubicBezTo>
                        <a:pt x="33" y="235"/>
                        <a:pt x="0" y="136"/>
                        <a:pt x="0" y="136"/>
                      </a:cubicBezTo>
                      <a:cubicBezTo>
                        <a:pt x="322" y="0"/>
                        <a:pt x="322" y="0"/>
                        <a:pt x="322" y="0"/>
                      </a:cubicBezTo>
                      <a:lnTo>
                        <a:pt x="322" y="22"/>
                      </a:lnTo>
                      <a:close/>
                    </a:path>
                  </a:pathLst>
                </a:custGeom>
                <a:solidFill>
                  <a:srgbClr val="D0B4A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8" name="任意多边形: 形状 127"/>
                <p:cNvSpPr/>
                <p:nvPr/>
              </p:nvSpPr>
              <p:spPr bwMode="auto">
                <a:xfrm>
                  <a:off x="7989887" y="3248193"/>
                  <a:ext cx="381000" cy="1539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3" h="70">
                      <a:moveTo>
                        <a:pt x="12" y="33"/>
                      </a:moveTo>
                      <a:cubicBezTo>
                        <a:pt x="4" y="39"/>
                        <a:pt x="0" y="40"/>
                        <a:pt x="4" y="51"/>
                      </a:cubicBezTo>
                      <a:cubicBezTo>
                        <a:pt x="8" y="62"/>
                        <a:pt x="17" y="70"/>
                        <a:pt x="29" y="65"/>
                      </a:cubicBezTo>
                      <a:cubicBezTo>
                        <a:pt x="41" y="60"/>
                        <a:pt x="116" y="38"/>
                        <a:pt x="132" y="38"/>
                      </a:cubicBezTo>
                      <a:cubicBezTo>
                        <a:pt x="147" y="39"/>
                        <a:pt x="173" y="45"/>
                        <a:pt x="172" y="35"/>
                      </a:cubicBezTo>
                      <a:cubicBezTo>
                        <a:pt x="170" y="24"/>
                        <a:pt x="162" y="18"/>
                        <a:pt x="146" y="12"/>
                      </a:cubicBezTo>
                      <a:cubicBezTo>
                        <a:pt x="117" y="0"/>
                        <a:pt x="31" y="22"/>
                        <a:pt x="12" y="33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9" name="任意多边形: 形状 128"/>
                <p:cNvSpPr/>
                <p:nvPr/>
              </p:nvSpPr>
              <p:spPr bwMode="auto">
                <a:xfrm>
                  <a:off x="8007350" y="3314868"/>
                  <a:ext cx="350837" cy="857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9" h="39">
                      <a:moveTo>
                        <a:pt x="0" y="28"/>
                      </a:moveTo>
                      <a:cubicBezTo>
                        <a:pt x="4" y="35"/>
                        <a:pt x="12" y="39"/>
                        <a:pt x="21" y="35"/>
                      </a:cubicBezTo>
                      <a:cubicBezTo>
                        <a:pt x="33" y="30"/>
                        <a:pt x="108" y="8"/>
                        <a:pt x="124" y="8"/>
                      </a:cubicBezTo>
                      <a:cubicBezTo>
                        <a:pt x="134" y="9"/>
                        <a:pt x="150" y="12"/>
                        <a:pt x="159" y="10"/>
                      </a:cubicBezTo>
                      <a:cubicBezTo>
                        <a:pt x="148" y="5"/>
                        <a:pt x="131" y="0"/>
                        <a:pt x="115" y="0"/>
                      </a:cubicBezTo>
                      <a:cubicBezTo>
                        <a:pt x="88" y="1"/>
                        <a:pt x="32" y="28"/>
                        <a:pt x="14" y="29"/>
                      </a:cubicBezTo>
                      <a:cubicBezTo>
                        <a:pt x="9" y="30"/>
                        <a:pt x="4" y="29"/>
                        <a:pt x="0" y="28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0" name="任意多边形: 形状 129"/>
                <p:cNvSpPr/>
                <p:nvPr/>
              </p:nvSpPr>
              <p:spPr bwMode="auto">
                <a:xfrm>
                  <a:off x="7758112" y="2221080"/>
                  <a:ext cx="1693862" cy="13001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69" h="590">
                      <a:moveTo>
                        <a:pt x="633" y="173"/>
                      </a:moveTo>
                      <a:cubicBezTo>
                        <a:pt x="411" y="0"/>
                        <a:pt x="109" y="261"/>
                        <a:pt x="0" y="205"/>
                      </a:cubicBezTo>
                      <a:cubicBezTo>
                        <a:pt x="104" y="380"/>
                        <a:pt x="316" y="364"/>
                        <a:pt x="446" y="308"/>
                      </a:cubicBezTo>
                      <a:cubicBezTo>
                        <a:pt x="446" y="308"/>
                        <a:pt x="472" y="383"/>
                        <a:pt x="492" y="456"/>
                      </a:cubicBezTo>
                      <a:cubicBezTo>
                        <a:pt x="512" y="530"/>
                        <a:pt x="501" y="590"/>
                        <a:pt x="507" y="579"/>
                      </a:cubicBezTo>
                      <a:cubicBezTo>
                        <a:pt x="556" y="496"/>
                        <a:pt x="528" y="466"/>
                        <a:pt x="547" y="423"/>
                      </a:cubicBezTo>
                      <a:cubicBezTo>
                        <a:pt x="562" y="391"/>
                        <a:pt x="578" y="333"/>
                        <a:pt x="637" y="365"/>
                      </a:cubicBezTo>
                      <a:cubicBezTo>
                        <a:pt x="685" y="392"/>
                        <a:pt x="667" y="461"/>
                        <a:pt x="654" y="511"/>
                      </a:cubicBezTo>
                      <a:cubicBezTo>
                        <a:pt x="664" y="550"/>
                        <a:pt x="659" y="589"/>
                        <a:pt x="659" y="589"/>
                      </a:cubicBezTo>
                      <a:cubicBezTo>
                        <a:pt x="709" y="569"/>
                        <a:pt x="726" y="511"/>
                        <a:pt x="738" y="454"/>
                      </a:cubicBezTo>
                      <a:cubicBezTo>
                        <a:pt x="769" y="308"/>
                        <a:pt x="725" y="184"/>
                        <a:pt x="633" y="17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1" name="任意多边形: 形状 130"/>
                <p:cNvSpPr/>
                <p:nvPr/>
              </p:nvSpPr>
              <p:spPr bwMode="auto">
                <a:xfrm>
                  <a:off x="9199562" y="2911643"/>
                  <a:ext cx="201612" cy="6080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2" h="276">
                      <a:moveTo>
                        <a:pt x="14" y="125"/>
                      </a:moveTo>
                      <a:cubicBezTo>
                        <a:pt x="12" y="150"/>
                        <a:pt x="6" y="176"/>
                        <a:pt x="0" y="198"/>
                      </a:cubicBezTo>
                      <a:cubicBezTo>
                        <a:pt x="10" y="237"/>
                        <a:pt x="5" y="276"/>
                        <a:pt x="5" y="276"/>
                      </a:cubicBezTo>
                      <a:cubicBezTo>
                        <a:pt x="55" y="256"/>
                        <a:pt x="72" y="198"/>
                        <a:pt x="84" y="141"/>
                      </a:cubicBezTo>
                      <a:cubicBezTo>
                        <a:pt x="88" y="123"/>
                        <a:pt x="91" y="105"/>
                        <a:pt x="92" y="88"/>
                      </a:cubicBezTo>
                      <a:cubicBezTo>
                        <a:pt x="83" y="133"/>
                        <a:pt x="73" y="174"/>
                        <a:pt x="68" y="181"/>
                      </a:cubicBezTo>
                      <a:cubicBezTo>
                        <a:pt x="57" y="197"/>
                        <a:pt x="68" y="184"/>
                        <a:pt x="69" y="148"/>
                      </a:cubicBezTo>
                      <a:cubicBezTo>
                        <a:pt x="70" y="111"/>
                        <a:pt x="73" y="48"/>
                        <a:pt x="73" y="48"/>
                      </a:cubicBezTo>
                      <a:cubicBezTo>
                        <a:pt x="73" y="48"/>
                        <a:pt x="73" y="59"/>
                        <a:pt x="70" y="79"/>
                      </a:cubicBezTo>
                      <a:cubicBezTo>
                        <a:pt x="67" y="99"/>
                        <a:pt x="35" y="196"/>
                        <a:pt x="32" y="206"/>
                      </a:cubicBezTo>
                      <a:cubicBezTo>
                        <a:pt x="28" y="216"/>
                        <a:pt x="34" y="183"/>
                        <a:pt x="40" y="108"/>
                      </a:cubicBezTo>
                      <a:cubicBezTo>
                        <a:pt x="47" y="32"/>
                        <a:pt x="33" y="0"/>
                        <a:pt x="33" y="0"/>
                      </a:cubicBezTo>
                      <a:cubicBezTo>
                        <a:pt x="33" y="0"/>
                        <a:pt x="34" y="35"/>
                        <a:pt x="23" y="89"/>
                      </a:cubicBezTo>
                      <a:cubicBezTo>
                        <a:pt x="20" y="101"/>
                        <a:pt x="17" y="114"/>
                        <a:pt x="14" y="125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2" name="任意多边形: 形状 131"/>
                <p:cNvSpPr/>
                <p:nvPr/>
              </p:nvSpPr>
              <p:spPr bwMode="auto">
                <a:xfrm>
                  <a:off x="7764462" y="2684630"/>
                  <a:ext cx="1130300" cy="8191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13" h="372">
                      <a:moveTo>
                        <a:pt x="488" y="133"/>
                      </a:moveTo>
                      <a:cubicBezTo>
                        <a:pt x="462" y="61"/>
                        <a:pt x="462" y="60"/>
                        <a:pt x="462" y="60"/>
                      </a:cubicBezTo>
                      <a:cubicBezTo>
                        <a:pt x="462" y="60"/>
                        <a:pt x="339" y="55"/>
                        <a:pt x="333" y="53"/>
                      </a:cubicBezTo>
                      <a:cubicBezTo>
                        <a:pt x="327" y="51"/>
                        <a:pt x="364" y="73"/>
                        <a:pt x="370" y="73"/>
                      </a:cubicBezTo>
                      <a:cubicBezTo>
                        <a:pt x="376" y="73"/>
                        <a:pt x="328" y="81"/>
                        <a:pt x="270" y="75"/>
                      </a:cubicBezTo>
                      <a:cubicBezTo>
                        <a:pt x="211" y="70"/>
                        <a:pt x="176" y="56"/>
                        <a:pt x="170" y="52"/>
                      </a:cubicBezTo>
                      <a:cubicBezTo>
                        <a:pt x="165" y="49"/>
                        <a:pt x="223" y="89"/>
                        <a:pt x="239" y="93"/>
                      </a:cubicBezTo>
                      <a:cubicBezTo>
                        <a:pt x="255" y="98"/>
                        <a:pt x="180" y="89"/>
                        <a:pt x="100" y="59"/>
                      </a:cubicBezTo>
                      <a:cubicBezTo>
                        <a:pt x="25" y="31"/>
                        <a:pt x="2" y="3"/>
                        <a:pt x="0" y="0"/>
                      </a:cubicBezTo>
                      <a:cubicBezTo>
                        <a:pt x="25" y="40"/>
                        <a:pt x="56" y="72"/>
                        <a:pt x="91" y="96"/>
                      </a:cubicBezTo>
                      <a:cubicBezTo>
                        <a:pt x="46" y="86"/>
                        <a:pt x="19" y="70"/>
                        <a:pt x="19" y="70"/>
                      </a:cubicBezTo>
                      <a:cubicBezTo>
                        <a:pt x="19" y="70"/>
                        <a:pt x="25" y="83"/>
                        <a:pt x="62" y="110"/>
                      </a:cubicBezTo>
                      <a:cubicBezTo>
                        <a:pt x="99" y="137"/>
                        <a:pt x="137" y="141"/>
                        <a:pt x="137" y="141"/>
                      </a:cubicBezTo>
                      <a:cubicBezTo>
                        <a:pt x="137" y="141"/>
                        <a:pt x="58" y="137"/>
                        <a:pt x="54" y="135"/>
                      </a:cubicBezTo>
                      <a:cubicBezTo>
                        <a:pt x="50" y="134"/>
                        <a:pt x="144" y="178"/>
                        <a:pt x="223" y="175"/>
                      </a:cubicBezTo>
                      <a:cubicBezTo>
                        <a:pt x="256" y="174"/>
                        <a:pt x="283" y="168"/>
                        <a:pt x="305" y="163"/>
                      </a:cubicBezTo>
                      <a:cubicBezTo>
                        <a:pt x="360" y="164"/>
                        <a:pt x="413" y="154"/>
                        <a:pt x="455" y="135"/>
                      </a:cubicBezTo>
                      <a:cubicBezTo>
                        <a:pt x="455" y="135"/>
                        <a:pt x="469" y="173"/>
                        <a:pt x="489" y="246"/>
                      </a:cubicBezTo>
                      <a:cubicBezTo>
                        <a:pt x="506" y="309"/>
                        <a:pt x="500" y="363"/>
                        <a:pt x="502" y="370"/>
                      </a:cubicBezTo>
                      <a:cubicBezTo>
                        <a:pt x="503" y="372"/>
                        <a:pt x="503" y="372"/>
                        <a:pt x="503" y="372"/>
                      </a:cubicBezTo>
                      <a:cubicBezTo>
                        <a:pt x="503" y="372"/>
                        <a:pt x="503" y="372"/>
                        <a:pt x="503" y="372"/>
                      </a:cubicBezTo>
                      <a:cubicBezTo>
                        <a:pt x="503" y="372"/>
                        <a:pt x="513" y="204"/>
                        <a:pt x="488" y="133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3" name="任意多边形: 形状 132"/>
                <p:cNvSpPr/>
                <p:nvPr/>
              </p:nvSpPr>
              <p:spPr bwMode="auto">
                <a:xfrm>
                  <a:off x="8067675" y="3100555"/>
                  <a:ext cx="931862" cy="6572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3" h="298">
                      <a:moveTo>
                        <a:pt x="0" y="154"/>
                      </a:moveTo>
                      <a:cubicBezTo>
                        <a:pt x="21" y="203"/>
                        <a:pt x="54" y="298"/>
                        <a:pt x="96" y="288"/>
                      </a:cubicBezTo>
                      <a:cubicBezTo>
                        <a:pt x="104" y="287"/>
                        <a:pt x="108" y="282"/>
                        <a:pt x="110" y="272"/>
                      </a:cubicBezTo>
                      <a:cubicBezTo>
                        <a:pt x="114" y="255"/>
                        <a:pt x="86" y="168"/>
                        <a:pt x="86" y="168"/>
                      </a:cubicBezTo>
                      <a:cubicBezTo>
                        <a:pt x="423" y="18"/>
                        <a:pt x="423" y="18"/>
                        <a:pt x="423" y="18"/>
                      </a:cubicBezTo>
                      <a:cubicBezTo>
                        <a:pt x="418" y="0"/>
                        <a:pt x="418" y="0"/>
                        <a:pt x="418" y="0"/>
                      </a:cubicBezTo>
                      <a:cubicBezTo>
                        <a:pt x="296" y="44"/>
                        <a:pt x="128" y="97"/>
                        <a:pt x="0" y="15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4" name="任意多边形: 形状 133"/>
                <p:cNvSpPr/>
                <p:nvPr/>
              </p:nvSpPr>
              <p:spPr bwMode="auto">
                <a:xfrm>
                  <a:off x="8948737" y="2975143"/>
                  <a:ext cx="309562" cy="4699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1" h="213">
                      <a:moveTo>
                        <a:pt x="0" y="50"/>
                      </a:moveTo>
                      <a:cubicBezTo>
                        <a:pt x="0" y="50"/>
                        <a:pt x="17" y="8"/>
                        <a:pt x="51" y="4"/>
                      </a:cubicBezTo>
                      <a:cubicBezTo>
                        <a:pt x="86" y="0"/>
                        <a:pt x="130" y="15"/>
                        <a:pt x="133" y="24"/>
                      </a:cubicBezTo>
                      <a:cubicBezTo>
                        <a:pt x="137" y="34"/>
                        <a:pt x="141" y="142"/>
                        <a:pt x="128" y="155"/>
                      </a:cubicBezTo>
                      <a:cubicBezTo>
                        <a:pt x="114" y="169"/>
                        <a:pt x="66" y="213"/>
                        <a:pt x="47" y="204"/>
                      </a:cubicBezTo>
                      <a:cubicBezTo>
                        <a:pt x="28" y="194"/>
                        <a:pt x="3" y="152"/>
                        <a:pt x="3" y="152"/>
                      </a:cubicBez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F0D0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5" name="任意多边形: 形状 134"/>
                <p:cNvSpPr/>
                <p:nvPr/>
              </p:nvSpPr>
              <p:spPr bwMode="auto">
                <a:xfrm>
                  <a:off x="9002712" y="3037055"/>
                  <a:ext cx="227012" cy="3397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3" h="154">
                      <a:moveTo>
                        <a:pt x="2" y="32"/>
                      </a:moveTo>
                      <a:cubicBezTo>
                        <a:pt x="0" y="12"/>
                        <a:pt x="30" y="0"/>
                        <a:pt x="60" y="5"/>
                      </a:cubicBezTo>
                      <a:cubicBezTo>
                        <a:pt x="103" y="11"/>
                        <a:pt x="86" y="98"/>
                        <a:pt x="64" y="121"/>
                      </a:cubicBezTo>
                      <a:cubicBezTo>
                        <a:pt x="52" y="135"/>
                        <a:pt x="29" y="154"/>
                        <a:pt x="18" y="142"/>
                      </a:cubicBezTo>
                      <a:cubicBezTo>
                        <a:pt x="8" y="131"/>
                        <a:pt x="18" y="101"/>
                        <a:pt x="18" y="101"/>
                      </a:cubicBezTo>
                      <a:cubicBezTo>
                        <a:pt x="18" y="101"/>
                        <a:pt x="36" y="84"/>
                        <a:pt x="30" y="75"/>
                      </a:cubicBezTo>
                      <a:cubicBezTo>
                        <a:pt x="24" y="65"/>
                        <a:pt x="9" y="78"/>
                        <a:pt x="6" y="70"/>
                      </a:cubicBezTo>
                      <a:cubicBezTo>
                        <a:pt x="3" y="61"/>
                        <a:pt x="2" y="32"/>
                        <a:pt x="2" y="32"/>
                      </a:cubicBezTo>
                      <a:close/>
                    </a:path>
                  </a:pathLst>
                </a:custGeom>
                <a:solidFill>
                  <a:srgbClr val="C1978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6" name="任意多边形: 形状 135"/>
                <p:cNvSpPr/>
                <p:nvPr/>
              </p:nvSpPr>
              <p:spPr bwMode="auto">
                <a:xfrm>
                  <a:off x="9582150" y="3479968"/>
                  <a:ext cx="1585912" cy="22923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20" h="1040">
                      <a:moveTo>
                        <a:pt x="0" y="75"/>
                      </a:moveTo>
                      <a:cubicBezTo>
                        <a:pt x="14" y="64"/>
                        <a:pt x="108" y="12"/>
                        <a:pt x="179" y="6"/>
                      </a:cubicBezTo>
                      <a:cubicBezTo>
                        <a:pt x="249" y="0"/>
                        <a:pt x="349" y="92"/>
                        <a:pt x="454" y="208"/>
                      </a:cubicBezTo>
                      <a:cubicBezTo>
                        <a:pt x="559" y="323"/>
                        <a:pt x="716" y="582"/>
                        <a:pt x="718" y="644"/>
                      </a:cubicBezTo>
                      <a:cubicBezTo>
                        <a:pt x="720" y="706"/>
                        <a:pt x="503" y="1040"/>
                        <a:pt x="421" y="801"/>
                      </a:cubicBezTo>
                      <a:cubicBezTo>
                        <a:pt x="338" y="562"/>
                        <a:pt x="0" y="75"/>
                        <a:pt x="0" y="75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7" name="任意多边形: 形状 136"/>
                <p:cNvSpPr/>
                <p:nvPr/>
              </p:nvSpPr>
              <p:spPr bwMode="auto">
                <a:xfrm>
                  <a:off x="9582150" y="3586330"/>
                  <a:ext cx="1579562" cy="19573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17" h="888">
                      <a:moveTo>
                        <a:pt x="0" y="27"/>
                      </a:moveTo>
                      <a:cubicBezTo>
                        <a:pt x="5" y="22"/>
                        <a:pt x="24" y="12"/>
                        <a:pt x="48" y="0"/>
                      </a:cubicBezTo>
                      <a:cubicBezTo>
                        <a:pt x="79" y="61"/>
                        <a:pt x="160" y="188"/>
                        <a:pt x="213" y="264"/>
                      </a:cubicBezTo>
                      <a:cubicBezTo>
                        <a:pt x="281" y="361"/>
                        <a:pt x="435" y="700"/>
                        <a:pt x="481" y="741"/>
                      </a:cubicBezTo>
                      <a:cubicBezTo>
                        <a:pt x="528" y="782"/>
                        <a:pt x="605" y="759"/>
                        <a:pt x="643" y="699"/>
                      </a:cubicBezTo>
                      <a:cubicBezTo>
                        <a:pt x="667" y="662"/>
                        <a:pt x="697" y="627"/>
                        <a:pt x="717" y="605"/>
                      </a:cubicBezTo>
                      <a:cubicBezTo>
                        <a:pt x="706" y="671"/>
                        <a:pt x="563" y="888"/>
                        <a:pt x="470" y="827"/>
                      </a:cubicBezTo>
                      <a:cubicBezTo>
                        <a:pt x="460" y="816"/>
                        <a:pt x="449" y="805"/>
                        <a:pt x="439" y="793"/>
                      </a:cubicBezTo>
                      <a:cubicBezTo>
                        <a:pt x="432" y="782"/>
                        <a:pt x="426" y="769"/>
                        <a:pt x="421" y="753"/>
                      </a:cubicBezTo>
                      <a:cubicBezTo>
                        <a:pt x="338" y="514"/>
                        <a:pt x="0" y="27"/>
                        <a:pt x="0" y="2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8" name="任意多边形: 形状 137"/>
                <p:cNvSpPr/>
                <p:nvPr/>
              </p:nvSpPr>
              <p:spPr bwMode="auto">
                <a:xfrm>
                  <a:off x="9582150" y="3532355"/>
                  <a:ext cx="977900" cy="3730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44" h="169">
                      <a:moveTo>
                        <a:pt x="0" y="51"/>
                      </a:moveTo>
                      <a:cubicBezTo>
                        <a:pt x="9" y="44"/>
                        <a:pt x="48" y="21"/>
                        <a:pt x="94" y="4"/>
                      </a:cubicBezTo>
                      <a:cubicBezTo>
                        <a:pt x="121" y="1"/>
                        <a:pt x="152" y="0"/>
                        <a:pt x="184" y="2"/>
                      </a:cubicBezTo>
                      <a:cubicBezTo>
                        <a:pt x="276" y="6"/>
                        <a:pt x="316" y="45"/>
                        <a:pt x="342" y="62"/>
                      </a:cubicBezTo>
                      <a:cubicBezTo>
                        <a:pt x="368" y="80"/>
                        <a:pt x="439" y="131"/>
                        <a:pt x="441" y="145"/>
                      </a:cubicBezTo>
                      <a:cubicBezTo>
                        <a:pt x="444" y="160"/>
                        <a:pt x="439" y="169"/>
                        <a:pt x="415" y="164"/>
                      </a:cubicBezTo>
                      <a:cubicBezTo>
                        <a:pt x="391" y="158"/>
                        <a:pt x="270" y="71"/>
                        <a:pt x="211" y="60"/>
                      </a:cubicBezTo>
                      <a:cubicBezTo>
                        <a:pt x="152" y="48"/>
                        <a:pt x="50" y="70"/>
                        <a:pt x="39" y="71"/>
                      </a:cubicBezTo>
                      <a:cubicBezTo>
                        <a:pt x="34" y="71"/>
                        <a:pt x="21" y="70"/>
                        <a:pt x="10" y="65"/>
                      </a:cubicBezTo>
                      <a:cubicBezTo>
                        <a:pt x="4" y="56"/>
                        <a:pt x="0" y="51"/>
                        <a:pt x="0" y="51"/>
                      </a:cubicBezTo>
                      <a:close/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9" name="任意多边形: 形状 138"/>
                <p:cNvSpPr/>
                <p:nvPr/>
              </p:nvSpPr>
              <p:spPr bwMode="auto">
                <a:xfrm>
                  <a:off x="10582275" y="3938755"/>
                  <a:ext cx="795337" cy="9477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1" h="430">
                      <a:moveTo>
                        <a:pt x="0" y="0"/>
                      </a:moveTo>
                      <a:cubicBezTo>
                        <a:pt x="31" y="8"/>
                        <a:pt x="161" y="17"/>
                        <a:pt x="221" y="88"/>
                      </a:cubicBezTo>
                      <a:cubicBezTo>
                        <a:pt x="281" y="158"/>
                        <a:pt x="361" y="298"/>
                        <a:pt x="343" y="350"/>
                      </a:cubicBezTo>
                      <a:cubicBezTo>
                        <a:pt x="324" y="401"/>
                        <a:pt x="248" y="430"/>
                        <a:pt x="233" y="407"/>
                      </a:cubicBezTo>
                      <a:cubicBezTo>
                        <a:pt x="219" y="385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0" name="任意多边形: 形状 139"/>
                <p:cNvSpPr/>
                <p:nvPr/>
              </p:nvSpPr>
              <p:spPr bwMode="auto">
                <a:xfrm>
                  <a:off x="10647362" y="3991143"/>
                  <a:ext cx="296862" cy="1793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5" h="81">
                      <a:moveTo>
                        <a:pt x="83" y="0"/>
                      </a:moveTo>
                      <a:cubicBezTo>
                        <a:pt x="83" y="0"/>
                        <a:pt x="135" y="4"/>
                        <a:pt x="126" y="27"/>
                      </a:cubicBezTo>
                      <a:cubicBezTo>
                        <a:pt x="117" y="49"/>
                        <a:pt x="32" y="81"/>
                        <a:pt x="16" y="67"/>
                      </a:cubicBezTo>
                      <a:cubicBezTo>
                        <a:pt x="0" y="53"/>
                        <a:pt x="12" y="25"/>
                        <a:pt x="29" y="13"/>
                      </a:cubicBezTo>
                      <a:cubicBezTo>
                        <a:pt x="47" y="0"/>
                        <a:pt x="83" y="0"/>
                        <a:pt x="83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1" name="任意多边形: 形状 140"/>
                <p:cNvSpPr/>
                <p:nvPr/>
              </p:nvSpPr>
              <p:spPr bwMode="auto">
                <a:xfrm>
                  <a:off x="9434512" y="3433930"/>
                  <a:ext cx="1212850" cy="4587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50" h="208">
                      <a:moveTo>
                        <a:pt x="507" y="201"/>
                      </a:moveTo>
                      <a:cubicBezTo>
                        <a:pt x="492" y="194"/>
                        <a:pt x="371" y="88"/>
                        <a:pt x="289" y="81"/>
                      </a:cubicBezTo>
                      <a:cubicBezTo>
                        <a:pt x="206" y="75"/>
                        <a:pt x="131" y="102"/>
                        <a:pt x="91" y="101"/>
                      </a:cubicBezTo>
                      <a:cubicBezTo>
                        <a:pt x="51" y="100"/>
                        <a:pt x="0" y="62"/>
                        <a:pt x="21" y="31"/>
                      </a:cubicBezTo>
                      <a:cubicBezTo>
                        <a:pt x="41" y="0"/>
                        <a:pt x="133" y="0"/>
                        <a:pt x="286" y="25"/>
                      </a:cubicBezTo>
                      <a:cubicBezTo>
                        <a:pt x="550" y="67"/>
                        <a:pt x="521" y="208"/>
                        <a:pt x="507" y="20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2" name="任意多边形: 形状 141"/>
                <p:cNvSpPr/>
                <p:nvPr/>
              </p:nvSpPr>
              <p:spPr bwMode="auto">
                <a:xfrm>
                  <a:off x="8080375" y="3429168"/>
                  <a:ext cx="204787" cy="2936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3" h="133">
                      <a:moveTo>
                        <a:pt x="13" y="12"/>
                      </a:moveTo>
                      <a:cubicBezTo>
                        <a:pt x="8" y="14"/>
                        <a:pt x="3" y="16"/>
                        <a:pt x="0" y="17"/>
                      </a:cubicBezTo>
                      <a:cubicBezTo>
                        <a:pt x="8" y="38"/>
                        <a:pt x="18" y="63"/>
                        <a:pt x="29" y="85"/>
                      </a:cubicBezTo>
                      <a:cubicBezTo>
                        <a:pt x="40" y="105"/>
                        <a:pt x="52" y="123"/>
                        <a:pt x="65" y="133"/>
                      </a:cubicBezTo>
                      <a:cubicBezTo>
                        <a:pt x="68" y="133"/>
                        <a:pt x="72" y="133"/>
                        <a:pt x="74" y="133"/>
                      </a:cubicBezTo>
                      <a:cubicBezTo>
                        <a:pt x="86" y="133"/>
                        <a:pt x="93" y="127"/>
                        <a:pt x="91" y="113"/>
                      </a:cubicBezTo>
                      <a:cubicBezTo>
                        <a:pt x="90" y="98"/>
                        <a:pt x="62" y="21"/>
                        <a:pt x="56" y="10"/>
                      </a:cubicBezTo>
                      <a:cubicBezTo>
                        <a:pt x="51" y="0"/>
                        <a:pt x="45" y="0"/>
                        <a:pt x="45" y="0"/>
                      </a:cubicBezTo>
                      <a:cubicBezTo>
                        <a:pt x="45" y="0"/>
                        <a:pt x="28" y="6"/>
                        <a:pt x="13" y="12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3" name="任意多边形: 形状 142"/>
                <p:cNvSpPr/>
                <p:nvPr/>
              </p:nvSpPr>
              <p:spPr bwMode="auto">
                <a:xfrm>
                  <a:off x="7943850" y="2357605"/>
                  <a:ext cx="1173162" cy="4111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33" h="186">
                      <a:moveTo>
                        <a:pt x="533" y="99"/>
                      </a:moveTo>
                      <a:cubicBezTo>
                        <a:pt x="386" y="0"/>
                        <a:pt x="207" y="78"/>
                        <a:pt x="72" y="124"/>
                      </a:cubicBezTo>
                      <a:cubicBezTo>
                        <a:pt x="177" y="116"/>
                        <a:pt x="275" y="89"/>
                        <a:pt x="274" y="89"/>
                      </a:cubicBezTo>
                      <a:cubicBezTo>
                        <a:pt x="264" y="92"/>
                        <a:pt x="179" y="131"/>
                        <a:pt x="120" y="143"/>
                      </a:cubicBezTo>
                      <a:cubicBezTo>
                        <a:pt x="61" y="154"/>
                        <a:pt x="0" y="159"/>
                        <a:pt x="0" y="159"/>
                      </a:cubicBezTo>
                      <a:cubicBezTo>
                        <a:pt x="0" y="159"/>
                        <a:pt x="30" y="176"/>
                        <a:pt x="113" y="166"/>
                      </a:cubicBezTo>
                      <a:cubicBezTo>
                        <a:pt x="126" y="165"/>
                        <a:pt x="139" y="163"/>
                        <a:pt x="152" y="161"/>
                      </a:cubicBezTo>
                      <a:cubicBezTo>
                        <a:pt x="200" y="152"/>
                        <a:pt x="241" y="140"/>
                        <a:pt x="259" y="136"/>
                      </a:cubicBezTo>
                      <a:cubicBezTo>
                        <a:pt x="266" y="134"/>
                        <a:pt x="269" y="134"/>
                        <a:pt x="266" y="136"/>
                      </a:cubicBezTo>
                      <a:cubicBezTo>
                        <a:pt x="256" y="144"/>
                        <a:pt x="165" y="186"/>
                        <a:pt x="172" y="185"/>
                      </a:cubicBezTo>
                      <a:cubicBezTo>
                        <a:pt x="246" y="175"/>
                        <a:pt x="288" y="156"/>
                        <a:pt x="326" y="138"/>
                      </a:cubicBezTo>
                      <a:cubicBezTo>
                        <a:pt x="379" y="113"/>
                        <a:pt x="424" y="90"/>
                        <a:pt x="533" y="9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28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4" name="任意多边形: 形状 143"/>
                <p:cNvSpPr/>
                <p:nvPr/>
              </p:nvSpPr>
              <p:spPr bwMode="auto">
                <a:xfrm>
                  <a:off x="8499475" y="3345030"/>
                  <a:ext cx="715962" cy="7143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25" h="324">
                      <a:moveTo>
                        <a:pt x="324" y="47"/>
                      </a:moveTo>
                      <a:cubicBezTo>
                        <a:pt x="324" y="33"/>
                        <a:pt x="323" y="17"/>
                        <a:pt x="318" y="1"/>
                      </a:cubicBezTo>
                      <a:cubicBezTo>
                        <a:pt x="319" y="0"/>
                        <a:pt x="319" y="0"/>
                        <a:pt x="319" y="0"/>
                      </a:cubicBezTo>
                      <a:cubicBezTo>
                        <a:pt x="305" y="12"/>
                        <a:pt x="285" y="28"/>
                        <a:pt x="269" y="35"/>
                      </a:cubicBezTo>
                      <a:cubicBezTo>
                        <a:pt x="269" y="35"/>
                        <a:pt x="284" y="86"/>
                        <a:pt x="267" y="116"/>
                      </a:cubicBezTo>
                      <a:cubicBezTo>
                        <a:pt x="229" y="181"/>
                        <a:pt x="100" y="324"/>
                        <a:pt x="0" y="310"/>
                      </a:cubicBezTo>
                      <a:cubicBezTo>
                        <a:pt x="11" y="317"/>
                        <a:pt x="44" y="318"/>
                        <a:pt x="60" y="314"/>
                      </a:cubicBezTo>
                      <a:cubicBezTo>
                        <a:pt x="114" y="303"/>
                        <a:pt x="178" y="247"/>
                        <a:pt x="237" y="184"/>
                      </a:cubicBezTo>
                      <a:cubicBezTo>
                        <a:pt x="261" y="157"/>
                        <a:pt x="284" y="129"/>
                        <a:pt x="305" y="102"/>
                      </a:cubicBezTo>
                      <a:cubicBezTo>
                        <a:pt x="311" y="94"/>
                        <a:pt x="317" y="87"/>
                        <a:pt x="323" y="79"/>
                      </a:cubicBezTo>
                      <a:cubicBezTo>
                        <a:pt x="323" y="79"/>
                        <a:pt x="325" y="66"/>
                        <a:pt x="324" y="47"/>
                      </a:cubicBezTo>
                      <a:close/>
                    </a:path>
                  </a:pathLst>
                </a:custGeom>
                <a:solidFill>
                  <a:srgbClr val="E2C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5" name="任意多边形: 形状 144"/>
                <p:cNvSpPr/>
                <p:nvPr/>
              </p:nvSpPr>
              <p:spPr bwMode="auto">
                <a:xfrm>
                  <a:off x="8102600" y="3753018"/>
                  <a:ext cx="166687" cy="952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43">
                      <a:moveTo>
                        <a:pt x="0" y="31"/>
                      </a:moveTo>
                      <a:cubicBezTo>
                        <a:pt x="4" y="40"/>
                        <a:pt x="70" y="43"/>
                        <a:pt x="70" y="43"/>
                      </a:cubicBezTo>
                      <a:cubicBezTo>
                        <a:pt x="74" y="38"/>
                        <a:pt x="76" y="0"/>
                        <a:pt x="76" y="0"/>
                      </a:cubicBezTo>
                      <a:cubicBezTo>
                        <a:pt x="76" y="0"/>
                        <a:pt x="63" y="21"/>
                        <a:pt x="57" y="26"/>
                      </a:cubicBezTo>
                      <a:cubicBezTo>
                        <a:pt x="52" y="31"/>
                        <a:pt x="0" y="31"/>
                        <a:pt x="0" y="31"/>
                      </a:cubicBezTo>
                      <a:close/>
                    </a:path>
                  </a:pathLst>
                </a:custGeom>
                <a:solidFill>
                  <a:srgbClr val="E2C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6" name="任意多边形: 形状 145"/>
                <p:cNvSpPr/>
                <p:nvPr/>
              </p:nvSpPr>
              <p:spPr bwMode="auto">
                <a:xfrm>
                  <a:off x="9272587" y="3643480"/>
                  <a:ext cx="338137" cy="1984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4" h="90">
                      <a:moveTo>
                        <a:pt x="3" y="68"/>
                      </a:moveTo>
                      <a:cubicBezTo>
                        <a:pt x="2" y="75"/>
                        <a:pt x="1" y="82"/>
                        <a:pt x="0" y="90"/>
                      </a:cubicBezTo>
                      <a:cubicBezTo>
                        <a:pt x="13" y="77"/>
                        <a:pt x="25" y="66"/>
                        <a:pt x="36" y="57"/>
                      </a:cubicBezTo>
                      <a:cubicBezTo>
                        <a:pt x="42" y="52"/>
                        <a:pt x="48" y="48"/>
                        <a:pt x="53" y="44"/>
                      </a:cubicBezTo>
                      <a:cubicBezTo>
                        <a:pt x="96" y="12"/>
                        <a:pt x="119" y="11"/>
                        <a:pt x="154" y="19"/>
                      </a:cubicBezTo>
                      <a:cubicBezTo>
                        <a:pt x="148" y="10"/>
                        <a:pt x="143" y="4"/>
                        <a:pt x="142" y="2"/>
                      </a:cubicBezTo>
                      <a:cubicBezTo>
                        <a:pt x="140" y="1"/>
                        <a:pt x="139" y="1"/>
                        <a:pt x="137" y="0"/>
                      </a:cubicBezTo>
                      <a:cubicBezTo>
                        <a:pt x="128" y="0"/>
                        <a:pt x="119" y="0"/>
                        <a:pt x="112" y="1"/>
                      </a:cubicBezTo>
                      <a:cubicBezTo>
                        <a:pt x="96" y="3"/>
                        <a:pt x="83" y="6"/>
                        <a:pt x="72" y="11"/>
                      </a:cubicBezTo>
                      <a:cubicBezTo>
                        <a:pt x="65" y="15"/>
                        <a:pt x="58" y="19"/>
                        <a:pt x="51" y="24"/>
                      </a:cubicBezTo>
                      <a:cubicBezTo>
                        <a:pt x="44" y="30"/>
                        <a:pt x="37" y="36"/>
                        <a:pt x="30" y="43"/>
                      </a:cubicBezTo>
                      <a:cubicBezTo>
                        <a:pt x="25" y="47"/>
                        <a:pt x="20" y="52"/>
                        <a:pt x="14" y="57"/>
                      </a:cubicBezTo>
                      <a:cubicBezTo>
                        <a:pt x="10" y="61"/>
                        <a:pt x="6" y="64"/>
                        <a:pt x="3" y="68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7" name="任意多边形: 形状 146"/>
                <p:cNvSpPr/>
                <p:nvPr/>
              </p:nvSpPr>
              <p:spPr bwMode="auto">
                <a:xfrm>
                  <a:off x="9391650" y="4388018"/>
                  <a:ext cx="500062" cy="2873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7" h="130">
                      <a:moveTo>
                        <a:pt x="172" y="115"/>
                      </a:moveTo>
                      <a:cubicBezTo>
                        <a:pt x="174" y="116"/>
                        <a:pt x="207" y="130"/>
                        <a:pt x="209" y="129"/>
                      </a:cubicBezTo>
                      <a:cubicBezTo>
                        <a:pt x="210" y="128"/>
                        <a:pt x="223" y="120"/>
                        <a:pt x="223" y="120"/>
                      </a:cubicBezTo>
                      <a:cubicBezTo>
                        <a:pt x="227" y="121"/>
                        <a:pt x="227" y="121"/>
                        <a:pt x="227" y="121"/>
                      </a:cubicBezTo>
                      <a:cubicBezTo>
                        <a:pt x="173" y="71"/>
                        <a:pt x="173" y="71"/>
                        <a:pt x="173" y="7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13"/>
                        <a:pt x="81" y="76"/>
                        <a:pt x="90" y="78"/>
                      </a:cubicBezTo>
                      <a:cubicBezTo>
                        <a:pt x="99" y="80"/>
                        <a:pt x="172" y="115"/>
                        <a:pt x="172" y="115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8" name="任意多边形: 形状 147"/>
                <p:cNvSpPr/>
                <p:nvPr/>
              </p:nvSpPr>
              <p:spPr bwMode="auto">
                <a:xfrm>
                  <a:off x="9337675" y="4410243"/>
                  <a:ext cx="544512" cy="3492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7" h="158">
                      <a:moveTo>
                        <a:pt x="25" y="0"/>
                      </a:move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6"/>
                        <a:pt x="151" y="141"/>
                        <a:pt x="157" y="144"/>
                      </a:cubicBezTo>
                      <a:cubicBezTo>
                        <a:pt x="163" y="147"/>
                        <a:pt x="224" y="158"/>
                        <a:pt x="224" y="158"/>
                      </a:cubicBezTo>
                      <a:cubicBezTo>
                        <a:pt x="247" y="110"/>
                        <a:pt x="247" y="110"/>
                        <a:pt x="247" y="110"/>
                      </a:cubicBezTo>
                      <a:cubicBezTo>
                        <a:pt x="192" y="69"/>
                        <a:pt x="192" y="69"/>
                        <a:pt x="192" y="69"/>
                      </a:cubicBezTo>
                      <a:cubicBezTo>
                        <a:pt x="137" y="47"/>
                        <a:pt x="32" y="3"/>
                        <a:pt x="25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49" name="任意多边形: 形状 148"/>
                <p:cNvSpPr/>
                <p:nvPr/>
              </p:nvSpPr>
              <p:spPr bwMode="auto">
                <a:xfrm>
                  <a:off x="10188575" y="4275305"/>
                  <a:ext cx="790575" cy="8731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9" h="396">
                      <a:moveTo>
                        <a:pt x="201" y="0"/>
                      </a:moveTo>
                      <a:cubicBezTo>
                        <a:pt x="206" y="14"/>
                        <a:pt x="355" y="230"/>
                        <a:pt x="357" y="253"/>
                      </a:cubicBezTo>
                      <a:cubicBezTo>
                        <a:pt x="359" y="276"/>
                        <a:pt x="339" y="347"/>
                        <a:pt x="277" y="372"/>
                      </a:cubicBezTo>
                      <a:cubicBezTo>
                        <a:pt x="215" y="396"/>
                        <a:pt x="156" y="390"/>
                        <a:pt x="143" y="364"/>
                      </a:cubicBezTo>
                      <a:cubicBezTo>
                        <a:pt x="129" y="338"/>
                        <a:pt x="0" y="120"/>
                        <a:pt x="6" y="99"/>
                      </a:cubicBezTo>
                      <a:cubicBezTo>
                        <a:pt x="13" y="79"/>
                        <a:pt x="202" y="2"/>
                        <a:pt x="20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0" name="任意多边形: 形状 149"/>
                <p:cNvSpPr/>
                <p:nvPr/>
              </p:nvSpPr>
              <p:spPr bwMode="auto">
                <a:xfrm>
                  <a:off x="10110787" y="4222918"/>
                  <a:ext cx="619125" cy="4937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224">
                      <a:moveTo>
                        <a:pt x="15" y="119"/>
                      </a:moveTo>
                      <a:cubicBezTo>
                        <a:pt x="0" y="128"/>
                        <a:pt x="49" y="189"/>
                        <a:pt x="70" y="207"/>
                      </a:cubicBezTo>
                      <a:cubicBezTo>
                        <a:pt x="92" y="224"/>
                        <a:pt x="248" y="132"/>
                        <a:pt x="265" y="110"/>
                      </a:cubicBezTo>
                      <a:cubicBezTo>
                        <a:pt x="281" y="89"/>
                        <a:pt x="276" y="64"/>
                        <a:pt x="272" y="54"/>
                      </a:cubicBezTo>
                      <a:cubicBezTo>
                        <a:pt x="267" y="43"/>
                        <a:pt x="246" y="0"/>
                        <a:pt x="240" y="0"/>
                      </a:cubicBezTo>
                      <a:cubicBezTo>
                        <a:pt x="227" y="0"/>
                        <a:pt x="30" y="110"/>
                        <a:pt x="15" y="119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1" name="任意多边形: 形状 150"/>
                <p:cNvSpPr/>
                <p:nvPr/>
              </p:nvSpPr>
              <p:spPr bwMode="auto">
                <a:xfrm>
                  <a:off x="9471025" y="3502193"/>
                  <a:ext cx="1100137" cy="3841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00" h="174">
                      <a:moveTo>
                        <a:pt x="56" y="43"/>
                      </a:moveTo>
                      <a:cubicBezTo>
                        <a:pt x="49" y="42"/>
                        <a:pt x="44" y="41"/>
                        <a:pt x="38" y="40"/>
                      </a:cubicBezTo>
                      <a:cubicBezTo>
                        <a:pt x="25" y="36"/>
                        <a:pt x="17" y="29"/>
                        <a:pt x="12" y="21"/>
                      </a:cubicBezTo>
                      <a:cubicBezTo>
                        <a:pt x="8" y="14"/>
                        <a:pt x="5" y="7"/>
                        <a:pt x="4" y="0"/>
                      </a:cubicBezTo>
                      <a:cubicBezTo>
                        <a:pt x="2" y="4"/>
                        <a:pt x="1" y="7"/>
                        <a:pt x="0" y="10"/>
                      </a:cubicBezTo>
                      <a:cubicBezTo>
                        <a:pt x="0" y="14"/>
                        <a:pt x="0" y="17"/>
                        <a:pt x="0" y="20"/>
                      </a:cubicBezTo>
                      <a:cubicBezTo>
                        <a:pt x="2" y="29"/>
                        <a:pt x="7" y="37"/>
                        <a:pt x="14" y="44"/>
                      </a:cubicBezTo>
                      <a:cubicBezTo>
                        <a:pt x="23" y="52"/>
                        <a:pt x="35" y="60"/>
                        <a:pt x="47" y="64"/>
                      </a:cubicBezTo>
                      <a:cubicBezTo>
                        <a:pt x="49" y="65"/>
                        <a:pt x="50" y="65"/>
                        <a:pt x="52" y="66"/>
                      </a:cubicBezTo>
                      <a:cubicBezTo>
                        <a:pt x="60" y="68"/>
                        <a:pt x="67" y="70"/>
                        <a:pt x="75" y="70"/>
                      </a:cubicBezTo>
                      <a:cubicBezTo>
                        <a:pt x="76" y="70"/>
                        <a:pt x="77" y="70"/>
                        <a:pt x="78" y="70"/>
                      </a:cubicBezTo>
                      <a:cubicBezTo>
                        <a:pt x="100" y="70"/>
                        <a:pt x="130" y="63"/>
                        <a:pt x="166" y="57"/>
                      </a:cubicBezTo>
                      <a:cubicBezTo>
                        <a:pt x="198" y="52"/>
                        <a:pt x="217" y="54"/>
                        <a:pt x="271" y="58"/>
                      </a:cubicBezTo>
                      <a:cubicBezTo>
                        <a:pt x="326" y="62"/>
                        <a:pt x="432" y="134"/>
                        <a:pt x="468" y="161"/>
                      </a:cubicBezTo>
                      <a:cubicBezTo>
                        <a:pt x="484" y="173"/>
                        <a:pt x="496" y="174"/>
                        <a:pt x="500" y="153"/>
                      </a:cubicBezTo>
                      <a:cubicBezTo>
                        <a:pt x="500" y="148"/>
                        <a:pt x="498" y="140"/>
                        <a:pt x="498" y="134"/>
                      </a:cubicBezTo>
                      <a:cubicBezTo>
                        <a:pt x="425" y="132"/>
                        <a:pt x="349" y="43"/>
                        <a:pt x="255" y="31"/>
                      </a:cubicBezTo>
                      <a:cubicBezTo>
                        <a:pt x="217" y="26"/>
                        <a:pt x="179" y="29"/>
                        <a:pt x="144" y="34"/>
                      </a:cubicBezTo>
                      <a:cubicBezTo>
                        <a:pt x="123" y="37"/>
                        <a:pt x="103" y="40"/>
                        <a:pt x="85" y="42"/>
                      </a:cubicBezTo>
                      <a:cubicBezTo>
                        <a:pt x="75" y="43"/>
                        <a:pt x="65" y="43"/>
                        <a:pt x="56" y="43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2" name="任意多边形: 形状 151"/>
                <p:cNvSpPr/>
                <p:nvPr/>
              </p:nvSpPr>
              <p:spPr bwMode="auto">
                <a:xfrm>
                  <a:off x="10582275" y="3892718"/>
                  <a:ext cx="674687" cy="3746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6" h="170">
                      <a:moveTo>
                        <a:pt x="20" y="8"/>
                      </a:moveTo>
                      <a:cubicBezTo>
                        <a:pt x="6" y="11"/>
                        <a:pt x="0" y="21"/>
                        <a:pt x="0" y="21"/>
                      </a:cubicBezTo>
                      <a:cubicBezTo>
                        <a:pt x="31" y="75"/>
                        <a:pt x="31" y="75"/>
                        <a:pt x="31" y="75"/>
                      </a:cubicBezTo>
                      <a:cubicBezTo>
                        <a:pt x="50" y="109"/>
                        <a:pt x="50" y="109"/>
                        <a:pt x="50" y="109"/>
                      </a:cubicBezTo>
                      <a:cubicBezTo>
                        <a:pt x="50" y="109"/>
                        <a:pt x="64" y="76"/>
                        <a:pt x="111" y="78"/>
                      </a:cubicBezTo>
                      <a:cubicBezTo>
                        <a:pt x="159" y="80"/>
                        <a:pt x="236" y="170"/>
                        <a:pt x="256" y="155"/>
                      </a:cubicBezTo>
                      <a:cubicBezTo>
                        <a:pt x="306" y="117"/>
                        <a:pt x="108" y="0"/>
                        <a:pt x="20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3" name="任意多边形: 形状 152"/>
                <p:cNvSpPr/>
                <p:nvPr/>
              </p:nvSpPr>
              <p:spPr bwMode="auto">
                <a:xfrm>
                  <a:off x="10675937" y="4016543"/>
                  <a:ext cx="482600" cy="250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9" h="114">
                      <a:moveTo>
                        <a:pt x="19" y="39"/>
                      </a:moveTo>
                      <a:cubicBezTo>
                        <a:pt x="27" y="30"/>
                        <a:pt x="43" y="20"/>
                        <a:pt x="69" y="22"/>
                      </a:cubicBezTo>
                      <a:cubicBezTo>
                        <a:pt x="117" y="24"/>
                        <a:pt x="194" y="114"/>
                        <a:pt x="214" y="99"/>
                      </a:cubicBezTo>
                      <a:cubicBezTo>
                        <a:pt x="216" y="97"/>
                        <a:pt x="218" y="95"/>
                        <a:pt x="219" y="93"/>
                      </a:cubicBezTo>
                      <a:cubicBezTo>
                        <a:pt x="216" y="93"/>
                        <a:pt x="212" y="91"/>
                        <a:pt x="207" y="89"/>
                      </a:cubicBezTo>
                      <a:cubicBezTo>
                        <a:pt x="204" y="87"/>
                        <a:pt x="201" y="85"/>
                        <a:pt x="198" y="83"/>
                      </a:cubicBezTo>
                      <a:cubicBezTo>
                        <a:pt x="169" y="64"/>
                        <a:pt x="113" y="18"/>
                        <a:pt x="87" y="10"/>
                      </a:cubicBezTo>
                      <a:cubicBezTo>
                        <a:pt x="60" y="2"/>
                        <a:pt x="32" y="0"/>
                        <a:pt x="12" y="23"/>
                      </a:cubicBezTo>
                      <a:cubicBezTo>
                        <a:pt x="11" y="24"/>
                        <a:pt x="10" y="25"/>
                        <a:pt x="9" y="26"/>
                      </a:cubicBezTo>
                      <a:cubicBezTo>
                        <a:pt x="5" y="31"/>
                        <a:pt x="2" y="34"/>
                        <a:pt x="0" y="38"/>
                      </a:cubicBezTo>
                      <a:cubicBezTo>
                        <a:pt x="2" y="43"/>
                        <a:pt x="5" y="48"/>
                        <a:pt x="8" y="53"/>
                      </a:cubicBezTo>
                      <a:cubicBezTo>
                        <a:pt x="8" y="53"/>
                        <a:pt x="11" y="47"/>
                        <a:pt x="19" y="39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4" name="任意多边形: 形状 153"/>
                <p:cNvSpPr/>
                <p:nvPr/>
              </p:nvSpPr>
              <p:spPr bwMode="auto">
                <a:xfrm>
                  <a:off x="10701337" y="4086393"/>
                  <a:ext cx="619125" cy="7699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1" h="349">
                      <a:moveTo>
                        <a:pt x="189" y="203"/>
                      </a:moveTo>
                      <a:cubicBezTo>
                        <a:pt x="159" y="154"/>
                        <a:pt x="111" y="56"/>
                        <a:pt x="84" y="0"/>
                      </a:cubicBezTo>
                      <a:cubicBezTo>
                        <a:pt x="67" y="12"/>
                        <a:pt x="41" y="22"/>
                        <a:pt x="20" y="26"/>
                      </a:cubicBezTo>
                      <a:cubicBezTo>
                        <a:pt x="13" y="28"/>
                        <a:pt x="5" y="28"/>
                        <a:pt x="0" y="28"/>
                      </a:cubicBezTo>
                      <a:cubicBezTo>
                        <a:pt x="66" y="143"/>
                        <a:pt x="169" y="325"/>
                        <a:pt x="179" y="340"/>
                      </a:cubicBezTo>
                      <a:cubicBezTo>
                        <a:pt x="184" y="347"/>
                        <a:pt x="194" y="349"/>
                        <a:pt x="206" y="348"/>
                      </a:cubicBezTo>
                      <a:cubicBezTo>
                        <a:pt x="230" y="344"/>
                        <a:pt x="263" y="326"/>
                        <a:pt x="281" y="298"/>
                      </a:cubicBezTo>
                      <a:cubicBezTo>
                        <a:pt x="255" y="279"/>
                        <a:pt x="215" y="248"/>
                        <a:pt x="189" y="20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5" name="任意多边形: 形状 154"/>
                <p:cNvSpPr/>
                <p:nvPr/>
              </p:nvSpPr>
              <p:spPr bwMode="auto">
                <a:xfrm>
                  <a:off x="10283825" y="4411830"/>
                  <a:ext cx="695325" cy="7366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16" h="334">
                      <a:moveTo>
                        <a:pt x="203" y="298"/>
                      </a:moveTo>
                      <a:cubicBezTo>
                        <a:pt x="161" y="314"/>
                        <a:pt x="119" y="306"/>
                        <a:pt x="110" y="294"/>
                      </a:cubicBezTo>
                      <a:cubicBezTo>
                        <a:pt x="109" y="293"/>
                        <a:pt x="107" y="289"/>
                        <a:pt x="103" y="283"/>
                      </a:cubicBezTo>
                      <a:cubicBezTo>
                        <a:pt x="89" y="262"/>
                        <a:pt x="58" y="213"/>
                        <a:pt x="29" y="167"/>
                      </a:cubicBezTo>
                      <a:cubicBezTo>
                        <a:pt x="19" y="152"/>
                        <a:pt x="10" y="137"/>
                        <a:pt x="1" y="123"/>
                      </a:cubicBezTo>
                      <a:cubicBezTo>
                        <a:pt x="1" y="123"/>
                        <a:pt x="0" y="123"/>
                        <a:pt x="0" y="123"/>
                      </a:cubicBezTo>
                      <a:cubicBezTo>
                        <a:pt x="7" y="137"/>
                        <a:pt x="15" y="151"/>
                        <a:pt x="23" y="166"/>
                      </a:cubicBezTo>
                      <a:cubicBezTo>
                        <a:pt x="46" y="207"/>
                        <a:pt x="70" y="249"/>
                        <a:pt x="85" y="276"/>
                      </a:cubicBezTo>
                      <a:cubicBezTo>
                        <a:pt x="92" y="289"/>
                        <a:pt x="97" y="298"/>
                        <a:pt x="100" y="302"/>
                      </a:cubicBezTo>
                      <a:cubicBezTo>
                        <a:pt x="113" y="328"/>
                        <a:pt x="172" y="334"/>
                        <a:pt x="234" y="310"/>
                      </a:cubicBezTo>
                      <a:cubicBezTo>
                        <a:pt x="296" y="285"/>
                        <a:pt x="316" y="214"/>
                        <a:pt x="314" y="191"/>
                      </a:cubicBezTo>
                      <a:cubicBezTo>
                        <a:pt x="313" y="176"/>
                        <a:pt x="243" y="70"/>
                        <a:pt x="197" y="0"/>
                      </a:cubicBezTo>
                      <a:cubicBezTo>
                        <a:pt x="197" y="4"/>
                        <a:pt x="196" y="8"/>
                        <a:pt x="194" y="12"/>
                      </a:cubicBezTo>
                      <a:cubicBezTo>
                        <a:pt x="232" y="63"/>
                        <a:pt x="290" y="149"/>
                        <a:pt x="286" y="191"/>
                      </a:cubicBezTo>
                      <a:cubicBezTo>
                        <a:pt x="279" y="250"/>
                        <a:pt x="245" y="283"/>
                        <a:pt x="203" y="298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6" name="椭圆 155"/>
                <p:cNvSpPr/>
                <p:nvPr/>
              </p:nvSpPr>
              <p:spPr bwMode="auto">
                <a:xfrm>
                  <a:off x="10467975" y="4461043"/>
                  <a:ext cx="66675" cy="66675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7" name="任意多边形: 形状 156"/>
                <p:cNvSpPr/>
                <p:nvPr/>
              </p:nvSpPr>
              <p:spPr bwMode="auto">
                <a:xfrm>
                  <a:off x="10020300" y="5810418"/>
                  <a:ext cx="407987" cy="3349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5" h="152">
                      <a:moveTo>
                        <a:pt x="185" y="33"/>
                      </a:moveTo>
                      <a:cubicBezTo>
                        <a:pt x="175" y="32"/>
                        <a:pt x="132" y="0"/>
                        <a:pt x="119" y="8"/>
                      </a:cubicBezTo>
                      <a:cubicBezTo>
                        <a:pt x="107" y="17"/>
                        <a:pt x="91" y="71"/>
                        <a:pt x="49" y="91"/>
                      </a:cubicBezTo>
                      <a:cubicBezTo>
                        <a:pt x="7" y="112"/>
                        <a:pt x="0" y="112"/>
                        <a:pt x="1" y="121"/>
                      </a:cubicBezTo>
                      <a:cubicBezTo>
                        <a:pt x="2" y="130"/>
                        <a:pt x="14" y="137"/>
                        <a:pt x="28" y="139"/>
                      </a:cubicBezTo>
                      <a:cubicBezTo>
                        <a:pt x="42" y="142"/>
                        <a:pt x="123" y="152"/>
                        <a:pt x="151" y="111"/>
                      </a:cubicBezTo>
                      <a:cubicBezTo>
                        <a:pt x="180" y="70"/>
                        <a:pt x="185" y="33"/>
                        <a:pt x="185" y="3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8" name="任意多边形: 形状 157"/>
                <p:cNvSpPr/>
                <p:nvPr/>
              </p:nvSpPr>
              <p:spPr bwMode="auto">
                <a:xfrm>
                  <a:off x="9047162" y="3044993"/>
                  <a:ext cx="182562" cy="3286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149">
                      <a:moveTo>
                        <a:pt x="22" y="1"/>
                      </a:moveTo>
                      <a:cubicBezTo>
                        <a:pt x="65" y="8"/>
                        <a:pt x="48" y="94"/>
                        <a:pt x="26" y="118"/>
                      </a:cubicBezTo>
                      <a:cubicBezTo>
                        <a:pt x="19" y="125"/>
                        <a:pt x="9" y="135"/>
                        <a:pt x="0" y="139"/>
                      </a:cubicBezTo>
                      <a:cubicBezTo>
                        <a:pt x="10" y="149"/>
                        <a:pt x="32" y="130"/>
                        <a:pt x="44" y="117"/>
                      </a:cubicBezTo>
                      <a:cubicBezTo>
                        <a:pt x="66" y="94"/>
                        <a:pt x="83" y="7"/>
                        <a:pt x="40" y="1"/>
                      </a:cubicBezTo>
                      <a:cubicBezTo>
                        <a:pt x="32" y="0"/>
                        <a:pt x="23" y="0"/>
                        <a:pt x="16" y="1"/>
                      </a:cubicBezTo>
                      <a:cubicBezTo>
                        <a:pt x="18" y="1"/>
                        <a:pt x="20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B790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9" name="任意多边形: 形状 158"/>
                <p:cNvSpPr/>
                <p:nvPr/>
              </p:nvSpPr>
              <p:spPr bwMode="auto">
                <a:xfrm>
                  <a:off x="9020175" y="2975143"/>
                  <a:ext cx="231775" cy="4540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5" h="206">
                      <a:moveTo>
                        <a:pt x="32" y="203"/>
                      </a:moveTo>
                      <a:cubicBezTo>
                        <a:pt x="48" y="196"/>
                        <a:pt x="68" y="180"/>
                        <a:pt x="82" y="168"/>
                      </a:cubicBezTo>
                      <a:cubicBezTo>
                        <a:pt x="87" y="163"/>
                        <a:pt x="92" y="158"/>
                        <a:pt x="95" y="155"/>
                      </a:cubicBezTo>
                      <a:cubicBezTo>
                        <a:pt x="103" y="146"/>
                        <a:pt x="105" y="96"/>
                        <a:pt x="104" y="60"/>
                      </a:cubicBezTo>
                      <a:cubicBezTo>
                        <a:pt x="103" y="42"/>
                        <a:pt x="102" y="27"/>
                        <a:pt x="100" y="24"/>
                      </a:cubicBezTo>
                      <a:cubicBezTo>
                        <a:pt x="97" y="15"/>
                        <a:pt x="53" y="0"/>
                        <a:pt x="18" y="4"/>
                      </a:cubicBezTo>
                      <a:cubicBezTo>
                        <a:pt x="11" y="5"/>
                        <a:pt x="5" y="7"/>
                        <a:pt x="0" y="10"/>
                      </a:cubicBezTo>
                      <a:cubicBezTo>
                        <a:pt x="21" y="7"/>
                        <a:pt x="85" y="6"/>
                        <a:pt x="93" y="31"/>
                      </a:cubicBezTo>
                      <a:cubicBezTo>
                        <a:pt x="98" y="46"/>
                        <a:pt x="97" y="139"/>
                        <a:pt x="82" y="152"/>
                      </a:cubicBezTo>
                      <a:cubicBezTo>
                        <a:pt x="63" y="169"/>
                        <a:pt x="14" y="204"/>
                        <a:pt x="14" y="204"/>
                      </a:cubicBezTo>
                      <a:cubicBezTo>
                        <a:pt x="15" y="204"/>
                        <a:pt x="15" y="204"/>
                        <a:pt x="15" y="204"/>
                      </a:cubicBezTo>
                      <a:cubicBezTo>
                        <a:pt x="19" y="206"/>
                        <a:pt x="25" y="205"/>
                        <a:pt x="32" y="203"/>
                      </a:cubicBezTo>
                      <a:close/>
                    </a:path>
                  </a:pathLst>
                </a:custGeom>
                <a:solidFill>
                  <a:srgbClr val="E2C4B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0" name="任意多边形: 形状 159"/>
                <p:cNvSpPr/>
                <p:nvPr/>
              </p:nvSpPr>
              <p:spPr bwMode="auto">
                <a:xfrm>
                  <a:off x="10020300" y="5815180"/>
                  <a:ext cx="407987" cy="3063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85" h="139">
                      <a:moveTo>
                        <a:pt x="72" y="90"/>
                      </a:moveTo>
                      <a:cubicBezTo>
                        <a:pt x="109" y="68"/>
                        <a:pt x="122" y="28"/>
                        <a:pt x="122" y="28"/>
                      </a:cubicBezTo>
                      <a:cubicBezTo>
                        <a:pt x="122" y="28"/>
                        <a:pt x="144" y="41"/>
                        <a:pt x="171" y="50"/>
                      </a:cubicBezTo>
                      <a:cubicBezTo>
                        <a:pt x="174" y="51"/>
                        <a:pt x="177" y="52"/>
                        <a:pt x="179" y="53"/>
                      </a:cubicBezTo>
                      <a:cubicBezTo>
                        <a:pt x="184" y="40"/>
                        <a:pt x="185" y="31"/>
                        <a:pt x="185" y="31"/>
                      </a:cubicBezTo>
                      <a:cubicBezTo>
                        <a:pt x="183" y="31"/>
                        <a:pt x="180" y="29"/>
                        <a:pt x="176" y="27"/>
                      </a:cubicBezTo>
                      <a:cubicBezTo>
                        <a:pt x="159" y="19"/>
                        <a:pt x="129" y="0"/>
                        <a:pt x="119" y="6"/>
                      </a:cubicBezTo>
                      <a:cubicBezTo>
                        <a:pt x="107" y="15"/>
                        <a:pt x="91" y="69"/>
                        <a:pt x="49" y="89"/>
                      </a:cubicBezTo>
                      <a:cubicBezTo>
                        <a:pt x="7" y="110"/>
                        <a:pt x="0" y="110"/>
                        <a:pt x="1" y="119"/>
                      </a:cubicBezTo>
                      <a:cubicBezTo>
                        <a:pt x="2" y="128"/>
                        <a:pt x="14" y="135"/>
                        <a:pt x="28" y="137"/>
                      </a:cubicBezTo>
                      <a:cubicBezTo>
                        <a:pt x="30" y="138"/>
                        <a:pt x="33" y="138"/>
                        <a:pt x="38" y="139"/>
                      </a:cubicBezTo>
                      <a:cubicBezTo>
                        <a:pt x="37" y="138"/>
                        <a:pt x="36" y="138"/>
                        <a:pt x="35" y="137"/>
                      </a:cubicBezTo>
                      <a:cubicBezTo>
                        <a:pt x="24" y="131"/>
                        <a:pt x="11" y="124"/>
                        <a:pt x="11" y="124"/>
                      </a:cubicBezTo>
                      <a:cubicBezTo>
                        <a:pt x="11" y="124"/>
                        <a:pt x="34" y="112"/>
                        <a:pt x="72" y="9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0452100" y="5454818"/>
                <a:ext cx="1038224" cy="668337"/>
                <a:chOff x="10452100" y="5454818"/>
                <a:chExt cx="1038224" cy="668337"/>
              </a:xfrm>
            </p:grpSpPr>
            <p:sp>
              <p:nvSpPr>
                <p:cNvPr id="84" name="任意多边形: 形状 83"/>
                <p:cNvSpPr/>
                <p:nvPr/>
              </p:nvSpPr>
              <p:spPr bwMode="auto">
                <a:xfrm>
                  <a:off x="10460037" y="5900905"/>
                  <a:ext cx="895350" cy="2222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7" h="101">
                      <a:moveTo>
                        <a:pt x="0" y="0"/>
                      </a:moveTo>
                      <a:cubicBezTo>
                        <a:pt x="390" y="0"/>
                        <a:pt x="390" y="0"/>
                        <a:pt x="390" y="0"/>
                      </a:cubicBezTo>
                      <a:cubicBezTo>
                        <a:pt x="399" y="0"/>
                        <a:pt x="407" y="9"/>
                        <a:pt x="407" y="21"/>
                      </a:cubicBezTo>
                      <a:cubicBezTo>
                        <a:pt x="407" y="80"/>
                        <a:pt x="407" y="80"/>
                        <a:pt x="407" y="80"/>
                      </a:cubicBezTo>
                      <a:cubicBezTo>
                        <a:pt x="407" y="92"/>
                        <a:pt x="399" y="101"/>
                        <a:pt x="390" y="10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389" y="90"/>
                        <a:pt x="389" y="90"/>
                        <a:pt x="389" y="90"/>
                      </a:cubicBezTo>
                      <a:cubicBezTo>
                        <a:pt x="394" y="90"/>
                        <a:pt x="398" y="86"/>
                        <a:pt x="398" y="80"/>
                      </a:cubicBezTo>
                      <a:cubicBezTo>
                        <a:pt x="398" y="21"/>
                        <a:pt x="398" y="21"/>
                        <a:pt x="398" y="21"/>
                      </a:cubicBezTo>
                      <a:cubicBezTo>
                        <a:pt x="398" y="15"/>
                        <a:pt x="394" y="11"/>
                        <a:pt x="389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5" name="任意多边形: 形状 84"/>
                <p:cNvSpPr/>
                <p:nvPr/>
              </p:nvSpPr>
              <p:spPr bwMode="auto">
                <a:xfrm>
                  <a:off x="10467975" y="5924718"/>
                  <a:ext cx="868362" cy="1746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4" h="79">
                      <a:moveTo>
                        <a:pt x="0" y="0"/>
                      </a:moveTo>
                      <a:cubicBezTo>
                        <a:pt x="4" y="12"/>
                        <a:pt x="5" y="26"/>
                        <a:pt x="5" y="39"/>
                      </a:cubicBezTo>
                      <a:cubicBezTo>
                        <a:pt x="5" y="53"/>
                        <a:pt x="4" y="67"/>
                        <a:pt x="0" y="79"/>
                      </a:cubicBezTo>
                      <a:cubicBezTo>
                        <a:pt x="386" y="79"/>
                        <a:pt x="386" y="79"/>
                        <a:pt x="386" y="79"/>
                      </a:cubicBezTo>
                      <a:cubicBezTo>
                        <a:pt x="390" y="79"/>
                        <a:pt x="394" y="75"/>
                        <a:pt x="394" y="69"/>
                      </a:cubicBezTo>
                      <a:cubicBezTo>
                        <a:pt x="394" y="10"/>
                        <a:pt x="394" y="10"/>
                        <a:pt x="394" y="10"/>
                      </a:cubicBezTo>
                      <a:cubicBezTo>
                        <a:pt x="394" y="4"/>
                        <a:pt x="390" y="0"/>
                        <a:pt x="38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6" name="矩形 85"/>
                <p:cNvSpPr/>
                <p:nvPr/>
              </p:nvSpPr>
              <p:spPr bwMode="auto">
                <a:xfrm>
                  <a:off x="10520362" y="5964405"/>
                  <a:ext cx="777875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7" name="矩形 86"/>
                <p:cNvSpPr/>
                <p:nvPr/>
              </p:nvSpPr>
              <p:spPr bwMode="auto">
                <a:xfrm>
                  <a:off x="10520362" y="5996155"/>
                  <a:ext cx="777875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8" name="矩形 87"/>
                <p:cNvSpPr/>
                <p:nvPr/>
              </p:nvSpPr>
              <p:spPr bwMode="auto">
                <a:xfrm>
                  <a:off x="10520362" y="6035843"/>
                  <a:ext cx="777875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9" name="矩形 88"/>
                <p:cNvSpPr/>
                <p:nvPr/>
              </p:nvSpPr>
              <p:spPr bwMode="auto">
                <a:xfrm>
                  <a:off x="10520362" y="6067593"/>
                  <a:ext cx="777875" cy="7938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0" name="任意多边形: 形状 89"/>
                <p:cNvSpPr/>
                <p:nvPr/>
              </p:nvSpPr>
              <p:spPr bwMode="auto">
                <a:xfrm>
                  <a:off x="10593387" y="5678655"/>
                  <a:ext cx="896937" cy="2222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7" h="101">
                      <a:moveTo>
                        <a:pt x="0" y="0"/>
                      </a:moveTo>
                      <a:cubicBezTo>
                        <a:pt x="390" y="0"/>
                        <a:pt x="390" y="0"/>
                        <a:pt x="390" y="0"/>
                      </a:cubicBezTo>
                      <a:cubicBezTo>
                        <a:pt x="399" y="0"/>
                        <a:pt x="407" y="10"/>
                        <a:pt x="407" y="21"/>
                      </a:cubicBezTo>
                      <a:cubicBezTo>
                        <a:pt x="407" y="80"/>
                        <a:pt x="407" y="80"/>
                        <a:pt x="407" y="80"/>
                      </a:cubicBezTo>
                      <a:cubicBezTo>
                        <a:pt x="407" y="92"/>
                        <a:pt x="399" y="101"/>
                        <a:pt x="390" y="101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389" y="90"/>
                        <a:pt x="389" y="90"/>
                        <a:pt x="389" y="90"/>
                      </a:cubicBezTo>
                      <a:cubicBezTo>
                        <a:pt x="394" y="90"/>
                        <a:pt x="398" y="86"/>
                        <a:pt x="398" y="80"/>
                      </a:cubicBezTo>
                      <a:cubicBezTo>
                        <a:pt x="398" y="21"/>
                        <a:pt x="398" y="21"/>
                        <a:pt x="398" y="21"/>
                      </a:cubicBezTo>
                      <a:cubicBezTo>
                        <a:pt x="398" y="15"/>
                        <a:pt x="394" y="11"/>
                        <a:pt x="389" y="11"/>
                      </a:cubicBezTo>
                      <a:cubicBezTo>
                        <a:pt x="0" y="11"/>
                        <a:pt x="0" y="11"/>
                        <a:pt x="0" y="1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1" name="任意多边形: 形状 90"/>
                <p:cNvSpPr/>
                <p:nvPr/>
              </p:nvSpPr>
              <p:spPr bwMode="auto">
                <a:xfrm>
                  <a:off x="10602912" y="5702468"/>
                  <a:ext cx="868362" cy="1746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4" h="79">
                      <a:moveTo>
                        <a:pt x="0" y="0"/>
                      </a:moveTo>
                      <a:cubicBezTo>
                        <a:pt x="3" y="12"/>
                        <a:pt x="5" y="26"/>
                        <a:pt x="5" y="40"/>
                      </a:cubicBezTo>
                      <a:cubicBezTo>
                        <a:pt x="5" y="53"/>
                        <a:pt x="3" y="67"/>
                        <a:pt x="0" y="79"/>
                      </a:cubicBezTo>
                      <a:cubicBezTo>
                        <a:pt x="386" y="79"/>
                        <a:pt x="386" y="79"/>
                        <a:pt x="386" y="79"/>
                      </a:cubicBezTo>
                      <a:cubicBezTo>
                        <a:pt x="390" y="79"/>
                        <a:pt x="394" y="75"/>
                        <a:pt x="394" y="69"/>
                      </a:cubicBezTo>
                      <a:cubicBezTo>
                        <a:pt x="394" y="10"/>
                        <a:pt x="394" y="10"/>
                        <a:pt x="394" y="10"/>
                      </a:cubicBezTo>
                      <a:cubicBezTo>
                        <a:pt x="394" y="4"/>
                        <a:pt x="390" y="0"/>
                        <a:pt x="38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2" name="矩形 91"/>
                <p:cNvSpPr/>
                <p:nvPr/>
              </p:nvSpPr>
              <p:spPr bwMode="auto">
                <a:xfrm>
                  <a:off x="10655300" y="5742155"/>
                  <a:ext cx="776287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3" name="矩形 92"/>
                <p:cNvSpPr/>
                <p:nvPr/>
              </p:nvSpPr>
              <p:spPr bwMode="auto">
                <a:xfrm>
                  <a:off x="10655300" y="5772318"/>
                  <a:ext cx="776287" cy="7938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4" name="矩形 93"/>
                <p:cNvSpPr/>
                <p:nvPr/>
              </p:nvSpPr>
              <p:spPr bwMode="auto">
                <a:xfrm>
                  <a:off x="10655300" y="5812005"/>
                  <a:ext cx="776287" cy="7938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5" name="矩形 94"/>
                <p:cNvSpPr/>
                <p:nvPr/>
              </p:nvSpPr>
              <p:spPr bwMode="auto">
                <a:xfrm>
                  <a:off x="10655300" y="5845343"/>
                  <a:ext cx="776287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6" name="任意多边形: 形状 95"/>
                <p:cNvSpPr/>
                <p:nvPr/>
              </p:nvSpPr>
              <p:spPr bwMode="auto">
                <a:xfrm>
                  <a:off x="10452100" y="5454818"/>
                  <a:ext cx="896937" cy="2238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07" h="101">
                      <a:moveTo>
                        <a:pt x="40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8" y="0"/>
                        <a:pt x="0" y="10"/>
                        <a:pt x="0" y="21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92"/>
                        <a:pt x="8" y="101"/>
                        <a:pt x="17" y="101"/>
                      </a:cubicBezTo>
                      <a:cubicBezTo>
                        <a:pt x="407" y="101"/>
                        <a:pt x="407" y="101"/>
                        <a:pt x="407" y="101"/>
                      </a:cubicBezTo>
                      <a:cubicBezTo>
                        <a:pt x="407" y="90"/>
                        <a:pt x="407" y="90"/>
                        <a:pt x="407" y="90"/>
                      </a:cubicBezTo>
                      <a:cubicBezTo>
                        <a:pt x="18" y="90"/>
                        <a:pt x="18" y="90"/>
                        <a:pt x="18" y="90"/>
                      </a:cubicBezTo>
                      <a:cubicBezTo>
                        <a:pt x="13" y="90"/>
                        <a:pt x="9" y="86"/>
                        <a:pt x="9" y="80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9" y="15"/>
                        <a:pt x="13" y="11"/>
                        <a:pt x="18" y="11"/>
                      </a:cubicBezTo>
                      <a:cubicBezTo>
                        <a:pt x="407" y="11"/>
                        <a:pt x="407" y="11"/>
                        <a:pt x="407" y="11"/>
                      </a:cubicBez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7" name="任意多边形: 形状 96"/>
                <p:cNvSpPr/>
                <p:nvPr/>
              </p:nvSpPr>
              <p:spPr bwMode="auto">
                <a:xfrm>
                  <a:off x="10472737" y="5480218"/>
                  <a:ext cx="868362" cy="1730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4" h="79">
                      <a:moveTo>
                        <a:pt x="394" y="0"/>
                      </a:moveTo>
                      <a:cubicBezTo>
                        <a:pt x="390" y="12"/>
                        <a:pt x="389" y="26"/>
                        <a:pt x="389" y="40"/>
                      </a:cubicBezTo>
                      <a:cubicBezTo>
                        <a:pt x="389" y="53"/>
                        <a:pt x="390" y="67"/>
                        <a:pt x="394" y="79"/>
                      </a:cubicBezTo>
                      <a:cubicBezTo>
                        <a:pt x="8" y="79"/>
                        <a:pt x="8" y="79"/>
                        <a:pt x="8" y="79"/>
                      </a:cubicBezTo>
                      <a:cubicBezTo>
                        <a:pt x="4" y="79"/>
                        <a:pt x="0" y="75"/>
                        <a:pt x="0" y="6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8" y="0"/>
                      </a:cubicBez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8" name="矩形 97"/>
                <p:cNvSpPr/>
                <p:nvPr/>
              </p:nvSpPr>
              <p:spPr bwMode="auto">
                <a:xfrm>
                  <a:off x="10512425" y="5519905"/>
                  <a:ext cx="774700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99" name="矩形 98"/>
                <p:cNvSpPr/>
                <p:nvPr/>
              </p:nvSpPr>
              <p:spPr bwMode="auto">
                <a:xfrm>
                  <a:off x="10512425" y="5550068"/>
                  <a:ext cx="774700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0" name="矩形 99"/>
                <p:cNvSpPr/>
                <p:nvPr/>
              </p:nvSpPr>
              <p:spPr bwMode="auto">
                <a:xfrm>
                  <a:off x="10512425" y="5589755"/>
                  <a:ext cx="774700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01" name="矩形 100"/>
                <p:cNvSpPr/>
                <p:nvPr/>
              </p:nvSpPr>
              <p:spPr bwMode="auto">
                <a:xfrm>
                  <a:off x="10512425" y="5623093"/>
                  <a:ext cx="774700" cy="6350"/>
                </a:xfrm>
                <a:prstGeom prst="rect">
                  <a:avLst/>
                </a:prstGeom>
                <a:solidFill>
                  <a:srgbClr val="D0D0D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6096000" y="4811880"/>
                <a:ext cx="1784350" cy="1306513"/>
                <a:chOff x="6096000" y="4811880"/>
                <a:chExt cx="1784350" cy="1306513"/>
              </a:xfrm>
            </p:grpSpPr>
            <p:sp>
              <p:nvSpPr>
                <p:cNvPr id="59" name="任意多边形: 形状 58"/>
                <p:cNvSpPr/>
                <p:nvPr/>
              </p:nvSpPr>
              <p:spPr bwMode="auto">
                <a:xfrm>
                  <a:off x="6132512" y="4811880"/>
                  <a:ext cx="492125" cy="12954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3" h="588">
                      <a:moveTo>
                        <a:pt x="223" y="583"/>
                      </a:moveTo>
                      <a:cubicBezTo>
                        <a:pt x="211" y="587"/>
                        <a:pt x="211" y="587"/>
                        <a:pt x="211" y="587"/>
                      </a:cubicBezTo>
                      <a:cubicBezTo>
                        <a:pt x="210" y="588"/>
                        <a:pt x="209" y="588"/>
                        <a:pt x="207" y="588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1" y="6"/>
                        <a:pt x="3" y="4"/>
                        <a:pt x="5" y="3"/>
                      </a:cubicBezTo>
                      <a:cubicBezTo>
                        <a:pt x="10" y="2"/>
                        <a:pt x="10" y="2"/>
                        <a:pt x="15" y="0"/>
                      </a:cubicBezTo>
                      <a:lnTo>
                        <a:pt x="223" y="583"/>
                      </a:ln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6677025" y="6046955"/>
                  <a:ext cx="68262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矩形 60"/>
                <p:cNvSpPr/>
                <p:nvPr/>
              </p:nvSpPr>
              <p:spPr bwMode="auto">
                <a:xfrm>
                  <a:off x="6762750" y="6046955"/>
                  <a:ext cx="68262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矩形 61"/>
                <p:cNvSpPr/>
                <p:nvPr/>
              </p:nvSpPr>
              <p:spPr bwMode="auto">
                <a:xfrm>
                  <a:off x="6846887" y="6046955"/>
                  <a:ext cx="69850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矩形 62"/>
                <p:cNvSpPr/>
                <p:nvPr/>
              </p:nvSpPr>
              <p:spPr bwMode="auto">
                <a:xfrm>
                  <a:off x="6932612" y="6046955"/>
                  <a:ext cx="68262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矩形 63"/>
                <p:cNvSpPr/>
                <p:nvPr/>
              </p:nvSpPr>
              <p:spPr bwMode="auto">
                <a:xfrm>
                  <a:off x="7018337" y="6046955"/>
                  <a:ext cx="68262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矩形 64"/>
                <p:cNvSpPr/>
                <p:nvPr/>
              </p:nvSpPr>
              <p:spPr bwMode="auto">
                <a:xfrm>
                  <a:off x="7102475" y="6046955"/>
                  <a:ext cx="69850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矩形 65"/>
                <p:cNvSpPr/>
                <p:nvPr/>
              </p:nvSpPr>
              <p:spPr bwMode="auto">
                <a:xfrm>
                  <a:off x="7188200" y="6046955"/>
                  <a:ext cx="68262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矩形 66"/>
                <p:cNvSpPr/>
                <p:nvPr/>
              </p:nvSpPr>
              <p:spPr bwMode="auto">
                <a:xfrm>
                  <a:off x="7273925" y="6046955"/>
                  <a:ext cx="68262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矩形 67"/>
                <p:cNvSpPr/>
                <p:nvPr/>
              </p:nvSpPr>
              <p:spPr bwMode="auto">
                <a:xfrm>
                  <a:off x="7358062" y="6046955"/>
                  <a:ext cx="69850" cy="63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任意多边形: 形状 68"/>
                <p:cNvSpPr/>
                <p:nvPr/>
              </p:nvSpPr>
              <p:spPr bwMode="auto">
                <a:xfrm>
                  <a:off x="6559550" y="6050130"/>
                  <a:ext cx="1320800" cy="682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99" h="31">
                      <a:moveTo>
                        <a:pt x="578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4"/>
                        <a:pt x="7" y="31"/>
                        <a:pt x="15" y="31"/>
                      </a:cubicBezTo>
                      <a:cubicBezTo>
                        <a:pt x="578" y="31"/>
                        <a:pt x="578" y="31"/>
                        <a:pt x="578" y="31"/>
                      </a:cubicBezTo>
                      <a:cubicBezTo>
                        <a:pt x="582" y="31"/>
                        <a:pt x="585" y="30"/>
                        <a:pt x="588" y="27"/>
                      </a:cubicBezTo>
                      <a:cubicBezTo>
                        <a:pt x="599" y="18"/>
                        <a:pt x="592" y="0"/>
                        <a:pt x="578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0" name="矩形 69"/>
                <p:cNvSpPr/>
                <p:nvPr/>
              </p:nvSpPr>
              <p:spPr bwMode="auto">
                <a:xfrm>
                  <a:off x="6977062" y="6064418"/>
                  <a:ext cx="473075" cy="34925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1" name="矩形 70"/>
                <p:cNvSpPr/>
                <p:nvPr/>
              </p:nvSpPr>
              <p:spPr bwMode="auto">
                <a:xfrm>
                  <a:off x="7500937" y="6070768"/>
                  <a:ext cx="107950" cy="23813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2" name="矩形 71"/>
                <p:cNvSpPr/>
                <p:nvPr/>
              </p:nvSpPr>
              <p:spPr bwMode="auto">
                <a:xfrm>
                  <a:off x="7635875" y="6070768"/>
                  <a:ext cx="104775" cy="23813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3" name="矩形 72"/>
                <p:cNvSpPr/>
                <p:nvPr/>
              </p:nvSpPr>
              <p:spPr bwMode="auto">
                <a:xfrm>
                  <a:off x="6630987" y="6061243"/>
                  <a:ext cx="7937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4" name="矩形 73"/>
                <p:cNvSpPr/>
                <p:nvPr/>
              </p:nvSpPr>
              <p:spPr bwMode="auto">
                <a:xfrm>
                  <a:off x="6650037" y="6061243"/>
                  <a:ext cx="11112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5" name="矩形 74"/>
                <p:cNvSpPr/>
                <p:nvPr/>
              </p:nvSpPr>
              <p:spPr bwMode="auto">
                <a:xfrm>
                  <a:off x="6672262" y="6061243"/>
                  <a:ext cx="9525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6" name="矩形 75"/>
                <p:cNvSpPr/>
                <p:nvPr/>
              </p:nvSpPr>
              <p:spPr bwMode="auto">
                <a:xfrm>
                  <a:off x="6694487" y="6061243"/>
                  <a:ext cx="9525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7" name="矩形 76"/>
                <p:cNvSpPr/>
                <p:nvPr/>
              </p:nvSpPr>
              <p:spPr bwMode="auto">
                <a:xfrm>
                  <a:off x="6713537" y="6061243"/>
                  <a:ext cx="11112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8" name="矩形 77"/>
                <p:cNvSpPr/>
                <p:nvPr/>
              </p:nvSpPr>
              <p:spPr bwMode="auto">
                <a:xfrm>
                  <a:off x="6735762" y="6061243"/>
                  <a:ext cx="9525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79" name="矩形 78"/>
                <p:cNvSpPr/>
                <p:nvPr/>
              </p:nvSpPr>
              <p:spPr bwMode="auto">
                <a:xfrm>
                  <a:off x="6757987" y="6061243"/>
                  <a:ext cx="9525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0" name="矩形 79"/>
                <p:cNvSpPr/>
                <p:nvPr/>
              </p:nvSpPr>
              <p:spPr bwMode="auto">
                <a:xfrm>
                  <a:off x="6778625" y="6061243"/>
                  <a:ext cx="11112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1" name="矩形 80"/>
                <p:cNvSpPr/>
                <p:nvPr/>
              </p:nvSpPr>
              <p:spPr bwMode="auto">
                <a:xfrm>
                  <a:off x="6800850" y="6061243"/>
                  <a:ext cx="7937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2" name="矩形 81"/>
                <p:cNvSpPr/>
                <p:nvPr/>
              </p:nvSpPr>
              <p:spPr bwMode="auto">
                <a:xfrm>
                  <a:off x="6821487" y="6061243"/>
                  <a:ext cx="9525" cy="5080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83" name="任意多边形: 形状 82"/>
                <p:cNvSpPr/>
                <p:nvPr/>
              </p:nvSpPr>
              <p:spPr bwMode="auto">
                <a:xfrm>
                  <a:off x="6096000" y="4829343"/>
                  <a:ext cx="492125" cy="12811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4" h="581">
                      <a:moveTo>
                        <a:pt x="224" y="580"/>
                      </a:moveTo>
                      <a:cubicBezTo>
                        <a:pt x="216" y="581"/>
                        <a:pt x="207" y="577"/>
                        <a:pt x="204" y="568"/>
                      </a:cubicBezTo>
                      <a:cubicBezTo>
                        <a:pt x="53" y="150"/>
                        <a:pt x="0" y="27"/>
                        <a:pt x="17" y="0"/>
                      </a:cubicBezTo>
                      <a:lnTo>
                        <a:pt x="224" y="58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839416" y="2132856"/>
              <a:ext cx="2613001" cy="658233"/>
              <a:chOff x="1487488" y="2204864"/>
              <a:chExt cx="2613001" cy="658233"/>
            </a:xfrm>
          </p:grpSpPr>
          <p:sp>
            <p:nvSpPr>
              <p:cNvPr id="49" name="矩形: 圆角 48"/>
              <p:cNvSpPr/>
              <p:nvPr/>
            </p:nvSpPr>
            <p:spPr>
              <a:xfrm>
                <a:off x="1487488" y="2312730"/>
                <a:ext cx="2613001" cy="442502"/>
              </a:xfrm>
              <a:prstGeom prst="roundRect">
                <a:avLst/>
              </a:prstGeom>
              <a:solidFill>
                <a:schemeClr val="accent4">
                  <a:lumMod val="10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1769354" y="2204864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474831" y="2404750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200">
                    <a:solidFill>
                      <a:schemeClr val="bg1"/>
                    </a:solidFill>
                  </a:rPr>
                  <a:t>单击编辑标题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1877220" y="2312730"/>
                <a:ext cx="442502" cy="442502"/>
                <a:chOff x="0" y="0"/>
                <a:chExt cx="885002" cy="885002"/>
              </a:xfrm>
            </p:grpSpPr>
            <p:sp>
              <p:nvSpPr>
                <p:cNvPr id="53" name="任意多边形: 形状 52"/>
                <p:cNvSpPr/>
                <p:nvPr/>
              </p:nvSpPr>
              <p:spPr>
                <a:xfrm>
                  <a:off x="0" y="0"/>
                  <a:ext cx="885002" cy="88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>
                  <a:solidFill>
                    <a:schemeClr val="accent4"/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204600" y="195529"/>
                  <a:ext cx="475801" cy="40143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7427" y="0"/>
                      </a:moveTo>
                      <a:cubicBezTo>
                        <a:pt x="6595" y="0"/>
                        <a:pt x="5854" y="590"/>
                        <a:pt x="5543" y="1508"/>
                      </a:cubicBezTo>
                      <a:lnTo>
                        <a:pt x="4621" y="4258"/>
                      </a:lnTo>
                      <a:lnTo>
                        <a:pt x="1689" y="4833"/>
                      </a:lnTo>
                      <a:cubicBezTo>
                        <a:pt x="708" y="5026"/>
                        <a:pt x="0" y="6024"/>
                        <a:pt x="0" y="7204"/>
                      </a:cubicBezTo>
                      <a:lnTo>
                        <a:pt x="0" y="19206"/>
                      </a:lnTo>
                      <a:cubicBezTo>
                        <a:pt x="0" y="20530"/>
                        <a:pt x="912" y="21600"/>
                        <a:pt x="2029" y="21600"/>
                      </a:cubicBezTo>
                      <a:lnTo>
                        <a:pt x="19571" y="21600"/>
                      </a:lnTo>
                      <a:cubicBezTo>
                        <a:pt x="20687" y="21600"/>
                        <a:pt x="21600" y="20530"/>
                        <a:pt x="21600" y="19206"/>
                      </a:cubicBezTo>
                      <a:lnTo>
                        <a:pt x="21600" y="7204"/>
                      </a:lnTo>
                      <a:cubicBezTo>
                        <a:pt x="21600" y="6024"/>
                        <a:pt x="20892" y="5026"/>
                        <a:pt x="19911" y="4833"/>
                      </a:cubicBezTo>
                      <a:lnTo>
                        <a:pt x="16979" y="4258"/>
                      </a:lnTo>
                      <a:lnTo>
                        <a:pt x="16057" y="1508"/>
                      </a:lnTo>
                      <a:cubicBezTo>
                        <a:pt x="15747" y="591"/>
                        <a:pt x="15005" y="0"/>
                        <a:pt x="14173" y="0"/>
                      </a:cubicBezTo>
                      <a:lnTo>
                        <a:pt x="7427" y="0"/>
                      </a:lnTo>
                      <a:close/>
                      <a:moveTo>
                        <a:pt x="7320" y="1841"/>
                      </a:moveTo>
                      <a:lnTo>
                        <a:pt x="14067" y="1841"/>
                      </a:lnTo>
                      <a:cubicBezTo>
                        <a:pt x="14342" y="1841"/>
                        <a:pt x="14595" y="2044"/>
                        <a:pt x="14698" y="2348"/>
                      </a:cubicBezTo>
                      <a:lnTo>
                        <a:pt x="15901" y="5926"/>
                      </a:lnTo>
                      <a:lnTo>
                        <a:pt x="19581" y="6651"/>
                      </a:lnTo>
                      <a:cubicBezTo>
                        <a:pt x="19906" y="6715"/>
                        <a:pt x="20144" y="7054"/>
                        <a:pt x="20144" y="7445"/>
                      </a:cubicBezTo>
                      <a:cubicBezTo>
                        <a:pt x="20144" y="7445"/>
                        <a:pt x="20144" y="19448"/>
                        <a:pt x="20144" y="19448"/>
                      </a:cubicBezTo>
                      <a:cubicBezTo>
                        <a:pt x="20144" y="19890"/>
                        <a:pt x="19837" y="20242"/>
                        <a:pt x="19464" y="20242"/>
                      </a:cubicBezTo>
                      <a:lnTo>
                        <a:pt x="1922" y="20242"/>
                      </a:lnTo>
                      <a:cubicBezTo>
                        <a:pt x="1549" y="20242"/>
                        <a:pt x="1243" y="19890"/>
                        <a:pt x="1243" y="19448"/>
                      </a:cubicBezTo>
                      <a:lnTo>
                        <a:pt x="1243" y="7445"/>
                      </a:lnTo>
                      <a:cubicBezTo>
                        <a:pt x="1243" y="7054"/>
                        <a:pt x="1480" y="6715"/>
                        <a:pt x="1806" y="6651"/>
                      </a:cubicBezTo>
                      <a:lnTo>
                        <a:pt x="5485" y="5926"/>
                      </a:lnTo>
                      <a:lnTo>
                        <a:pt x="6689" y="2348"/>
                      </a:lnTo>
                      <a:cubicBezTo>
                        <a:pt x="6792" y="2044"/>
                        <a:pt x="7043" y="1841"/>
                        <a:pt x="7320" y="1841"/>
                      </a:cubicBezTo>
                      <a:close/>
                      <a:moveTo>
                        <a:pt x="10679" y="5892"/>
                      </a:moveTo>
                      <a:cubicBezTo>
                        <a:pt x="7695" y="5892"/>
                        <a:pt x="5281" y="8755"/>
                        <a:pt x="5281" y="12290"/>
                      </a:cubicBezTo>
                      <a:cubicBezTo>
                        <a:pt x="5281" y="15826"/>
                        <a:pt x="7695" y="18689"/>
                        <a:pt x="10679" y="18689"/>
                      </a:cubicBezTo>
                      <a:cubicBezTo>
                        <a:pt x="13661" y="18689"/>
                        <a:pt x="16076" y="15826"/>
                        <a:pt x="16076" y="12290"/>
                      </a:cubicBezTo>
                      <a:cubicBezTo>
                        <a:pt x="16076" y="8755"/>
                        <a:pt x="13661" y="5892"/>
                        <a:pt x="10679" y="5892"/>
                      </a:cubicBezTo>
                      <a:close/>
                      <a:moveTo>
                        <a:pt x="10261" y="7376"/>
                      </a:moveTo>
                      <a:cubicBezTo>
                        <a:pt x="11295" y="7282"/>
                        <a:pt x="12363" y="7653"/>
                        <a:pt x="13212" y="8516"/>
                      </a:cubicBezTo>
                      <a:cubicBezTo>
                        <a:pt x="14911" y="10240"/>
                        <a:pt x="15105" y="13280"/>
                        <a:pt x="13649" y="15294"/>
                      </a:cubicBezTo>
                      <a:cubicBezTo>
                        <a:pt x="12194" y="17308"/>
                        <a:pt x="9639" y="17537"/>
                        <a:pt x="7941" y="15812"/>
                      </a:cubicBezTo>
                      <a:cubicBezTo>
                        <a:pt x="6242" y="14086"/>
                        <a:pt x="6039" y="11058"/>
                        <a:pt x="7494" y="9045"/>
                      </a:cubicBezTo>
                      <a:cubicBezTo>
                        <a:pt x="8222" y="8038"/>
                        <a:pt x="9228" y="7470"/>
                        <a:pt x="10261" y="7376"/>
                      </a:cubicBezTo>
                      <a:close/>
                      <a:moveTo>
                        <a:pt x="10776" y="8838"/>
                      </a:moveTo>
                      <a:cubicBezTo>
                        <a:pt x="9285" y="8838"/>
                        <a:pt x="8077" y="10270"/>
                        <a:pt x="8077" y="12037"/>
                      </a:cubicBezTo>
                      <a:cubicBezTo>
                        <a:pt x="8077" y="12258"/>
                        <a:pt x="8229" y="12440"/>
                        <a:pt x="8417" y="12440"/>
                      </a:cubicBezTo>
                      <a:cubicBezTo>
                        <a:pt x="8603" y="12440"/>
                        <a:pt x="8756" y="12258"/>
                        <a:pt x="8756" y="12037"/>
                      </a:cubicBezTo>
                      <a:cubicBezTo>
                        <a:pt x="8756" y="10711"/>
                        <a:pt x="9657" y="9643"/>
                        <a:pt x="10776" y="9643"/>
                      </a:cubicBezTo>
                      <a:cubicBezTo>
                        <a:pt x="10962" y="9643"/>
                        <a:pt x="11116" y="9461"/>
                        <a:pt x="11116" y="9241"/>
                      </a:cubicBezTo>
                      <a:cubicBezTo>
                        <a:pt x="11116" y="9020"/>
                        <a:pt x="10962" y="8838"/>
                        <a:pt x="10776" y="883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5" name="组合 14"/>
            <p:cNvGrpSpPr/>
            <p:nvPr/>
          </p:nvGrpSpPr>
          <p:grpSpPr>
            <a:xfrm>
              <a:off x="839416" y="2896216"/>
              <a:ext cx="2613001" cy="658233"/>
              <a:chOff x="1487488" y="2807457"/>
              <a:chExt cx="2613001" cy="658233"/>
            </a:xfrm>
          </p:grpSpPr>
          <p:sp>
            <p:nvSpPr>
              <p:cNvPr id="40" name="矩形: 圆角 39"/>
              <p:cNvSpPr/>
              <p:nvPr/>
            </p:nvSpPr>
            <p:spPr>
              <a:xfrm>
                <a:off x="1487488" y="2915323"/>
                <a:ext cx="2613001" cy="442502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1769354" y="2807457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474831" y="3007343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200">
                    <a:solidFill>
                      <a:schemeClr val="bg1"/>
                    </a:solidFill>
                  </a:rPr>
                  <a:t>单击编辑标题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1877220" y="2915323"/>
                <a:ext cx="442502" cy="442502"/>
                <a:chOff x="0" y="0"/>
                <a:chExt cx="885002" cy="885002"/>
              </a:xfrm>
            </p:grpSpPr>
            <p:sp>
              <p:nvSpPr>
                <p:cNvPr id="46" name="任意多边形: 形状 45"/>
                <p:cNvSpPr/>
                <p:nvPr/>
              </p:nvSpPr>
              <p:spPr>
                <a:xfrm>
                  <a:off x="0" y="0"/>
                  <a:ext cx="885002" cy="88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>
                  <a:solidFill>
                    <a:schemeClr val="accent1"/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205258" y="215586"/>
                  <a:ext cx="449085" cy="449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4727" y="0"/>
                      </a:moveTo>
                      <a:cubicBezTo>
                        <a:pt x="3608" y="0"/>
                        <a:pt x="2704" y="903"/>
                        <a:pt x="2704" y="2023"/>
                      </a:cubicBezTo>
                      <a:lnTo>
                        <a:pt x="2704" y="3375"/>
                      </a:lnTo>
                      <a:lnTo>
                        <a:pt x="2023" y="3375"/>
                      </a:lnTo>
                      <a:cubicBezTo>
                        <a:pt x="904" y="3375"/>
                        <a:pt x="0" y="4278"/>
                        <a:pt x="0" y="5397"/>
                      </a:cubicBezTo>
                      <a:lnTo>
                        <a:pt x="0" y="18896"/>
                      </a:lnTo>
                      <a:cubicBezTo>
                        <a:pt x="0" y="20387"/>
                        <a:pt x="1213" y="21600"/>
                        <a:pt x="2704" y="21600"/>
                      </a:cubicBezTo>
                      <a:lnTo>
                        <a:pt x="18896" y="21600"/>
                      </a:lnTo>
                      <a:cubicBezTo>
                        <a:pt x="20387" y="21600"/>
                        <a:pt x="21600" y="20387"/>
                        <a:pt x="21600" y="18896"/>
                      </a:cubicBezTo>
                      <a:lnTo>
                        <a:pt x="21600" y="2023"/>
                      </a:lnTo>
                      <a:cubicBezTo>
                        <a:pt x="21600" y="903"/>
                        <a:pt x="20696" y="0"/>
                        <a:pt x="19577" y="0"/>
                      </a:cubicBezTo>
                      <a:lnTo>
                        <a:pt x="4727" y="0"/>
                      </a:lnTo>
                      <a:close/>
                      <a:moveTo>
                        <a:pt x="4696" y="1321"/>
                      </a:moveTo>
                      <a:lnTo>
                        <a:pt x="19546" y="1321"/>
                      </a:lnTo>
                      <a:cubicBezTo>
                        <a:pt x="19919" y="1321"/>
                        <a:pt x="20217" y="1619"/>
                        <a:pt x="20217" y="1992"/>
                      </a:cubicBezTo>
                      <a:cubicBezTo>
                        <a:pt x="20217" y="1992"/>
                        <a:pt x="20217" y="18865"/>
                        <a:pt x="20217" y="18865"/>
                      </a:cubicBezTo>
                      <a:cubicBezTo>
                        <a:pt x="20217" y="19608"/>
                        <a:pt x="19610" y="20217"/>
                        <a:pt x="18865" y="20217"/>
                      </a:cubicBezTo>
                      <a:lnTo>
                        <a:pt x="2673" y="20217"/>
                      </a:lnTo>
                      <a:cubicBezTo>
                        <a:pt x="1928" y="20217"/>
                        <a:pt x="1321" y="19608"/>
                        <a:pt x="1321" y="18865"/>
                      </a:cubicBezTo>
                      <a:lnTo>
                        <a:pt x="1321" y="5366"/>
                      </a:lnTo>
                      <a:cubicBezTo>
                        <a:pt x="1321" y="4994"/>
                        <a:pt x="1620" y="4696"/>
                        <a:pt x="1992" y="4696"/>
                      </a:cubicBezTo>
                      <a:lnTo>
                        <a:pt x="2673" y="4696"/>
                      </a:lnTo>
                      <a:lnTo>
                        <a:pt x="2673" y="18194"/>
                      </a:lnTo>
                      <a:cubicBezTo>
                        <a:pt x="2673" y="18567"/>
                        <a:pt x="2971" y="18865"/>
                        <a:pt x="3344" y="18865"/>
                      </a:cubicBezTo>
                      <a:cubicBezTo>
                        <a:pt x="3717" y="18865"/>
                        <a:pt x="4025" y="18567"/>
                        <a:pt x="4025" y="18194"/>
                      </a:cubicBezTo>
                      <a:lnTo>
                        <a:pt x="4025" y="1992"/>
                      </a:lnTo>
                      <a:cubicBezTo>
                        <a:pt x="4025" y="1619"/>
                        <a:pt x="4323" y="1321"/>
                        <a:pt x="4696" y="1321"/>
                      </a:cubicBezTo>
                      <a:close/>
                      <a:moveTo>
                        <a:pt x="5955" y="2642"/>
                      </a:moveTo>
                      <a:cubicBezTo>
                        <a:pt x="5582" y="2642"/>
                        <a:pt x="5284" y="2940"/>
                        <a:pt x="5284" y="3313"/>
                      </a:cubicBezTo>
                      <a:lnTo>
                        <a:pt x="5284" y="8039"/>
                      </a:lnTo>
                      <a:cubicBezTo>
                        <a:pt x="5284" y="8412"/>
                        <a:pt x="5582" y="8710"/>
                        <a:pt x="5955" y="8710"/>
                      </a:cubicBezTo>
                      <a:lnTo>
                        <a:pt x="10681" y="8710"/>
                      </a:lnTo>
                      <a:cubicBezTo>
                        <a:pt x="11054" y="8710"/>
                        <a:pt x="11362" y="8412"/>
                        <a:pt x="11362" y="8039"/>
                      </a:cubicBezTo>
                      <a:lnTo>
                        <a:pt x="11362" y="3313"/>
                      </a:lnTo>
                      <a:cubicBezTo>
                        <a:pt x="11362" y="2940"/>
                        <a:pt x="11054" y="2642"/>
                        <a:pt x="10681" y="2642"/>
                      </a:cubicBezTo>
                      <a:lnTo>
                        <a:pt x="5955" y="2642"/>
                      </a:lnTo>
                      <a:close/>
                      <a:moveTo>
                        <a:pt x="6605" y="3963"/>
                      </a:moveTo>
                      <a:lnTo>
                        <a:pt x="9980" y="3963"/>
                      </a:lnTo>
                      <a:lnTo>
                        <a:pt x="9980" y="7338"/>
                      </a:lnTo>
                      <a:lnTo>
                        <a:pt x="6605" y="7338"/>
                      </a:lnTo>
                      <a:cubicBezTo>
                        <a:pt x="6605" y="7338"/>
                        <a:pt x="6605" y="3963"/>
                        <a:pt x="6605" y="3963"/>
                      </a:cubicBezTo>
                      <a:close/>
                      <a:moveTo>
                        <a:pt x="13045" y="3963"/>
                      </a:moveTo>
                      <a:cubicBezTo>
                        <a:pt x="12858" y="3963"/>
                        <a:pt x="12704" y="4117"/>
                        <a:pt x="12704" y="4303"/>
                      </a:cubicBezTo>
                      <a:cubicBezTo>
                        <a:pt x="12704" y="4490"/>
                        <a:pt x="12858" y="4634"/>
                        <a:pt x="13045" y="4634"/>
                      </a:cubicBezTo>
                      <a:lnTo>
                        <a:pt x="18442" y="4634"/>
                      </a:lnTo>
                      <a:cubicBezTo>
                        <a:pt x="18629" y="4634"/>
                        <a:pt x="18783" y="4490"/>
                        <a:pt x="18783" y="4303"/>
                      </a:cubicBezTo>
                      <a:cubicBezTo>
                        <a:pt x="18783" y="4117"/>
                        <a:pt x="18629" y="3963"/>
                        <a:pt x="18442" y="3963"/>
                      </a:cubicBezTo>
                      <a:lnTo>
                        <a:pt x="13045" y="3963"/>
                      </a:lnTo>
                      <a:close/>
                      <a:moveTo>
                        <a:pt x="13045" y="5986"/>
                      </a:moveTo>
                      <a:cubicBezTo>
                        <a:pt x="12858" y="5986"/>
                        <a:pt x="12704" y="6140"/>
                        <a:pt x="12704" y="6326"/>
                      </a:cubicBezTo>
                      <a:cubicBezTo>
                        <a:pt x="12704" y="6512"/>
                        <a:pt x="12858" y="6667"/>
                        <a:pt x="13045" y="6667"/>
                      </a:cubicBezTo>
                      <a:lnTo>
                        <a:pt x="18442" y="6667"/>
                      </a:lnTo>
                      <a:cubicBezTo>
                        <a:pt x="18629" y="6667"/>
                        <a:pt x="18783" y="6512"/>
                        <a:pt x="18783" y="6326"/>
                      </a:cubicBezTo>
                      <a:cubicBezTo>
                        <a:pt x="18783" y="6140"/>
                        <a:pt x="18629" y="5986"/>
                        <a:pt x="18442" y="5986"/>
                      </a:cubicBezTo>
                      <a:lnTo>
                        <a:pt x="13045" y="5986"/>
                      </a:lnTo>
                      <a:close/>
                      <a:moveTo>
                        <a:pt x="13045" y="8008"/>
                      </a:moveTo>
                      <a:cubicBezTo>
                        <a:pt x="12858" y="8008"/>
                        <a:pt x="12704" y="8163"/>
                        <a:pt x="12704" y="8349"/>
                      </a:cubicBezTo>
                      <a:cubicBezTo>
                        <a:pt x="12704" y="8535"/>
                        <a:pt x="12858" y="8690"/>
                        <a:pt x="13045" y="8690"/>
                      </a:cubicBezTo>
                      <a:lnTo>
                        <a:pt x="18442" y="8690"/>
                      </a:lnTo>
                      <a:cubicBezTo>
                        <a:pt x="18629" y="8690"/>
                        <a:pt x="18783" y="8535"/>
                        <a:pt x="18783" y="8349"/>
                      </a:cubicBezTo>
                      <a:cubicBezTo>
                        <a:pt x="18783" y="8163"/>
                        <a:pt x="18629" y="8008"/>
                        <a:pt x="18442" y="8008"/>
                      </a:cubicBezTo>
                      <a:lnTo>
                        <a:pt x="13045" y="8008"/>
                      </a:lnTo>
                      <a:close/>
                      <a:moveTo>
                        <a:pt x="5624" y="10041"/>
                      </a:moveTo>
                      <a:cubicBezTo>
                        <a:pt x="5439" y="10041"/>
                        <a:pt x="5284" y="10186"/>
                        <a:pt x="5284" y="10372"/>
                      </a:cubicBezTo>
                      <a:cubicBezTo>
                        <a:pt x="5284" y="10558"/>
                        <a:pt x="5439" y="10712"/>
                        <a:pt x="5624" y="10712"/>
                      </a:cubicBezTo>
                      <a:lnTo>
                        <a:pt x="18442" y="10712"/>
                      </a:lnTo>
                      <a:cubicBezTo>
                        <a:pt x="18628" y="10712"/>
                        <a:pt x="18783" y="10558"/>
                        <a:pt x="18783" y="10372"/>
                      </a:cubicBezTo>
                      <a:cubicBezTo>
                        <a:pt x="18783" y="10186"/>
                        <a:pt x="18628" y="10041"/>
                        <a:pt x="18442" y="10041"/>
                      </a:cubicBezTo>
                      <a:lnTo>
                        <a:pt x="5624" y="10041"/>
                      </a:lnTo>
                      <a:close/>
                      <a:moveTo>
                        <a:pt x="5624" y="12064"/>
                      </a:moveTo>
                      <a:cubicBezTo>
                        <a:pt x="5439" y="12064"/>
                        <a:pt x="5284" y="12209"/>
                        <a:pt x="5284" y="12394"/>
                      </a:cubicBezTo>
                      <a:cubicBezTo>
                        <a:pt x="5284" y="12582"/>
                        <a:pt x="5439" y="12735"/>
                        <a:pt x="5624" y="12735"/>
                      </a:cubicBezTo>
                      <a:lnTo>
                        <a:pt x="18442" y="12735"/>
                      </a:lnTo>
                      <a:cubicBezTo>
                        <a:pt x="18628" y="12735"/>
                        <a:pt x="18783" y="12582"/>
                        <a:pt x="18783" y="12394"/>
                      </a:cubicBezTo>
                      <a:cubicBezTo>
                        <a:pt x="18783" y="12209"/>
                        <a:pt x="18628" y="12064"/>
                        <a:pt x="18442" y="12064"/>
                      </a:cubicBezTo>
                      <a:lnTo>
                        <a:pt x="5624" y="12064"/>
                      </a:lnTo>
                      <a:close/>
                      <a:moveTo>
                        <a:pt x="5624" y="14087"/>
                      </a:moveTo>
                      <a:cubicBezTo>
                        <a:pt x="5439" y="14087"/>
                        <a:pt x="5284" y="14241"/>
                        <a:pt x="5284" y="14428"/>
                      </a:cubicBezTo>
                      <a:cubicBezTo>
                        <a:pt x="5284" y="14615"/>
                        <a:pt x="5439" y="14758"/>
                        <a:pt x="5624" y="14758"/>
                      </a:cubicBezTo>
                      <a:lnTo>
                        <a:pt x="11022" y="14758"/>
                      </a:lnTo>
                      <a:cubicBezTo>
                        <a:pt x="11208" y="14758"/>
                        <a:pt x="11362" y="14615"/>
                        <a:pt x="11362" y="14428"/>
                      </a:cubicBezTo>
                      <a:cubicBezTo>
                        <a:pt x="11362" y="14241"/>
                        <a:pt x="11208" y="14087"/>
                        <a:pt x="11022" y="14087"/>
                      </a:cubicBezTo>
                      <a:lnTo>
                        <a:pt x="5624" y="14087"/>
                      </a:lnTo>
                      <a:close/>
                      <a:moveTo>
                        <a:pt x="13045" y="14087"/>
                      </a:moveTo>
                      <a:cubicBezTo>
                        <a:pt x="12859" y="14087"/>
                        <a:pt x="12704" y="14241"/>
                        <a:pt x="12704" y="14428"/>
                      </a:cubicBezTo>
                      <a:cubicBezTo>
                        <a:pt x="12704" y="14615"/>
                        <a:pt x="12859" y="14758"/>
                        <a:pt x="13045" y="14758"/>
                      </a:cubicBezTo>
                      <a:lnTo>
                        <a:pt x="18442" y="14758"/>
                      </a:lnTo>
                      <a:cubicBezTo>
                        <a:pt x="18628" y="14758"/>
                        <a:pt x="18783" y="14615"/>
                        <a:pt x="18783" y="14428"/>
                      </a:cubicBezTo>
                      <a:cubicBezTo>
                        <a:pt x="18783" y="14241"/>
                        <a:pt x="18628" y="14087"/>
                        <a:pt x="18442" y="14087"/>
                      </a:cubicBezTo>
                      <a:lnTo>
                        <a:pt x="13045" y="14087"/>
                      </a:lnTo>
                      <a:close/>
                      <a:moveTo>
                        <a:pt x="5624" y="16110"/>
                      </a:moveTo>
                      <a:cubicBezTo>
                        <a:pt x="5439" y="16110"/>
                        <a:pt x="5284" y="16264"/>
                        <a:pt x="5284" y="16450"/>
                      </a:cubicBezTo>
                      <a:cubicBezTo>
                        <a:pt x="5284" y="16637"/>
                        <a:pt x="5439" y="16791"/>
                        <a:pt x="5624" y="16791"/>
                      </a:cubicBezTo>
                      <a:lnTo>
                        <a:pt x="11022" y="16791"/>
                      </a:lnTo>
                      <a:cubicBezTo>
                        <a:pt x="11208" y="16791"/>
                        <a:pt x="11362" y="16637"/>
                        <a:pt x="11362" y="16450"/>
                      </a:cubicBezTo>
                      <a:cubicBezTo>
                        <a:pt x="11362" y="16264"/>
                        <a:pt x="11208" y="16110"/>
                        <a:pt x="11022" y="16110"/>
                      </a:cubicBezTo>
                      <a:lnTo>
                        <a:pt x="5624" y="16110"/>
                      </a:lnTo>
                      <a:close/>
                      <a:moveTo>
                        <a:pt x="13045" y="16110"/>
                      </a:moveTo>
                      <a:cubicBezTo>
                        <a:pt x="12859" y="16110"/>
                        <a:pt x="12704" y="16264"/>
                        <a:pt x="12704" y="16450"/>
                      </a:cubicBezTo>
                      <a:cubicBezTo>
                        <a:pt x="12704" y="16637"/>
                        <a:pt x="12859" y="16791"/>
                        <a:pt x="13045" y="16791"/>
                      </a:cubicBezTo>
                      <a:lnTo>
                        <a:pt x="18442" y="16791"/>
                      </a:lnTo>
                      <a:cubicBezTo>
                        <a:pt x="18628" y="16791"/>
                        <a:pt x="18783" y="16637"/>
                        <a:pt x="18783" y="16450"/>
                      </a:cubicBezTo>
                      <a:cubicBezTo>
                        <a:pt x="18783" y="16264"/>
                        <a:pt x="18628" y="16110"/>
                        <a:pt x="18442" y="16110"/>
                      </a:cubicBezTo>
                      <a:lnTo>
                        <a:pt x="13045" y="16110"/>
                      </a:lnTo>
                      <a:close/>
                      <a:moveTo>
                        <a:pt x="5624" y="18132"/>
                      </a:moveTo>
                      <a:cubicBezTo>
                        <a:pt x="5439" y="18132"/>
                        <a:pt x="5284" y="18287"/>
                        <a:pt x="5284" y="18473"/>
                      </a:cubicBezTo>
                      <a:cubicBezTo>
                        <a:pt x="5284" y="18660"/>
                        <a:pt x="5439" y="18814"/>
                        <a:pt x="5624" y="18814"/>
                      </a:cubicBezTo>
                      <a:lnTo>
                        <a:pt x="11022" y="18814"/>
                      </a:lnTo>
                      <a:cubicBezTo>
                        <a:pt x="11208" y="18814"/>
                        <a:pt x="11362" y="18660"/>
                        <a:pt x="11362" y="18473"/>
                      </a:cubicBezTo>
                      <a:cubicBezTo>
                        <a:pt x="11362" y="18287"/>
                        <a:pt x="11208" y="18132"/>
                        <a:pt x="11022" y="18132"/>
                      </a:cubicBezTo>
                      <a:lnTo>
                        <a:pt x="5624" y="18132"/>
                      </a:lnTo>
                      <a:close/>
                      <a:moveTo>
                        <a:pt x="13045" y="18132"/>
                      </a:moveTo>
                      <a:cubicBezTo>
                        <a:pt x="12859" y="18132"/>
                        <a:pt x="12704" y="18287"/>
                        <a:pt x="12704" y="18473"/>
                      </a:cubicBezTo>
                      <a:cubicBezTo>
                        <a:pt x="12704" y="18660"/>
                        <a:pt x="12859" y="18814"/>
                        <a:pt x="13045" y="18814"/>
                      </a:cubicBezTo>
                      <a:lnTo>
                        <a:pt x="18442" y="18814"/>
                      </a:lnTo>
                      <a:cubicBezTo>
                        <a:pt x="18628" y="18814"/>
                        <a:pt x="18783" y="18660"/>
                        <a:pt x="18783" y="18473"/>
                      </a:cubicBezTo>
                      <a:cubicBezTo>
                        <a:pt x="18783" y="18287"/>
                        <a:pt x="18628" y="18132"/>
                        <a:pt x="18442" y="18132"/>
                      </a:cubicBezTo>
                      <a:lnTo>
                        <a:pt x="13045" y="1813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6" name="组合 15"/>
            <p:cNvGrpSpPr/>
            <p:nvPr/>
          </p:nvGrpSpPr>
          <p:grpSpPr>
            <a:xfrm>
              <a:off x="839416" y="3659576"/>
              <a:ext cx="2613001" cy="658233"/>
              <a:chOff x="1487488" y="3410050"/>
              <a:chExt cx="2613001" cy="658233"/>
            </a:xfrm>
          </p:grpSpPr>
          <p:sp>
            <p:nvSpPr>
              <p:cNvPr id="34" name="矩形: 圆角 33"/>
              <p:cNvSpPr/>
              <p:nvPr/>
            </p:nvSpPr>
            <p:spPr>
              <a:xfrm>
                <a:off x="1487488" y="3517916"/>
                <a:ext cx="2613001" cy="442502"/>
              </a:xfrm>
              <a:prstGeom prst="round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1769354" y="3410050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474831" y="3603889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200">
                    <a:solidFill>
                      <a:schemeClr val="bg1"/>
                    </a:solidFill>
                  </a:rPr>
                  <a:t>单击编辑标题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1877220" y="3517915"/>
                <a:ext cx="442502" cy="442503"/>
                <a:chOff x="0" y="0"/>
                <a:chExt cx="885002" cy="885002"/>
              </a:xfrm>
            </p:grpSpPr>
            <p:sp>
              <p:nvSpPr>
                <p:cNvPr id="38" name="任意多边形: 形状 37"/>
                <p:cNvSpPr/>
                <p:nvPr/>
              </p:nvSpPr>
              <p:spPr>
                <a:xfrm>
                  <a:off x="0" y="0"/>
                  <a:ext cx="885002" cy="88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>
                  <a:solidFill>
                    <a:schemeClr val="accent2"/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160666" y="222246"/>
                  <a:ext cx="512869" cy="44908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782" y="0"/>
                      </a:moveTo>
                      <a:cubicBezTo>
                        <a:pt x="10633" y="0"/>
                        <a:pt x="10476" y="23"/>
                        <a:pt x="10320" y="63"/>
                      </a:cubicBezTo>
                      <a:lnTo>
                        <a:pt x="1569" y="2361"/>
                      </a:lnTo>
                      <a:cubicBezTo>
                        <a:pt x="647" y="2604"/>
                        <a:pt x="0" y="3536"/>
                        <a:pt x="0" y="4617"/>
                      </a:cubicBezTo>
                      <a:cubicBezTo>
                        <a:pt x="0" y="5699"/>
                        <a:pt x="647" y="6620"/>
                        <a:pt x="1569" y="6863"/>
                      </a:cubicBezTo>
                      <a:lnTo>
                        <a:pt x="3369" y="7337"/>
                      </a:lnTo>
                      <a:lnTo>
                        <a:pt x="3369" y="13841"/>
                      </a:lnTo>
                      <a:cubicBezTo>
                        <a:pt x="3369" y="15882"/>
                        <a:pt x="5418" y="17689"/>
                        <a:pt x="10782" y="17689"/>
                      </a:cubicBezTo>
                      <a:cubicBezTo>
                        <a:pt x="16144" y="17689"/>
                        <a:pt x="18185" y="15882"/>
                        <a:pt x="18185" y="13841"/>
                      </a:cubicBezTo>
                      <a:lnTo>
                        <a:pt x="18185" y="7337"/>
                      </a:lnTo>
                      <a:lnTo>
                        <a:pt x="19985" y="6863"/>
                      </a:lnTo>
                      <a:cubicBezTo>
                        <a:pt x="20907" y="6620"/>
                        <a:pt x="21554" y="5699"/>
                        <a:pt x="21554" y="4617"/>
                      </a:cubicBezTo>
                      <a:cubicBezTo>
                        <a:pt x="21554" y="3536"/>
                        <a:pt x="20906" y="2604"/>
                        <a:pt x="19985" y="2361"/>
                      </a:cubicBezTo>
                      <a:lnTo>
                        <a:pt x="11225" y="53"/>
                      </a:lnTo>
                      <a:cubicBezTo>
                        <a:pt x="11078" y="15"/>
                        <a:pt x="10930" y="0"/>
                        <a:pt x="10782" y="0"/>
                      </a:cubicBezTo>
                      <a:close/>
                      <a:moveTo>
                        <a:pt x="10615" y="1687"/>
                      </a:moveTo>
                      <a:cubicBezTo>
                        <a:pt x="10666" y="1687"/>
                        <a:pt x="10713" y="1695"/>
                        <a:pt x="10763" y="1708"/>
                      </a:cubicBezTo>
                      <a:lnTo>
                        <a:pt x="19523" y="4016"/>
                      </a:lnTo>
                      <a:cubicBezTo>
                        <a:pt x="19830" y="4097"/>
                        <a:pt x="20040" y="4407"/>
                        <a:pt x="20040" y="4765"/>
                      </a:cubicBezTo>
                      <a:cubicBezTo>
                        <a:pt x="20040" y="5123"/>
                        <a:pt x="19830" y="5433"/>
                        <a:pt x="19523" y="5513"/>
                      </a:cubicBezTo>
                      <a:lnTo>
                        <a:pt x="10763" y="7822"/>
                      </a:lnTo>
                      <a:cubicBezTo>
                        <a:pt x="10713" y="7835"/>
                        <a:pt x="10666" y="7843"/>
                        <a:pt x="10615" y="7843"/>
                      </a:cubicBezTo>
                      <a:cubicBezTo>
                        <a:pt x="10564" y="7843"/>
                        <a:pt x="10508" y="7835"/>
                        <a:pt x="10458" y="7822"/>
                      </a:cubicBezTo>
                      <a:lnTo>
                        <a:pt x="1708" y="5513"/>
                      </a:lnTo>
                      <a:cubicBezTo>
                        <a:pt x="1402" y="5433"/>
                        <a:pt x="1182" y="5123"/>
                        <a:pt x="1182" y="4765"/>
                      </a:cubicBezTo>
                      <a:cubicBezTo>
                        <a:pt x="1182" y="4407"/>
                        <a:pt x="1402" y="4097"/>
                        <a:pt x="1708" y="4016"/>
                      </a:cubicBezTo>
                      <a:lnTo>
                        <a:pt x="10458" y="1708"/>
                      </a:lnTo>
                      <a:cubicBezTo>
                        <a:pt x="10508" y="1695"/>
                        <a:pt x="10564" y="1687"/>
                        <a:pt x="10615" y="1687"/>
                      </a:cubicBezTo>
                      <a:close/>
                      <a:moveTo>
                        <a:pt x="4726" y="7759"/>
                      </a:moveTo>
                      <a:lnTo>
                        <a:pt x="10338" y="9235"/>
                      </a:lnTo>
                      <a:cubicBezTo>
                        <a:pt x="10486" y="9272"/>
                        <a:pt x="10642" y="9298"/>
                        <a:pt x="10791" y="9298"/>
                      </a:cubicBezTo>
                      <a:cubicBezTo>
                        <a:pt x="10939" y="9298"/>
                        <a:pt x="11086" y="9275"/>
                        <a:pt x="11243" y="9235"/>
                      </a:cubicBezTo>
                      <a:lnTo>
                        <a:pt x="16846" y="7759"/>
                      </a:lnTo>
                      <a:cubicBezTo>
                        <a:pt x="16846" y="7759"/>
                        <a:pt x="16846" y="13915"/>
                        <a:pt x="16846" y="13915"/>
                      </a:cubicBezTo>
                      <a:cubicBezTo>
                        <a:pt x="16846" y="14765"/>
                        <a:pt x="14832" y="16213"/>
                        <a:pt x="10791" y="16213"/>
                      </a:cubicBezTo>
                      <a:cubicBezTo>
                        <a:pt x="6749" y="16213"/>
                        <a:pt x="4726" y="14765"/>
                        <a:pt x="4726" y="13915"/>
                      </a:cubicBezTo>
                      <a:lnTo>
                        <a:pt x="4726" y="7759"/>
                      </a:lnTo>
                      <a:close/>
                      <a:moveTo>
                        <a:pt x="20252" y="7759"/>
                      </a:moveTo>
                      <a:cubicBezTo>
                        <a:pt x="19881" y="7759"/>
                        <a:pt x="19578" y="8103"/>
                        <a:pt x="19578" y="8528"/>
                      </a:cubicBezTo>
                      <a:lnTo>
                        <a:pt x="19578" y="15454"/>
                      </a:lnTo>
                      <a:cubicBezTo>
                        <a:pt x="19578" y="15880"/>
                        <a:pt x="19881" y="16224"/>
                        <a:pt x="20252" y="16224"/>
                      </a:cubicBezTo>
                      <a:cubicBezTo>
                        <a:pt x="20624" y="16224"/>
                        <a:pt x="20926" y="15880"/>
                        <a:pt x="20926" y="15454"/>
                      </a:cubicBezTo>
                      <a:lnTo>
                        <a:pt x="20926" y="8528"/>
                      </a:lnTo>
                      <a:cubicBezTo>
                        <a:pt x="20926" y="8103"/>
                        <a:pt x="20624" y="7759"/>
                        <a:pt x="20252" y="7759"/>
                      </a:cubicBezTo>
                      <a:close/>
                      <a:moveTo>
                        <a:pt x="20252" y="16993"/>
                      </a:moveTo>
                      <a:cubicBezTo>
                        <a:pt x="19509" y="16993"/>
                        <a:pt x="18905" y="19222"/>
                        <a:pt x="18905" y="20071"/>
                      </a:cubicBezTo>
                      <a:cubicBezTo>
                        <a:pt x="18905" y="20920"/>
                        <a:pt x="19509" y="21600"/>
                        <a:pt x="20252" y="21600"/>
                      </a:cubicBezTo>
                      <a:cubicBezTo>
                        <a:pt x="20995" y="21600"/>
                        <a:pt x="21600" y="20920"/>
                        <a:pt x="21600" y="20071"/>
                      </a:cubicBezTo>
                      <a:cubicBezTo>
                        <a:pt x="21600" y="19222"/>
                        <a:pt x="20995" y="16993"/>
                        <a:pt x="20252" y="169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8" name="组合 17"/>
            <p:cNvGrpSpPr/>
            <p:nvPr/>
          </p:nvGrpSpPr>
          <p:grpSpPr>
            <a:xfrm>
              <a:off x="839416" y="4422935"/>
              <a:ext cx="2613001" cy="658233"/>
              <a:chOff x="1487488" y="4012643"/>
              <a:chExt cx="2613001" cy="658233"/>
            </a:xfrm>
          </p:grpSpPr>
          <p:sp>
            <p:nvSpPr>
              <p:cNvPr id="28" name="矩形: 圆角 27"/>
              <p:cNvSpPr/>
              <p:nvPr/>
            </p:nvSpPr>
            <p:spPr>
              <a:xfrm>
                <a:off x="1487488" y="4120509"/>
                <a:ext cx="2613001" cy="442502"/>
              </a:xfrm>
              <a:prstGeom prst="round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1769354" y="4012643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2474831" y="4206179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zh-CN" altLang="en-US" sz="1200">
                    <a:solidFill>
                      <a:schemeClr val="bg1"/>
                    </a:solidFill>
                  </a:rPr>
                  <a:t>单击编辑标题</a:t>
                </a:r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877220" y="4120508"/>
                <a:ext cx="442502" cy="442503"/>
                <a:chOff x="0" y="0"/>
                <a:chExt cx="885002" cy="885002"/>
              </a:xfrm>
            </p:grpSpPr>
            <p:sp>
              <p:nvSpPr>
                <p:cNvPr id="32" name="任意多边形: 形状 31"/>
                <p:cNvSpPr/>
                <p:nvPr/>
              </p:nvSpPr>
              <p:spPr>
                <a:xfrm>
                  <a:off x="0" y="0"/>
                  <a:ext cx="885002" cy="88500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noFill/>
                <a:ln w="63500" cap="flat">
                  <a:solidFill>
                    <a:schemeClr val="accent3"/>
                  </a:solidFill>
                  <a:prstDash val="solid"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>
                <a:xfrm>
                  <a:off x="176755" y="241509"/>
                  <a:ext cx="531491" cy="41537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96" h="21600" extrusionOk="0">
                      <a:moveTo>
                        <a:pt x="10547" y="0"/>
                      </a:moveTo>
                      <a:cubicBezTo>
                        <a:pt x="7670" y="0"/>
                        <a:pt x="4754" y="229"/>
                        <a:pt x="1879" y="686"/>
                      </a:cubicBezTo>
                      <a:cubicBezTo>
                        <a:pt x="1331" y="773"/>
                        <a:pt x="883" y="1299"/>
                        <a:pt x="755" y="2002"/>
                      </a:cubicBezTo>
                      <a:cubicBezTo>
                        <a:pt x="-252" y="7551"/>
                        <a:pt x="-252" y="13178"/>
                        <a:pt x="755" y="18728"/>
                      </a:cubicBezTo>
                      <a:cubicBezTo>
                        <a:pt x="883" y="19431"/>
                        <a:pt x="1331" y="19958"/>
                        <a:pt x="1879" y="20044"/>
                      </a:cubicBezTo>
                      <a:cubicBezTo>
                        <a:pt x="3264" y="20265"/>
                        <a:pt x="4658" y="20428"/>
                        <a:pt x="6053" y="20543"/>
                      </a:cubicBezTo>
                      <a:cubicBezTo>
                        <a:pt x="5978" y="20604"/>
                        <a:pt x="5931" y="20669"/>
                        <a:pt x="5931" y="20734"/>
                      </a:cubicBezTo>
                      <a:cubicBezTo>
                        <a:pt x="5931" y="21212"/>
                        <a:pt x="7997" y="21600"/>
                        <a:pt x="10547" y="21600"/>
                      </a:cubicBezTo>
                      <a:cubicBezTo>
                        <a:pt x="13097" y="21600"/>
                        <a:pt x="15163" y="21212"/>
                        <a:pt x="15163" y="20734"/>
                      </a:cubicBezTo>
                      <a:cubicBezTo>
                        <a:pt x="15163" y="20669"/>
                        <a:pt x="15114" y="20604"/>
                        <a:pt x="15038" y="20543"/>
                      </a:cubicBezTo>
                      <a:cubicBezTo>
                        <a:pt x="16433" y="20428"/>
                        <a:pt x="17830" y="20265"/>
                        <a:pt x="19215" y="20044"/>
                      </a:cubicBezTo>
                      <a:cubicBezTo>
                        <a:pt x="19762" y="19958"/>
                        <a:pt x="20212" y="19431"/>
                        <a:pt x="20339" y="18728"/>
                      </a:cubicBezTo>
                      <a:cubicBezTo>
                        <a:pt x="21348" y="13178"/>
                        <a:pt x="21348" y="7551"/>
                        <a:pt x="20339" y="2002"/>
                      </a:cubicBezTo>
                      <a:cubicBezTo>
                        <a:pt x="20212" y="1299"/>
                        <a:pt x="19762" y="773"/>
                        <a:pt x="19215" y="686"/>
                      </a:cubicBezTo>
                      <a:cubicBezTo>
                        <a:pt x="16339" y="229"/>
                        <a:pt x="13423" y="0"/>
                        <a:pt x="10547" y="0"/>
                      </a:cubicBezTo>
                      <a:close/>
                      <a:moveTo>
                        <a:pt x="10602" y="1795"/>
                      </a:moveTo>
                      <a:cubicBezTo>
                        <a:pt x="13438" y="1795"/>
                        <a:pt x="16273" y="2018"/>
                        <a:pt x="19109" y="2469"/>
                      </a:cubicBezTo>
                      <a:cubicBezTo>
                        <a:pt x="20074" y="7778"/>
                        <a:pt x="20074" y="13088"/>
                        <a:pt x="19109" y="18397"/>
                      </a:cubicBezTo>
                      <a:cubicBezTo>
                        <a:pt x="13437" y="19298"/>
                        <a:pt x="7764" y="19298"/>
                        <a:pt x="2092" y="18397"/>
                      </a:cubicBezTo>
                      <a:cubicBezTo>
                        <a:pt x="1127" y="13088"/>
                        <a:pt x="1127" y="7778"/>
                        <a:pt x="2092" y="2469"/>
                      </a:cubicBezTo>
                      <a:cubicBezTo>
                        <a:pt x="4928" y="2018"/>
                        <a:pt x="7766" y="1795"/>
                        <a:pt x="10602" y="1795"/>
                      </a:cubicBezTo>
                      <a:close/>
                      <a:moveTo>
                        <a:pt x="9332" y="3231"/>
                      </a:moveTo>
                      <a:cubicBezTo>
                        <a:pt x="7547" y="3231"/>
                        <a:pt x="5731" y="3472"/>
                        <a:pt x="3946" y="3953"/>
                      </a:cubicBezTo>
                      <a:cubicBezTo>
                        <a:pt x="3715" y="4016"/>
                        <a:pt x="3527" y="4238"/>
                        <a:pt x="3453" y="4531"/>
                      </a:cubicBezTo>
                      <a:cubicBezTo>
                        <a:pt x="2502" y="8317"/>
                        <a:pt x="2502" y="12151"/>
                        <a:pt x="3453" y="15936"/>
                      </a:cubicBezTo>
                      <a:cubicBezTo>
                        <a:pt x="3527" y="16230"/>
                        <a:pt x="3715" y="16452"/>
                        <a:pt x="3946" y="16514"/>
                      </a:cubicBezTo>
                      <a:cubicBezTo>
                        <a:pt x="5731" y="16996"/>
                        <a:pt x="7547" y="17240"/>
                        <a:pt x="9332" y="17240"/>
                      </a:cubicBezTo>
                      <a:cubicBezTo>
                        <a:pt x="11120" y="17240"/>
                        <a:pt x="12929" y="16996"/>
                        <a:pt x="14715" y="16514"/>
                      </a:cubicBezTo>
                      <a:cubicBezTo>
                        <a:pt x="14947" y="16452"/>
                        <a:pt x="15135" y="16230"/>
                        <a:pt x="15209" y="15936"/>
                      </a:cubicBezTo>
                      <a:cubicBezTo>
                        <a:pt x="16161" y="12151"/>
                        <a:pt x="16161" y="8317"/>
                        <a:pt x="15209" y="4531"/>
                      </a:cubicBezTo>
                      <a:cubicBezTo>
                        <a:pt x="15135" y="4238"/>
                        <a:pt x="14947" y="4016"/>
                        <a:pt x="14715" y="3953"/>
                      </a:cubicBezTo>
                      <a:cubicBezTo>
                        <a:pt x="12929" y="3472"/>
                        <a:pt x="11120" y="3231"/>
                        <a:pt x="9332" y="3231"/>
                      </a:cubicBezTo>
                      <a:close/>
                      <a:moveTo>
                        <a:pt x="9223" y="3949"/>
                      </a:moveTo>
                      <a:cubicBezTo>
                        <a:pt x="10973" y="3949"/>
                        <a:pt x="12724" y="4184"/>
                        <a:pt x="14475" y="4655"/>
                      </a:cubicBezTo>
                      <a:cubicBezTo>
                        <a:pt x="15385" y="8277"/>
                        <a:pt x="15385" y="11899"/>
                        <a:pt x="14475" y="15521"/>
                      </a:cubicBezTo>
                      <a:cubicBezTo>
                        <a:pt x="10973" y="16463"/>
                        <a:pt x="7472" y="16463"/>
                        <a:pt x="3971" y="15521"/>
                      </a:cubicBezTo>
                      <a:cubicBezTo>
                        <a:pt x="3060" y="11899"/>
                        <a:pt x="3060" y="8277"/>
                        <a:pt x="3971" y="4655"/>
                      </a:cubicBezTo>
                      <a:cubicBezTo>
                        <a:pt x="5721" y="4184"/>
                        <a:pt x="7472" y="3949"/>
                        <a:pt x="9223" y="3949"/>
                      </a:cubicBezTo>
                      <a:close/>
                      <a:moveTo>
                        <a:pt x="17434" y="4308"/>
                      </a:moveTo>
                      <a:cubicBezTo>
                        <a:pt x="16888" y="4308"/>
                        <a:pt x="16445" y="4888"/>
                        <a:pt x="16445" y="5604"/>
                      </a:cubicBezTo>
                      <a:cubicBezTo>
                        <a:pt x="16445" y="6320"/>
                        <a:pt x="16888" y="6901"/>
                        <a:pt x="17434" y="6901"/>
                      </a:cubicBezTo>
                      <a:cubicBezTo>
                        <a:pt x="17980" y="6901"/>
                        <a:pt x="18421" y="6320"/>
                        <a:pt x="18421" y="5604"/>
                      </a:cubicBezTo>
                      <a:cubicBezTo>
                        <a:pt x="18421" y="4888"/>
                        <a:pt x="17980" y="4308"/>
                        <a:pt x="17434" y="4308"/>
                      </a:cubicBezTo>
                      <a:close/>
                      <a:moveTo>
                        <a:pt x="17410" y="5170"/>
                      </a:moveTo>
                      <a:cubicBezTo>
                        <a:pt x="17591" y="5170"/>
                        <a:pt x="17739" y="5366"/>
                        <a:pt x="17739" y="5604"/>
                      </a:cubicBezTo>
                      <a:cubicBezTo>
                        <a:pt x="17739" y="5841"/>
                        <a:pt x="17591" y="6035"/>
                        <a:pt x="17410" y="6035"/>
                      </a:cubicBezTo>
                      <a:cubicBezTo>
                        <a:pt x="17229" y="6035"/>
                        <a:pt x="17081" y="5841"/>
                        <a:pt x="17081" y="5604"/>
                      </a:cubicBezTo>
                      <a:cubicBezTo>
                        <a:pt x="17081" y="5366"/>
                        <a:pt x="17229" y="5170"/>
                        <a:pt x="17410" y="5170"/>
                      </a:cubicBezTo>
                      <a:close/>
                      <a:moveTo>
                        <a:pt x="9089" y="6821"/>
                      </a:moveTo>
                      <a:lnTo>
                        <a:pt x="6065" y="7132"/>
                      </a:lnTo>
                      <a:cubicBezTo>
                        <a:pt x="5886" y="7160"/>
                        <a:pt x="5713" y="7373"/>
                        <a:pt x="5682" y="7607"/>
                      </a:cubicBezTo>
                      <a:lnTo>
                        <a:pt x="5481" y="10016"/>
                      </a:lnTo>
                      <a:cubicBezTo>
                        <a:pt x="5473" y="10254"/>
                        <a:pt x="5614" y="10447"/>
                        <a:pt x="5794" y="10447"/>
                      </a:cubicBezTo>
                      <a:cubicBezTo>
                        <a:pt x="5975" y="10447"/>
                        <a:pt x="6128" y="10251"/>
                        <a:pt x="6135" y="10012"/>
                      </a:cubicBezTo>
                      <a:lnTo>
                        <a:pt x="6245" y="8377"/>
                      </a:lnTo>
                      <a:cubicBezTo>
                        <a:pt x="6269" y="8141"/>
                        <a:pt x="6436" y="7930"/>
                        <a:pt x="6617" y="7906"/>
                      </a:cubicBezTo>
                      <a:lnTo>
                        <a:pt x="9089" y="7683"/>
                      </a:lnTo>
                      <a:cubicBezTo>
                        <a:pt x="9270" y="7674"/>
                        <a:pt x="9421" y="7474"/>
                        <a:pt x="9421" y="7236"/>
                      </a:cubicBezTo>
                      <a:cubicBezTo>
                        <a:pt x="9421" y="6998"/>
                        <a:pt x="9270" y="6812"/>
                        <a:pt x="9089" y="6821"/>
                      </a:cubicBezTo>
                      <a:close/>
                      <a:moveTo>
                        <a:pt x="17002" y="10447"/>
                      </a:moveTo>
                      <a:cubicBezTo>
                        <a:pt x="16820" y="10447"/>
                        <a:pt x="16673" y="10639"/>
                        <a:pt x="16673" y="10878"/>
                      </a:cubicBezTo>
                      <a:cubicBezTo>
                        <a:pt x="16673" y="11116"/>
                        <a:pt x="16820" y="11309"/>
                        <a:pt x="17002" y="11309"/>
                      </a:cubicBezTo>
                      <a:lnTo>
                        <a:pt x="18981" y="11309"/>
                      </a:lnTo>
                      <a:cubicBezTo>
                        <a:pt x="19163" y="11309"/>
                        <a:pt x="19310" y="11116"/>
                        <a:pt x="19310" y="10878"/>
                      </a:cubicBezTo>
                      <a:cubicBezTo>
                        <a:pt x="19310" y="10639"/>
                        <a:pt x="19163" y="10447"/>
                        <a:pt x="18981" y="10447"/>
                      </a:cubicBezTo>
                      <a:lnTo>
                        <a:pt x="17002" y="10447"/>
                      </a:lnTo>
                      <a:close/>
                      <a:moveTo>
                        <a:pt x="17002" y="13040"/>
                      </a:moveTo>
                      <a:cubicBezTo>
                        <a:pt x="16820" y="13040"/>
                        <a:pt x="16673" y="13232"/>
                        <a:pt x="16673" y="13471"/>
                      </a:cubicBezTo>
                      <a:cubicBezTo>
                        <a:pt x="16673" y="13708"/>
                        <a:pt x="16820" y="13901"/>
                        <a:pt x="17002" y="13901"/>
                      </a:cubicBezTo>
                      <a:lnTo>
                        <a:pt x="18981" y="13901"/>
                      </a:lnTo>
                      <a:cubicBezTo>
                        <a:pt x="19163" y="13901"/>
                        <a:pt x="19310" y="13708"/>
                        <a:pt x="19310" y="13471"/>
                      </a:cubicBezTo>
                      <a:cubicBezTo>
                        <a:pt x="19310" y="13232"/>
                        <a:pt x="19163" y="13040"/>
                        <a:pt x="18981" y="13040"/>
                      </a:cubicBezTo>
                      <a:lnTo>
                        <a:pt x="17002" y="13040"/>
                      </a:lnTo>
                      <a:close/>
                      <a:moveTo>
                        <a:pt x="16344" y="15629"/>
                      </a:moveTo>
                      <a:cubicBezTo>
                        <a:pt x="16162" y="15629"/>
                        <a:pt x="16015" y="15825"/>
                        <a:pt x="16015" y="16063"/>
                      </a:cubicBezTo>
                      <a:cubicBezTo>
                        <a:pt x="16015" y="16302"/>
                        <a:pt x="16162" y="16494"/>
                        <a:pt x="16344" y="16494"/>
                      </a:cubicBezTo>
                      <a:lnTo>
                        <a:pt x="18323" y="16494"/>
                      </a:lnTo>
                      <a:cubicBezTo>
                        <a:pt x="18505" y="16494"/>
                        <a:pt x="18652" y="16302"/>
                        <a:pt x="18652" y="16063"/>
                      </a:cubicBezTo>
                      <a:cubicBezTo>
                        <a:pt x="18652" y="15825"/>
                        <a:pt x="18505" y="15629"/>
                        <a:pt x="18323" y="15629"/>
                      </a:cubicBezTo>
                      <a:lnTo>
                        <a:pt x="16344" y="1562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4099132" y="2326804"/>
              <a:ext cx="2193707" cy="1288510"/>
              <a:chOff x="875420" y="2600908"/>
              <a:chExt cx="2193707" cy="1288510"/>
            </a:xfrm>
          </p:grpSpPr>
          <p:sp>
            <p:nvSpPr>
              <p:cNvPr id="25" name="任意多边形: 形状 24"/>
              <p:cNvSpPr/>
              <p:nvPr/>
            </p:nvSpPr>
            <p:spPr>
              <a:xfrm>
                <a:off x="875420" y="2617148"/>
                <a:ext cx="218144" cy="218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896" y="15577"/>
                    </a:moveTo>
                    <a:cubicBezTo>
                      <a:pt x="12144" y="16865"/>
                      <a:pt x="9844" y="18851"/>
                      <a:pt x="8177" y="21278"/>
                    </a:cubicBezTo>
                    <a:cubicBezTo>
                      <a:pt x="9017" y="21487"/>
                      <a:pt x="9895" y="21600"/>
                      <a:pt x="10801" y="21600"/>
                    </a:cubicBezTo>
                    <a:cubicBezTo>
                      <a:pt x="12429" y="21600"/>
                      <a:pt x="13973" y="21237"/>
                      <a:pt x="15358" y="20591"/>
                    </a:cubicBezTo>
                    <a:cubicBezTo>
                      <a:pt x="15580" y="19502"/>
                      <a:pt x="15699" y="18376"/>
                      <a:pt x="15699" y="17222"/>
                    </a:cubicBezTo>
                    <a:cubicBezTo>
                      <a:pt x="15699" y="16807"/>
                      <a:pt x="15679" y="16394"/>
                      <a:pt x="15648" y="15985"/>
                    </a:cubicBezTo>
                    <a:cubicBezTo>
                      <a:pt x="15371" y="15896"/>
                      <a:pt x="15116" y="15757"/>
                      <a:pt x="14896" y="15577"/>
                    </a:cubicBezTo>
                    <a:close/>
                    <a:moveTo>
                      <a:pt x="18049" y="2796"/>
                    </a:moveTo>
                    <a:cubicBezTo>
                      <a:pt x="16319" y="2963"/>
                      <a:pt x="14667" y="3397"/>
                      <a:pt x="13127" y="4050"/>
                    </a:cubicBezTo>
                    <a:cubicBezTo>
                      <a:pt x="13136" y="4125"/>
                      <a:pt x="13139" y="4202"/>
                      <a:pt x="13139" y="4280"/>
                    </a:cubicBezTo>
                    <a:cubicBezTo>
                      <a:pt x="13139" y="4642"/>
                      <a:pt x="13052" y="4984"/>
                      <a:pt x="12904" y="5289"/>
                    </a:cubicBezTo>
                    <a:cubicBezTo>
                      <a:pt x="14441" y="7094"/>
                      <a:pt x="15635" y="9198"/>
                      <a:pt x="16388" y="11500"/>
                    </a:cubicBezTo>
                    <a:cubicBezTo>
                      <a:pt x="17323" y="11517"/>
                      <a:pt x="18121" y="12090"/>
                      <a:pt x="18465" y="12903"/>
                    </a:cubicBezTo>
                    <a:cubicBezTo>
                      <a:pt x="19505" y="12797"/>
                      <a:pt x="20517" y="12599"/>
                      <a:pt x="21493" y="12312"/>
                    </a:cubicBezTo>
                    <a:cubicBezTo>
                      <a:pt x="21562" y="11817"/>
                      <a:pt x="21600" y="11314"/>
                      <a:pt x="21600" y="10799"/>
                    </a:cubicBezTo>
                    <a:cubicBezTo>
                      <a:pt x="21600" y="7626"/>
                      <a:pt x="20230" y="4772"/>
                      <a:pt x="18049" y="2796"/>
                    </a:cubicBezTo>
                    <a:close/>
                    <a:moveTo>
                      <a:pt x="13739" y="14349"/>
                    </a:moveTo>
                    <a:cubicBezTo>
                      <a:pt x="11074" y="13908"/>
                      <a:pt x="8601" y="12890"/>
                      <a:pt x="6450" y="11433"/>
                    </a:cubicBezTo>
                    <a:cubicBezTo>
                      <a:pt x="6101" y="11646"/>
                      <a:pt x="5691" y="11773"/>
                      <a:pt x="5251" y="11773"/>
                    </a:cubicBezTo>
                    <a:cubicBezTo>
                      <a:pt x="5090" y="11773"/>
                      <a:pt x="4933" y="11755"/>
                      <a:pt x="4781" y="11724"/>
                    </a:cubicBezTo>
                    <a:cubicBezTo>
                      <a:pt x="3750" y="13677"/>
                      <a:pt x="3093" y="15854"/>
                      <a:pt x="2903" y="18164"/>
                    </a:cubicBezTo>
                    <a:cubicBezTo>
                      <a:pt x="3931" y="19266"/>
                      <a:pt x="5186" y="20154"/>
                      <a:pt x="6595" y="20750"/>
                    </a:cubicBezTo>
                    <a:cubicBezTo>
                      <a:pt x="8345" y="18059"/>
                      <a:pt x="10792" y="15833"/>
                      <a:pt x="13739" y="14349"/>
                    </a:cubicBezTo>
                    <a:close/>
                    <a:moveTo>
                      <a:pt x="17258" y="15906"/>
                    </a:moveTo>
                    <a:cubicBezTo>
                      <a:pt x="17290" y="16340"/>
                      <a:pt x="17306" y="16780"/>
                      <a:pt x="17306" y="17222"/>
                    </a:cubicBezTo>
                    <a:cubicBezTo>
                      <a:pt x="17306" y="18003"/>
                      <a:pt x="17256" y="18770"/>
                      <a:pt x="17163" y="19525"/>
                    </a:cubicBezTo>
                    <a:cubicBezTo>
                      <a:pt x="18993" y="18186"/>
                      <a:pt x="20389" y="16288"/>
                      <a:pt x="21091" y="14080"/>
                    </a:cubicBezTo>
                    <a:cubicBezTo>
                      <a:pt x="20259" y="14281"/>
                      <a:pt x="19403" y="14425"/>
                      <a:pt x="18531" y="14508"/>
                    </a:cubicBezTo>
                    <a:cubicBezTo>
                      <a:pt x="18326" y="15137"/>
                      <a:pt x="17860" y="15646"/>
                      <a:pt x="17258" y="15906"/>
                    </a:cubicBezTo>
                    <a:close/>
                    <a:moveTo>
                      <a:pt x="14278" y="12804"/>
                    </a:moveTo>
                    <a:cubicBezTo>
                      <a:pt x="14421" y="12507"/>
                      <a:pt x="14624" y="12244"/>
                      <a:pt x="14874" y="12035"/>
                    </a:cubicBezTo>
                    <a:cubicBezTo>
                      <a:pt x="14196" y="9947"/>
                      <a:pt x="13122" y="8037"/>
                      <a:pt x="11738" y="6396"/>
                    </a:cubicBezTo>
                    <a:cubicBezTo>
                      <a:pt x="11462" y="6512"/>
                      <a:pt x="11160" y="6577"/>
                      <a:pt x="10842" y="6577"/>
                    </a:cubicBezTo>
                    <a:cubicBezTo>
                      <a:pt x="10343" y="6577"/>
                      <a:pt x="9883" y="6417"/>
                      <a:pt x="9507" y="6147"/>
                    </a:cubicBezTo>
                    <a:cubicBezTo>
                      <a:pt x="8673" y="6781"/>
                      <a:pt x="7903" y="7490"/>
                      <a:pt x="7202" y="8265"/>
                    </a:cubicBezTo>
                    <a:cubicBezTo>
                      <a:pt x="7421" y="8615"/>
                      <a:pt x="7550" y="9030"/>
                      <a:pt x="7550" y="9475"/>
                    </a:cubicBezTo>
                    <a:cubicBezTo>
                      <a:pt x="7550" y="9715"/>
                      <a:pt x="7513" y="9946"/>
                      <a:pt x="7444" y="10163"/>
                    </a:cubicBezTo>
                    <a:cubicBezTo>
                      <a:pt x="9459" y="11510"/>
                      <a:pt x="11779" y="12433"/>
                      <a:pt x="14278" y="12804"/>
                    </a:cubicBezTo>
                    <a:close/>
                    <a:moveTo>
                      <a:pt x="10842" y="1982"/>
                    </a:moveTo>
                    <a:cubicBezTo>
                      <a:pt x="11448" y="1982"/>
                      <a:pt x="11999" y="2219"/>
                      <a:pt x="12409" y="2604"/>
                    </a:cubicBezTo>
                    <a:cubicBezTo>
                      <a:pt x="13608" y="2088"/>
                      <a:pt x="14870" y="1692"/>
                      <a:pt x="16183" y="1439"/>
                    </a:cubicBezTo>
                    <a:cubicBezTo>
                      <a:pt x="14599" y="526"/>
                      <a:pt x="12761" y="0"/>
                      <a:pt x="10801" y="0"/>
                    </a:cubicBezTo>
                    <a:cubicBezTo>
                      <a:pt x="9464" y="0"/>
                      <a:pt x="8183" y="245"/>
                      <a:pt x="7001" y="690"/>
                    </a:cubicBezTo>
                    <a:cubicBezTo>
                      <a:pt x="7940" y="1152"/>
                      <a:pt x="8833" y="1693"/>
                      <a:pt x="9674" y="2303"/>
                    </a:cubicBezTo>
                    <a:cubicBezTo>
                      <a:pt x="10018" y="2100"/>
                      <a:pt x="10415" y="1982"/>
                      <a:pt x="10842" y="1982"/>
                    </a:cubicBezTo>
                    <a:close/>
                    <a:moveTo>
                      <a:pt x="2954" y="9475"/>
                    </a:moveTo>
                    <a:cubicBezTo>
                      <a:pt x="2954" y="9153"/>
                      <a:pt x="3021" y="8844"/>
                      <a:pt x="3141" y="8566"/>
                    </a:cubicBezTo>
                    <a:cubicBezTo>
                      <a:pt x="2404" y="7757"/>
                      <a:pt x="1736" y="6884"/>
                      <a:pt x="1151" y="5952"/>
                    </a:cubicBezTo>
                    <a:cubicBezTo>
                      <a:pt x="417" y="7410"/>
                      <a:pt x="0" y="9056"/>
                      <a:pt x="0" y="10799"/>
                    </a:cubicBezTo>
                    <a:cubicBezTo>
                      <a:pt x="0" y="12819"/>
                      <a:pt x="556" y="14708"/>
                      <a:pt x="1521" y="16325"/>
                    </a:cubicBezTo>
                    <a:cubicBezTo>
                      <a:pt x="1866" y="14381"/>
                      <a:pt x="2520" y="12545"/>
                      <a:pt x="3424" y="10861"/>
                    </a:cubicBezTo>
                    <a:cubicBezTo>
                      <a:pt x="3130" y="10477"/>
                      <a:pt x="2954" y="9996"/>
                      <a:pt x="2954" y="9475"/>
                    </a:cubicBezTo>
                    <a:close/>
                    <a:moveTo>
                      <a:pt x="5251" y="7176"/>
                    </a:moveTo>
                    <a:cubicBezTo>
                      <a:pt x="5487" y="7176"/>
                      <a:pt x="5715" y="7213"/>
                      <a:pt x="5930" y="7278"/>
                    </a:cubicBezTo>
                    <a:cubicBezTo>
                      <a:pt x="6738" y="6372"/>
                      <a:pt x="7636" y="5547"/>
                      <a:pt x="8608" y="4813"/>
                    </a:cubicBezTo>
                    <a:cubicBezTo>
                      <a:pt x="8567" y="4642"/>
                      <a:pt x="8543" y="4464"/>
                      <a:pt x="8543" y="4280"/>
                    </a:cubicBezTo>
                    <a:cubicBezTo>
                      <a:pt x="8543" y="4026"/>
                      <a:pt x="8587" y="3781"/>
                      <a:pt x="8663" y="3552"/>
                    </a:cubicBezTo>
                    <a:cubicBezTo>
                      <a:pt x="7575" y="2770"/>
                      <a:pt x="6391" y="2115"/>
                      <a:pt x="5131" y="1609"/>
                    </a:cubicBezTo>
                    <a:cubicBezTo>
                      <a:pt x="3949" y="2338"/>
                      <a:pt x="2920" y="3289"/>
                      <a:pt x="2099" y="4405"/>
                    </a:cubicBezTo>
                    <a:cubicBezTo>
                      <a:pt x="2708" y="5484"/>
                      <a:pt x="3433" y="6491"/>
                      <a:pt x="4256" y="7407"/>
                    </a:cubicBezTo>
                    <a:cubicBezTo>
                      <a:pt x="4557" y="7261"/>
                      <a:pt x="4895" y="7176"/>
                      <a:pt x="5251" y="7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文本框 196"/>
              <p:cNvSpPr txBox="1"/>
              <p:nvPr/>
            </p:nvSpPr>
            <p:spPr>
              <a:xfrm>
                <a:off x="1371496" y="2908685"/>
                <a:ext cx="1697631" cy="98073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r>
                  <a:rPr lang="zh-CN" altLang="en-US" sz="1000"/>
                  <a:t>通常规则为在</a:t>
                </a:r>
                <a:r>
                  <a:rPr lang="en-US" altLang="zh-CN" sz="1000"/>
                  <a:t>PPT</a:t>
                </a:r>
                <a:r>
                  <a:rPr lang="zh-CN" altLang="en-US" sz="1000"/>
                  <a:t>文档下中英文各使用一种字体以保持全文档统一</a:t>
                </a:r>
                <a:endParaRPr lang="zh-CN" altLang="en-US" sz="1000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71496" y="2600908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1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099132" y="3861977"/>
              <a:ext cx="2193707" cy="1288510"/>
              <a:chOff x="875420" y="4136081"/>
              <a:chExt cx="2193707" cy="1288510"/>
            </a:xfrm>
          </p:grpSpPr>
          <p:sp>
            <p:nvSpPr>
              <p:cNvPr id="22" name="任意多边形: 形状 21"/>
              <p:cNvSpPr/>
              <p:nvPr/>
            </p:nvSpPr>
            <p:spPr>
              <a:xfrm>
                <a:off x="875420" y="4147203"/>
                <a:ext cx="218144" cy="201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38" y="6750"/>
                    </a:moveTo>
                    <a:cubicBezTo>
                      <a:pt x="19938" y="7481"/>
                      <a:pt x="19530" y="8241"/>
                      <a:pt x="18712" y="9028"/>
                    </a:cubicBezTo>
                    <a:cubicBezTo>
                      <a:pt x="17894" y="9816"/>
                      <a:pt x="16875" y="10345"/>
                      <a:pt x="15655" y="10618"/>
                    </a:cubicBezTo>
                    <a:cubicBezTo>
                      <a:pt x="16295" y="9099"/>
                      <a:pt x="16616" y="7359"/>
                      <a:pt x="16616" y="5400"/>
                    </a:cubicBezTo>
                    <a:lnTo>
                      <a:pt x="19938" y="5400"/>
                    </a:lnTo>
                    <a:cubicBezTo>
                      <a:pt x="19938" y="5400"/>
                      <a:pt x="19938" y="6750"/>
                      <a:pt x="19938" y="6750"/>
                    </a:cubicBezTo>
                    <a:close/>
                    <a:moveTo>
                      <a:pt x="2889" y="9028"/>
                    </a:moveTo>
                    <a:cubicBezTo>
                      <a:pt x="2070" y="8241"/>
                      <a:pt x="1662" y="7481"/>
                      <a:pt x="1662" y="6750"/>
                    </a:cubicBezTo>
                    <a:lnTo>
                      <a:pt x="1662" y="5400"/>
                    </a:lnTo>
                    <a:lnTo>
                      <a:pt x="4984" y="5400"/>
                    </a:lnTo>
                    <a:cubicBezTo>
                      <a:pt x="4984" y="7359"/>
                      <a:pt x="5305" y="9098"/>
                      <a:pt x="5945" y="10617"/>
                    </a:cubicBezTo>
                    <a:cubicBezTo>
                      <a:pt x="4725" y="10345"/>
                      <a:pt x="3706" y="9815"/>
                      <a:pt x="2889" y="9028"/>
                    </a:cubicBezTo>
                    <a:cubicBezTo>
                      <a:pt x="2889" y="9028"/>
                      <a:pt x="2889" y="9028"/>
                      <a:pt x="2889" y="9028"/>
                    </a:cubicBezTo>
                    <a:close/>
                    <a:moveTo>
                      <a:pt x="21237" y="3993"/>
                    </a:moveTo>
                    <a:cubicBezTo>
                      <a:pt x="20994" y="3731"/>
                      <a:pt x="20700" y="3600"/>
                      <a:pt x="20354" y="3600"/>
                    </a:cubicBezTo>
                    <a:lnTo>
                      <a:pt x="16616" y="3600"/>
                    </a:lnTo>
                    <a:lnTo>
                      <a:pt x="16616" y="2250"/>
                    </a:lnTo>
                    <a:cubicBezTo>
                      <a:pt x="16616" y="1631"/>
                      <a:pt x="16413" y="1102"/>
                      <a:pt x="16006" y="661"/>
                    </a:cubicBezTo>
                    <a:cubicBezTo>
                      <a:pt x="15599" y="220"/>
                      <a:pt x="15109" y="0"/>
                      <a:pt x="14538" y="0"/>
                    </a:cubicBezTo>
                    <a:lnTo>
                      <a:pt x="7062" y="0"/>
                    </a:lnTo>
                    <a:cubicBezTo>
                      <a:pt x="6491" y="0"/>
                      <a:pt x="6001" y="220"/>
                      <a:pt x="5595" y="661"/>
                    </a:cubicBezTo>
                    <a:cubicBezTo>
                      <a:pt x="5188" y="1102"/>
                      <a:pt x="4984" y="1631"/>
                      <a:pt x="4984" y="2250"/>
                    </a:cubicBezTo>
                    <a:lnTo>
                      <a:pt x="4984" y="3600"/>
                    </a:lnTo>
                    <a:lnTo>
                      <a:pt x="1246" y="3600"/>
                    </a:lnTo>
                    <a:cubicBezTo>
                      <a:pt x="900" y="3600"/>
                      <a:pt x="606" y="3731"/>
                      <a:pt x="363" y="3993"/>
                    </a:cubicBezTo>
                    <a:cubicBezTo>
                      <a:pt x="121" y="4256"/>
                      <a:pt x="0" y="4575"/>
                      <a:pt x="0" y="4950"/>
                    </a:cubicBezTo>
                    <a:lnTo>
                      <a:pt x="0" y="6750"/>
                    </a:lnTo>
                    <a:cubicBezTo>
                      <a:pt x="0" y="7416"/>
                      <a:pt x="180" y="8086"/>
                      <a:pt x="538" y="8761"/>
                    </a:cubicBezTo>
                    <a:cubicBezTo>
                      <a:pt x="898" y="9436"/>
                      <a:pt x="1382" y="10045"/>
                      <a:pt x="1992" y="10589"/>
                    </a:cubicBezTo>
                    <a:cubicBezTo>
                      <a:pt x="2602" y="11132"/>
                      <a:pt x="3351" y="11590"/>
                      <a:pt x="4238" y="11960"/>
                    </a:cubicBezTo>
                    <a:cubicBezTo>
                      <a:pt x="5125" y="12331"/>
                      <a:pt x="6058" y="12539"/>
                      <a:pt x="7036" y="12585"/>
                    </a:cubicBezTo>
                    <a:cubicBezTo>
                      <a:pt x="7399" y="13092"/>
                      <a:pt x="7810" y="13538"/>
                      <a:pt x="8269" y="13922"/>
                    </a:cubicBezTo>
                    <a:cubicBezTo>
                      <a:pt x="8598" y="14241"/>
                      <a:pt x="8824" y="14580"/>
                      <a:pt x="8950" y="14941"/>
                    </a:cubicBezTo>
                    <a:cubicBezTo>
                      <a:pt x="9076" y="15303"/>
                      <a:pt x="9139" y="15722"/>
                      <a:pt x="9139" y="16200"/>
                    </a:cubicBezTo>
                    <a:cubicBezTo>
                      <a:pt x="9139" y="16706"/>
                      <a:pt x="9006" y="17132"/>
                      <a:pt x="8743" y="17480"/>
                    </a:cubicBezTo>
                    <a:cubicBezTo>
                      <a:pt x="8479" y="17827"/>
                      <a:pt x="8057" y="18000"/>
                      <a:pt x="7477" y="18000"/>
                    </a:cubicBezTo>
                    <a:cubicBezTo>
                      <a:pt x="6828" y="18000"/>
                      <a:pt x="6250" y="18213"/>
                      <a:pt x="5744" y="18640"/>
                    </a:cubicBezTo>
                    <a:cubicBezTo>
                      <a:pt x="5238" y="19067"/>
                      <a:pt x="4984" y="19603"/>
                      <a:pt x="4984" y="20250"/>
                    </a:cubicBezTo>
                    <a:lnTo>
                      <a:pt x="4984" y="21150"/>
                    </a:lnTo>
                    <a:cubicBezTo>
                      <a:pt x="4984" y="21281"/>
                      <a:pt x="5023" y="21389"/>
                      <a:pt x="5101" y="21474"/>
                    </a:cubicBezTo>
                    <a:cubicBezTo>
                      <a:pt x="5180" y="21558"/>
                      <a:pt x="5278" y="21600"/>
                      <a:pt x="5400" y="21600"/>
                    </a:cubicBezTo>
                    <a:lnTo>
                      <a:pt x="16200" y="21600"/>
                    </a:lnTo>
                    <a:cubicBezTo>
                      <a:pt x="16322" y="21600"/>
                      <a:pt x="16421" y="21558"/>
                      <a:pt x="16499" y="21474"/>
                    </a:cubicBezTo>
                    <a:cubicBezTo>
                      <a:pt x="16577" y="21389"/>
                      <a:pt x="16616" y="21281"/>
                      <a:pt x="16616" y="21150"/>
                    </a:cubicBezTo>
                    <a:lnTo>
                      <a:pt x="16616" y="20250"/>
                    </a:lnTo>
                    <a:cubicBezTo>
                      <a:pt x="16616" y="19603"/>
                      <a:pt x="16362" y="19067"/>
                      <a:pt x="15856" y="18640"/>
                    </a:cubicBezTo>
                    <a:cubicBezTo>
                      <a:pt x="15349" y="18213"/>
                      <a:pt x="14772" y="18000"/>
                      <a:pt x="14123" y="18000"/>
                    </a:cubicBezTo>
                    <a:cubicBezTo>
                      <a:pt x="13543" y="18000"/>
                      <a:pt x="13121" y="17827"/>
                      <a:pt x="12857" y="17480"/>
                    </a:cubicBezTo>
                    <a:cubicBezTo>
                      <a:pt x="12594" y="17132"/>
                      <a:pt x="12462" y="16706"/>
                      <a:pt x="12462" y="16200"/>
                    </a:cubicBezTo>
                    <a:cubicBezTo>
                      <a:pt x="12462" y="15722"/>
                      <a:pt x="12524" y="15303"/>
                      <a:pt x="12650" y="14941"/>
                    </a:cubicBezTo>
                    <a:cubicBezTo>
                      <a:pt x="12776" y="14580"/>
                      <a:pt x="13003" y="14241"/>
                      <a:pt x="13331" y="13922"/>
                    </a:cubicBezTo>
                    <a:cubicBezTo>
                      <a:pt x="13790" y="13537"/>
                      <a:pt x="14201" y="13092"/>
                      <a:pt x="14564" y="12585"/>
                    </a:cubicBezTo>
                    <a:cubicBezTo>
                      <a:pt x="15543" y="12539"/>
                      <a:pt x="16475" y="12331"/>
                      <a:pt x="17362" y="11960"/>
                    </a:cubicBezTo>
                    <a:cubicBezTo>
                      <a:pt x="18249" y="11590"/>
                      <a:pt x="18998" y="11132"/>
                      <a:pt x="19608" y="10589"/>
                    </a:cubicBezTo>
                    <a:cubicBezTo>
                      <a:pt x="20218" y="10045"/>
                      <a:pt x="20702" y="9436"/>
                      <a:pt x="21062" y="8761"/>
                    </a:cubicBezTo>
                    <a:cubicBezTo>
                      <a:pt x="21420" y="8086"/>
                      <a:pt x="21600" y="7416"/>
                      <a:pt x="21600" y="6750"/>
                    </a:cubicBezTo>
                    <a:lnTo>
                      <a:pt x="21600" y="4950"/>
                    </a:lnTo>
                    <a:cubicBezTo>
                      <a:pt x="21600" y="4575"/>
                      <a:pt x="21479" y="4256"/>
                      <a:pt x="21237" y="3993"/>
                    </a:cubicBezTo>
                    <a:cubicBezTo>
                      <a:pt x="21237" y="3993"/>
                      <a:pt x="21237" y="3993"/>
                      <a:pt x="21237" y="399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3" name="文本框 200"/>
              <p:cNvSpPr txBox="1"/>
              <p:nvPr/>
            </p:nvSpPr>
            <p:spPr>
              <a:xfrm>
                <a:off x="1371496" y="4443858"/>
                <a:ext cx="1697631" cy="98073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r>
                  <a:rPr lang="zh-CN" altLang="en-US" sz="1000"/>
                  <a:t>通常规则为在</a:t>
                </a:r>
                <a:r>
                  <a:rPr lang="en-US" altLang="zh-CN" sz="1000"/>
                  <a:t>PPT</a:t>
                </a:r>
                <a:r>
                  <a:rPr lang="zh-CN" altLang="en-US" sz="1000"/>
                  <a:t>文档下中英文各使用一种字体以保持全文档统一</a:t>
                </a:r>
                <a:endParaRPr lang="zh-CN" altLang="en-US" sz="100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371496" y="4136081"/>
                <a:ext cx="1697631" cy="307777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4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3899756" y="3498109"/>
              <a:ext cx="3353224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16765" y="2817102"/>
            <a:ext cx="6158469" cy="1319290"/>
            <a:chOff x="3016765" y="2817102"/>
            <a:chExt cx="6158469" cy="1319290"/>
          </a:xfrm>
        </p:grpSpPr>
        <p:sp>
          <p:nvSpPr>
            <p:cNvPr id="42" name="文本框 41"/>
            <p:cNvSpPr txBox="1"/>
            <p:nvPr/>
          </p:nvSpPr>
          <p:spPr>
            <a:xfrm>
              <a:off x="3016765" y="2817102"/>
              <a:ext cx="6158469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研究思路与方法</a:t>
              </a:r>
              <a:endPara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26474" y="3829687"/>
              <a:ext cx="5939051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Research ideas and methods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12832" y="2823649"/>
            <a:ext cx="9766336" cy="1313815"/>
            <a:chOff x="1113253" y="2823649"/>
            <a:chExt cx="9766336" cy="1313815"/>
          </a:xfrm>
        </p:grpSpPr>
        <p:grpSp>
          <p:nvGrpSpPr>
            <p:cNvPr id="2" name="组合 1"/>
            <p:cNvGrpSpPr/>
            <p:nvPr/>
          </p:nvGrpSpPr>
          <p:grpSpPr>
            <a:xfrm>
              <a:off x="1113253" y="2823649"/>
              <a:ext cx="1704355" cy="1313815"/>
              <a:chOff x="1168768" y="2772092"/>
              <a:chExt cx="1704355" cy="1313815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flipH="1">
              <a:off x="9175234" y="2823649"/>
              <a:ext cx="1704355" cy="1313815"/>
              <a:chOff x="1168768" y="2772092"/>
              <a:chExt cx="1704355" cy="1313815"/>
            </a:xfrm>
          </p:grpSpPr>
          <p:sp>
            <p:nvSpPr>
              <p:cNvPr id="45" name="菱形 44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菱形 46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研究思路与方法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ef5aef42-d21d-4016-a8e6-a15af3ba2994"/>
          <p:cNvGrpSpPr>
            <a:grpSpLocks noChangeAspect="1"/>
          </p:cNvGrpSpPr>
          <p:nvPr/>
        </p:nvGrpSpPr>
        <p:grpSpPr>
          <a:xfrm>
            <a:off x="2280709" y="1448780"/>
            <a:ext cx="8085715" cy="4582641"/>
            <a:chOff x="2280709" y="1448780"/>
            <a:chExt cx="8085715" cy="4582641"/>
          </a:xfrm>
        </p:grpSpPr>
        <p:cxnSp>
          <p:nvCxnSpPr>
            <p:cNvPr id="10" name="Straight Arrow Connector 51"/>
            <p:cNvCxnSpPr/>
            <p:nvPr/>
          </p:nvCxnSpPr>
          <p:spPr>
            <a:xfrm flipV="1">
              <a:off x="3492477" y="4666381"/>
              <a:ext cx="294840" cy="152908"/>
            </a:xfrm>
            <a:prstGeom prst="straightConnector1">
              <a:avLst/>
            </a:prstGeom>
            <a:ln>
              <a:solidFill>
                <a:schemeClr val="accent1">
                  <a:alpha val="34000"/>
                </a:scheme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6"/>
            <p:cNvGrpSpPr/>
            <p:nvPr/>
          </p:nvGrpSpPr>
          <p:grpSpPr>
            <a:xfrm>
              <a:off x="2280709" y="4812454"/>
              <a:ext cx="1231483" cy="1218967"/>
              <a:chOff x="2280709" y="4812454"/>
              <a:chExt cx="1231483" cy="1218967"/>
            </a:xfrm>
          </p:grpSpPr>
          <p:sp>
            <p:nvSpPr>
              <p:cNvPr id="48" name="Teardrop 50"/>
              <p:cNvSpPr>
                <a:spLocks noChangeAspect="1"/>
              </p:cNvSpPr>
              <p:nvPr/>
            </p:nvSpPr>
            <p:spPr>
              <a:xfrm>
                <a:off x="2280709" y="4812454"/>
                <a:ext cx="1218968" cy="1218967"/>
              </a:xfrm>
              <a:prstGeom prst="teardrop">
                <a:avLst/>
              </a:prstGeom>
              <a:solidFill>
                <a:schemeClr val="accent1">
                  <a:alpha val="91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49" name="Group 5"/>
              <p:cNvGrpSpPr/>
              <p:nvPr/>
            </p:nvGrpSpPr>
            <p:grpSpPr>
              <a:xfrm>
                <a:off x="2685545" y="5217289"/>
                <a:ext cx="409295" cy="409295"/>
                <a:chOff x="2685545" y="5217289"/>
                <a:chExt cx="409295" cy="409295"/>
              </a:xfrm>
            </p:grpSpPr>
            <p:sp>
              <p:nvSpPr>
                <p:cNvPr id="51" name="Freeform: Shape 54"/>
                <p:cNvSpPr/>
                <p:nvPr/>
              </p:nvSpPr>
              <p:spPr bwMode="auto">
                <a:xfrm>
                  <a:off x="2685545" y="5217289"/>
                  <a:ext cx="409295" cy="40929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  <a:gd name="T92" fmla="*/ 2318 h 2362"/>
                    <a:gd name="T93" fmla="*/ 2318 h 2362"/>
                    <a:gd name="T94" fmla="*/ 2318 h 2362"/>
                    <a:gd name="T95" fmla="*/ 2318 h 2362"/>
                    <a:gd name="T96" fmla="*/ 2318 h 2362"/>
                    <a:gd name="T97" fmla="*/ 2318 h 2362"/>
                    <a:gd name="T98" fmla="*/ 2318 h 2362"/>
                    <a:gd name="T99" fmla="*/ 2318 h 2362"/>
                    <a:gd name="T100" fmla="*/ 2318 h 2362"/>
                    <a:gd name="T101" fmla="*/ 2318 h 2362"/>
                    <a:gd name="T102" fmla="*/ 2318 h 2362"/>
                    <a:gd name="T103" fmla="*/ 2318 h 2362"/>
                    <a:gd name="T104" fmla="*/ 2318 h 2362"/>
                    <a:gd name="T105" fmla="*/ 2318 h 2362"/>
                    <a:gd name="T106" fmla="*/ 2318 h 2362"/>
                    <a:gd name="T107" fmla="*/ 2318 h 2362"/>
                    <a:gd name="T108" fmla="*/ 2318 h 2362"/>
                    <a:gd name="T109" fmla="*/ 2318 h 2362"/>
                    <a:gd name="T110" fmla="*/ 2318 h 2362"/>
                    <a:gd name="T111" fmla="*/ 2318 h 2362"/>
                    <a:gd name="T112" fmla="*/ 2318 h 2362"/>
                    <a:gd name="T113" fmla="*/ 2318 h 2362"/>
                    <a:gd name="T114" fmla="*/ 2318 h 2362"/>
                    <a:gd name="T115" fmla="*/ 2318 h 2362"/>
                    <a:gd name="T116" fmla="*/ 2318 h 2362"/>
                    <a:gd name="T117" fmla="*/ 2318 h 2362"/>
                    <a:gd name="T118" fmla="*/ 2318 h 2362"/>
                    <a:gd name="T119" fmla="*/ 2318 h 2362"/>
                    <a:gd name="T120" fmla="*/ 2318 h 2362"/>
                    <a:gd name="T121" fmla="*/ 2318 h 2362"/>
                    <a:gd name="T122" fmla="*/ 2318 h 2362"/>
                    <a:gd name="T123" fmla="*/ 2318 h 2362"/>
                    <a:gd name="T124" fmla="*/ 2318 h 2362"/>
                    <a:gd name="T125" fmla="*/ 2318 h 2362"/>
                    <a:gd name="T126" fmla="*/ 2318 h 2362"/>
                    <a:gd name="T127" fmla="*/ 2318 h 2362"/>
                    <a:gd name="T128" fmla="*/ 2318 h 2362"/>
                    <a:gd name="T129" fmla="*/ 2318 h 2362"/>
                    <a:gd name="T130" fmla="*/ 2318 h 2362"/>
                    <a:gd name="T131" fmla="*/ 2318 h 2362"/>
                    <a:gd name="T132" fmla="*/ 2318 h 2362"/>
                    <a:gd name="T133" fmla="*/ 2318 h 2362"/>
                    <a:gd name="T134" fmla="*/ 2318 h 2362"/>
                    <a:gd name="T135" fmla="*/ 2318 h 2362"/>
                    <a:gd name="T136" fmla="*/ 2318 h 2362"/>
                    <a:gd name="T137" fmla="*/ 2318 h 2362"/>
                    <a:gd name="T138" fmla="*/ 2318 h 2362"/>
                    <a:gd name="T139" fmla="*/ 2318 h 2362"/>
                    <a:gd name="T140" fmla="*/ 2318 h 2362"/>
                    <a:gd name="T141" fmla="*/ 2318 h 2362"/>
                    <a:gd name="T142" fmla="*/ 2318 h 2362"/>
                    <a:gd name="T143" fmla="*/ 2318 h 2362"/>
                    <a:gd name="T144" fmla="*/ 2318 h 2362"/>
                    <a:gd name="T145" fmla="*/ 2318 h 2362"/>
                    <a:gd name="T146" fmla="*/ 2318 h 2362"/>
                    <a:gd name="T147" fmla="*/ 2318 h 2362"/>
                    <a:gd name="T148" fmla="*/ 2318 h 2362"/>
                    <a:gd name="T149" fmla="*/ 2318 h 2362"/>
                    <a:gd name="T150" fmla="*/ 2318 h 2362"/>
                    <a:gd name="T151" fmla="*/ 2318 h 2362"/>
                    <a:gd name="T152" fmla="*/ 2318 h 2362"/>
                    <a:gd name="T153" fmla="*/ 2318 h 2362"/>
                    <a:gd name="T154" fmla="*/ 2318 h 2362"/>
                    <a:gd name="T155" fmla="*/ 2318 h 2362"/>
                    <a:gd name="T156" fmla="*/ 2318 h 2362"/>
                    <a:gd name="T157" fmla="*/ 2318 h 2362"/>
                    <a:gd name="T158" fmla="*/ 2318 h 2362"/>
                    <a:gd name="T159" fmla="*/ 2318 h 2362"/>
                    <a:gd name="T160" fmla="*/ 2318 h 2362"/>
                    <a:gd name="T161" fmla="*/ 2318 h 2362"/>
                    <a:gd name="T162" fmla="*/ 2318 h 2362"/>
                    <a:gd name="T163" fmla="*/ 2318 h 2362"/>
                    <a:gd name="T164" fmla="*/ 2318 h 2362"/>
                    <a:gd name="T165" fmla="*/ 2318 h 2362"/>
                    <a:gd name="T166" fmla="*/ 2318 h 2362"/>
                    <a:gd name="T167" fmla="*/ 2318 h 2362"/>
                    <a:gd name="T168" fmla="*/ 2318 h 2362"/>
                    <a:gd name="T169" fmla="*/ 2318 h 2362"/>
                    <a:gd name="T170" fmla="*/ 2318 h 2362"/>
                    <a:gd name="T171" fmla="*/ 2318 h 2362"/>
                    <a:gd name="T172" fmla="*/ 2318 h 2362"/>
                    <a:gd name="T173" fmla="*/ 2318 h 2362"/>
                    <a:gd name="T174" fmla="*/ 2318 h 2362"/>
                    <a:gd name="T175" fmla="*/ 2318 h 2362"/>
                    <a:gd name="T176" fmla="*/ 2318 h 2362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1600" h="21600"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  <a:moveTo>
                        <a:pt x="17951" y="7646"/>
                      </a:moveTo>
                      <a:cubicBezTo>
                        <a:pt x="18069" y="7639"/>
                        <a:pt x="18121" y="7531"/>
                        <a:pt x="18225" y="7500"/>
                      </a:cubicBezTo>
                      <a:cubicBezTo>
                        <a:pt x="18420" y="7442"/>
                        <a:pt x="18352" y="7564"/>
                        <a:pt x="18447" y="7660"/>
                      </a:cubicBezTo>
                      <a:cubicBezTo>
                        <a:pt x="18529" y="7660"/>
                        <a:pt x="18346" y="7716"/>
                        <a:pt x="18334" y="7716"/>
                      </a:cubicBezTo>
                      <a:cubicBezTo>
                        <a:pt x="18252" y="7747"/>
                        <a:pt x="18257" y="7731"/>
                        <a:pt x="18192" y="7731"/>
                      </a:cubicBezTo>
                      <a:cubicBezTo>
                        <a:pt x="18166" y="7764"/>
                        <a:pt x="18232" y="7915"/>
                        <a:pt x="18248" y="7915"/>
                      </a:cubicBezTo>
                      <a:cubicBezTo>
                        <a:pt x="18307" y="8002"/>
                        <a:pt x="18338" y="7946"/>
                        <a:pt x="18332" y="8076"/>
                      </a:cubicBezTo>
                      <a:cubicBezTo>
                        <a:pt x="18326" y="8193"/>
                        <a:pt x="18422" y="8085"/>
                        <a:pt x="18461" y="8085"/>
                      </a:cubicBezTo>
                      <a:cubicBezTo>
                        <a:pt x="18461" y="8156"/>
                        <a:pt x="18566" y="8214"/>
                        <a:pt x="18574" y="8297"/>
                      </a:cubicBezTo>
                      <a:cubicBezTo>
                        <a:pt x="18528" y="8303"/>
                        <a:pt x="18423" y="8283"/>
                        <a:pt x="18404" y="8297"/>
                      </a:cubicBezTo>
                      <a:cubicBezTo>
                        <a:pt x="18411" y="8380"/>
                        <a:pt x="18461" y="8380"/>
                        <a:pt x="18461" y="8453"/>
                      </a:cubicBezTo>
                      <a:cubicBezTo>
                        <a:pt x="18549" y="8453"/>
                        <a:pt x="18392" y="8680"/>
                        <a:pt x="18546" y="8680"/>
                      </a:cubicBezTo>
                      <a:cubicBezTo>
                        <a:pt x="18510" y="8823"/>
                        <a:pt x="18267" y="8774"/>
                        <a:pt x="18234" y="8638"/>
                      </a:cubicBezTo>
                      <a:cubicBezTo>
                        <a:pt x="17995" y="8584"/>
                        <a:pt x="18122" y="8416"/>
                        <a:pt x="18114" y="8284"/>
                      </a:cubicBezTo>
                      <a:cubicBezTo>
                        <a:pt x="18104" y="8108"/>
                        <a:pt x="17951" y="8050"/>
                        <a:pt x="17951" y="7915"/>
                      </a:cubicBezTo>
                      <a:cubicBezTo>
                        <a:pt x="17826" y="7915"/>
                        <a:pt x="17951" y="7670"/>
                        <a:pt x="17951" y="7646"/>
                      </a:cubicBezTo>
                      <a:close/>
                      <a:moveTo>
                        <a:pt x="17869" y="15860"/>
                      </a:moveTo>
                      <a:cubicBezTo>
                        <a:pt x="17880" y="15711"/>
                        <a:pt x="17855" y="15455"/>
                        <a:pt x="17923" y="15455"/>
                      </a:cubicBezTo>
                      <a:cubicBezTo>
                        <a:pt x="17923" y="15341"/>
                        <a:pt x="17986" y="15185"/>
                        <a:pt x="17994" y="15044"/>
                      </a:cubicBezTo>
                      <a:cubicBezTo>
                        <a:pt x="18017" y="15044"/>
                        <a:pt x="18041" y="15044"/>
                        <a:pt x="18065" y="15044"/>
                      </a:cubicBezTo>
                      <a:cubicBezTo>
                        <a:pt x="18065" y="15015"/>
                        <a:pt x="18058" y="14913"/>
                        <a:pt x="18107" y="14888"/>
                      </a:cubicBezTo>
                      <a:cubicBezTo>
                        <a:pt x="18107" y="14812"/>
                        <a:pt x="18303" y="14778"/>
                        <a:pt x="18192" y="14676"/>
                      </a:cubicBezTo>
                      <a:cubicBezTo>
                        <a:pt x="18145" y="14660"/>
                        <a:pt x="18107" y="14451"/>
                        <a:pt x="18107" y="14378"/>
                      </a:cubicBezTo>
                      <a:cubicBezTo>
                        <a:pt x="18046" y="14439"/>
                        <a:pt x="18138" y="14619"/>
                        <a:pt x="17994" y="14619"/>
                      </a:cubicBezTo>
                      <a:cubicBezTo>
                        <a:pt x="17994" y="14447"/>
                        <a:pt x="17802" y="14718"/>
                        <a:pt x="17966" y="14718"/>
                      </a:cubicBezTo>
                      <a:cubicBezTo>
                        <a:pt x="17966" y="14874"/>
                        <a:pt x="17765" y="14803"/>
                        <a:pt x="17696" y="14761"/>
                      </a:cubicBezTo>
                      <a:cubicBezTo>
                        <a:pt x="17662" y="14847"/>
                        <a:pt x="17637" y="14882"/>
                        <a:pt x="17739" y="14903"/>
                      </a:cubicBezTo>
                      <a:cubicBezTo>
                        <a:pt x="17698" y="15025"/>
                        <a:pt x="17655" y="14946"/>
                        <a:pt x="17597" y="14903"/>
                      </a:cubicBezTo>
                      <a:cubicBezTo>
                        <a:pt x="17540" y="15073"/>
                        <a:pt x="17410" y="16061"/>
                        <a:pt x="17786" y="15978"/>
                      </a:cubicBezTo>
                      <a:cubicBezTo>
                        <a:pt x="16200" y="18114"/>
                        <a:pt x="13659" y="19500"/>
                        <a:pt x="10800" y="19500"/>
                      </a:cubicBezTo>
                      <a:cubicBezTo>
                        <a:pt x="6003" y="19500"/>
                        <a:pt x="2100" y="15597"/>
                        <a:pt x="2100" y="10800"/>
                      </a:cubicBezTo>
                      <a:cubicBezTo>
                        <a:pt x="2100" y="9473"/>
                        <a:pt x="2400" y="8214"/>
                        <a:pt x="2934" y="7088"/>
                      </a:cubicBezTo>
                      <a:cubicBezTo>
                        <a:pt x="2934" y="7089"/>
                        <a:pt x="2936" y="7091"/>
                        <a:pt x="2936" y="7093"/>
                      </a:cubicBezTo>
                      <a:cubicBezTo>
                        <a:pt x="3188" y="7294"/>
                        <a:pt x="3192" y="7631"/>
                        <a:pt x="3192" y="7901"/>
                      </a:cubicBezTo>
                      <a:cubicBezTo>
                        <a:pt x="3158" y="8054"/>
                        <a:pt x="3234" y="8236"/>
                        <a:pt x="3234" y="8383"/>
                      </a:cubicBezTo>
                      <a:cubicBezTo>
                        <a:pt x="3305" y="8418"/>
                        <a:pt x="3432" y="8638"/>
                        <a:pt x="3432" y="8709"/>
                      </a:cubicBezTo>
                      <a:cubicBezTo>
                        <a:pt x="3435" y="8709"/>
                        <a:pt x="3594" y="8932"/>
                        <a:pt x="3603" y="8949"/>
                      </a:cubicBezTo>
                      <a:cubicBezTo>
                        <a:pt x="3792" y="8949"/>
                        <a:pt x="3886" y="9032"/>
                        <a:pt x="3886" y="9205"/>
                      </a:cubicBezTo>
                      <a:cubicBezTo>
                        <a:pt x="3876" y="9205"/>
                        <a:pt x="4000" y="9469"/>
                        <a:pt x="4042" y="9502"/>
                      </a:cubicBezTo>
                      <a:cubicBezTo>
                        <a:pt x="4042" y="9577"/>
                        <a:pt x="4155" y="9849"/>
                        <a:pt x="4226" y="9885"/>
                      </a:cubicBezTo>
                      <a:cubicBezTo>
                        <a:pt x="4226" y="10115"/>
                        <a:pt x="4784" y="10484"/>
                        <a:pt x="4465" y="9943"/>
                      </a:cubicBezTo>
                      <a:cubicBezTo>
                        <a:pt x="4436" y="9894"/>
                        <a:pt x="4289" y="9616"/>
                        <a:pt x="4255" y="9616"/>
                      </a:cubicBezTo>
                      <a:cubicBezTo>
                        <a:pt x="4255" y="9525"/>
                        <a:pt x="4068" y="9420"/>
                        <a:pt x="4090" y="9342"/>
                      </a:cubicBezTo>
                      <a:cubicBezTo>
                        <a:pt x="4124" y="9221"/>
                        <a:pt x="4340" y="9498"/>
                        <a:pt x="4340" y="9559"/>
                      </a:cubicBezTo>
                      <a:cubicBezTo>
                        <a:pt x="4371" y="9559"/>
                        <a:pt x="4453" y="9741"/>
                        <a:pt x="4453" y="9758"/>
                      </a:cubicBezTo>
                      <a:cubicBezTo>
                        <a:pt x="4505" y="9758"/>
                        <a:pt x="4709" y="9909"/>
                        <a:pt x="4709" y="9999"/>
                      </a:cubicBezTo>
                      <a:cubicBezTo>
                        <a:pt x="4856" y="9999"/>
                        <a:pt x="4940" y="10367"/>
                        <a:pt x="4945" y="10471"/>
                      </a:cubicBezTo>
                      <a:cubicBezTo>
                        <a:pt x="4948" y="10558"/>
                        <a:pt x="4996" y="10792"/>
                        <a:pt x="5120" y="10792"/>
                      </a:cubicBezTo>
                      <a:cubicBezTo>
                        <a:pt x="5174" y="10900"/>
                        <a:pt x="5409" y="10861"/>
                        <a:pt x="5460" y="10962"/>
                      </a:cubicBezTo>
                      <a:cubicBezTo>
                        <a:pt x="5611" y="10962"/>
                        <a:pt x="5777" y="11075"/>
                        <a:pt x="5941" y="11075"/>
                      </a:cubicBezTo>
                      <a:cubicBezTo>
                        <a:pt x="6084" y="11075"/>
                        <a:pt x="6113" y="11246"/>
                        <a:pt x="6239" y="11246"/>
                      </a:cubicBezTo>
                      <a:cubicBezTo>
                        <a:pt x="6259" y="11285"/>
                        <a:pt x="6324" y="11271"/>
                        <a:pt x="6324" y="11302"/>
                      </a:cubicBezTo>
                      <a:cubicBezTo>
                        <a:pt x="6448" y="11302"/>
                        <a:pt x="6791" y="11496"/>
                        <a:pt x="6735" y="11642"/>
                      </a:cubicBezTo>
                      <a:cubicBezTo>
                        <a:pt x="6795" y="11672"/>
                        <a:pt x="6964" y="11843"/>
                        <a:pt x="6947" y="11926"/>
                      </a:cubicBezTo>
                      <a:cubicBezTo>
                        <a:pt x="6971" y="12095"/>
                        <a:pt x="7238" y="12086"/>
                        <a:pt x="7345" y="12138"/>
                      </a:cubicBezTo>
                      <a:cubicBezTo>
                        <a:pt x="7444" y="11839"/>
                        <a:pt x="7571" y="12122"/>
                        <a:pt x="7571" y="12266"/>
                      </a:cubicBezTo>
                      <a:cubicBezTo>
                        <a:pt x="7561" y="12313"/>
                        <a:pt x="7571" y="12512"/>
                        <a:pt x="7571" y="12606"/>
                      </a:cubicBezTo>
                      <a:cubicBezTo>
                        <a:pt x="7701" y="12606"/>
                        <a:pt x="7536" y="12818"/>
                        <a:pt x="7501" y="12677"/>
                      </a:cubicBezTo>
                      <a:cubicBezTo>
                        <a:pt x="7451" y="12698"/>
                        <a:pt x="7423" y="12736"/>
                        <a:pt x="7415" y="12790"/>
                      </a:cubicBezTo>
                      <a:cubicBezTo>
                        <a:pt x="7346" y="12790"/>
                        <a:pt x="7186" y="13220"/>
                        <a:pt x="7345" y="13272"/>
                      </a:cubicBezTo>
                      <a:cubicBezTo>
                        <a:pt x="7326" y="13439"/>
                        <a:pt x="7134" y="13582"/>
                        <a:pt x="7316" y="13683"/>
                      </a:cubicBezTo>
                      <a:cubicBezTo>
                        <a:pt x="7316" y="13672"/>
                        <a:pt x="7662" y="14179"/>
                        <a:pt x="7614" y="14179"/>
                      </a:cubicBezTo>
                      <a:cubicBezTo>
                        <a:pt x="7614" y="14259"/>
                        <a:pt x="7665" y="14355"/>
                        <a:pt x="7685" y="14420"/>
                      </a:cubicBezTo>
                      <a:cubicBezTo>
                        <a:pt x="7685" y="14567"/>
                        <a:pt x="7830" y="14902"/>
                        <a:pt x="8039" y="14902"/>
                      </a:cubicBezTo>
                      <a:cubicBezTo>
                        <a:pt x="8037" y="14898"/>
                        <a:pt x="8254" y="15129"/>
                        <a:pt x="8223" y="15129"/>
                      </a:cubicBezTo>
                      <a:cubicBezTo>
                        <a:pt x="8287" y="15511"/>
                        <a:pt x="8195" y="15751"/>
                        <a:pt x="8195" y="16163"/>
                      </a:cubicBezTo>
                      <a:cubicBezTo>
                        <a:pt x="8072" y="16163"/>
                        <a:pt x="8188" y="16989"/>
                        <a:pt x="8025" y="17071"/>
                      </a:cubicBezTo>
                      <a:cubicBezTo>
                        <a:pt x="7995" y="17203"/>
                        <a:pt x="7898" y="17312"/>
                        <a:pt x="7940" y="17396"/>
                      </a:cubicBezTo>
                      <a:cubicBezTo>
                        <a:pt x="7954" y="17531"/>
                        <a:pt x="7940" y="17666"/>
                        <a:pt x="7940" y="17779"/>
                      </a:cubicBezTo>
                      <a:cubicBezTo>
                        <a:pt x="7907" y="17779"/>
                        <a:pt x="7869" y="17962"/>
                        <a:pt x="7869" y="18006"/>
                      </a:cubicBezTo>
                      <a:cubicBezTo>
                        <a:pt x="7775" y="18006"/>
                        <a:pt x="7769" y="18709"/>
                        <a:pt x="7780" y="18957"/>
                      </a:cubicBezTo>
                      <a:cubicBezTo>
                        <a:pt x="8005" y="19041"/>
                        <a:pt x="8236" y="19114"/>
                        <a:pt x="8470" y="19179"/>
                      </a:cubicBezTo>
                      <a:cubicBezTo>
                        <a:pt x="8443" y="19138"/>
                        <a:pt x="8422" y="19094"/>
                        <a:pt x="8422" y="19040"/>
                      </a:cubicBezTo>
                      <a:cubicBezTo>
                        <a:pt x="8327" y="19040"/>
                        <a:pt x="8420" y="18785"/>
                        <a:pt x="8521" y="18785"/>
                      </a:cubicBezTo>
                      <a:cubicBezTo>
                        <a:pt x="8556" y="18663"/>
                        <a:pt x="8618" y="18661"/>
                        <a:pt x="8677" y="18572"/>
                      </a:cubicBezTo>
                      <a:cubicBezTo>
                        <a:pt x="8747" y="18572"/>
                        <a:pt x="8635" y="18459"/>
                        <a:pt x="8635" y="18530"/>
                      </a:cubicBezTo>
                      <a:cubicBezTo>
                        <a:pt x="8618" y="18530"/>
                        <a:pt x="8618" y="18575"/>
                        <a:pt x="8578" y="18586"/>
                      </a:cubicBezTo>
                      <a:cubicBezTo>
                        <a:pt x="8565" y="18552"/>
                        <a:pt x="8582" y="18516"/>
                        <a:pt x="8564" y="18516"/>
                      </a:cubicBezTo>
                      <a:cubicBezTo>
                        <a:pt x="8564" y="18436"/>
                        <a:pt x="8606" y="18359"/>
                        <a:pt x="8606" y="18275"/>
                      </a:cubicBezTo>
                      <a:cubicBezTo>
                        <a:pt x="8633" y="18275"/>
                        <a:pt x="8668" y="18173"/>
                        <a:pt x="8706" y="18147"/>
                      </a:cubicBezTo>
                      <a:cubicBezTo>
                        <a:pt x="8784" y="18056"/>
                        <a:pt x="8862" y="18045"/>
                        <a:pt x="8862" y="17920"/>
                      </a:cubicBezTo>
                      <a:cubicBezTo>
                        <a:pt x="8879" y="17920"/>
                        <a:pt x="8837" y="17779"/>
                        <a:pt x="8805" y="17779"/>
                      </a:cubicBezTo>
                      <a:cubicBezTo>
                        <a:pt x="8888" y="17707"/>
                        <a:pt x="8989" y="17837"/>
                        <a:pt x="8989" y="17693"/>
                      </a:cubicBezTo>
                      <a:cubicBezTo>
                        <a:pt x="9015" y="17693"/>
                        <a:pt x="9032" y="17605"/>
                        <a:pt x="9032" y="17580"/>
                      </a:cubicBezTo>
                      <a:cubicBezTo>
                        <a:pt x="9152" y="17500"/>
                        <a:pt x="9130" y="17481"/>
                        <a:pt x="9315" y="17481"/>
                      </a:cubicBezTo>
                      <a:cubicBezTo>
                        <a:pt x="9338" y="17435"/>
                        <a:pt x="9473" y="17380"/>
                        <a:pt x="9528" y="17382"/>
                      </a:cubicBezTo>
                      <a:cubicBezTo>
                        <a:pt x="9528" y="17362"/>
                        <a:pt x="9545" y="17169"/>
                        <a:pt x="9528" y="17169"/>
                      </a:cubicBezTo>
                      <a:cubicBezTo>
                        <a:pt x="9528" y="17065"/>
                        <a:pt x="9712" y="17054"/>
                        <a:pt x="9712" y="17013"/>
                      </a:cubicBezTo>
                      <a:cubicBezTo>
                        <a:pt x="9812" y="16942"/>
                        <a:pt x="9843" y="16857"/>
                        <a:pt x="9849" y="16740"/>
                      </a:cubicBezTo>
                      <a:cubicBezTo>
                        <a:pt x="9854" y="16645"/>
                        <a:pt x="9994" y="16531"/>
                        <a:pt x="10073" y="16531"/>
                      </a:cubicBezTo>
                      <a:cubicBezTo>
                        <a:pt x="10199" y="16531"/>
                        <a:pt x="10115" y="16475"/>
                        <a:pt x="10194" y="16475"/>
                      </a:cubicBezTo>
                      <a:cubicBezTo>
                        <a:pt x="10171" y="16407"/>
                        <a:pt x="10224" y="16412"/>
                        <a:pt x="10260" y="16368"/>
                      </a:cubicBezTo>
                      <a:cubicBezTo>
                        <a:pt x="10314" y="16301"/>
                        <a:pt x="10296" y="16065"/>
                        <a:pt x="10307" y="15964"/>
                      </a:cubicBezTo>
                      <a:cubicBezTo>
                        <a:pt x="10281" y="15964"/>
                        <a:pt x="10425" y="15828"/>
                        <a:pt x="10435" y="15808"/>
                      </a:cubicBezTo>
                      <a:cubicBezTo>
                        <a:pt x="10502" y="15808"/>
                        <a:pt x="10552" y="15752"/>
                        <a:pt x="10619" y="15752"/>
                      </a:cubicBezTo>
                      <a:cubicBezTo>
                        <a:pt x="10655" y="15681"/>
                        <a:pt x="10888" y="15575"/>
                        <a:pt x="10974" y="15511"/>
                      </a:cubicBezTo>
                      <a:cubicBezTo>
                        <a:pt x="11011" y="15360"/>
                        <a:pt x="11115" y="15330"/>
                        <a:pt x="11115" y="15170"/>
                      </a:cubicBezTo>
                      <a:cubicBezTo>
                        <a:pt x="11157" y="15170"/>
                        <a:pt x="11200" y="14858"/>
                        <a:pt x="11200" y="14802"/>
                      </a:cubicBezTo>
                      <a:cubicBezTo>
                        <a:pt x="11208" y="14802"/>
                        <a:pt x="11215" y="14518"/>
                        <a:pt x="11215" y="14490"/>
                      </a:cubicBezTo>
                      <a:cubicBezTo>
                        <a:pt x="11221" y="14490"/>
                        <a:pt x="11427" y="14261"/>
                        <a:pt x="11427" y="14234"/>
                      </a:cubicBezTo>
                      <a:cubicBezTo>
                        <a:pt x="11617" y="14093"/>
                        <a:pt x="11588" y="13676"/>
                        <a:pt x="11405" y="13514"/>
                      </a:cubicBezTo>
                      <a:cubicBezTo>
                        <a:pt x="11299" y="13420"/>
                        <a:pt x="11232" y="13367"/>
                        <a:pt x="11073" y="13313"/>
                      </a:cubicBezTo>
                      <a:cubicBezTo>
                        <a:pt x="11048" y="13388"/>
                        <a:pt x="10982" y="13340"/>
                        <a:pt x="10915" y="13339"/>
                      </a:cubicBezTo>
                      <a:cubicBezTo>
                        <a:pt x="10800" y="13335"/>
                        <a:pt x="10788" y="13413"/>
                        <a:pt x="10676" y="13413"/>
                      </a:cubicBezTo>
                      <a:cubicBezTo>
                        <a:pt x="10690" y="13345"/>
                        <a:pt x="10725" y="13144"/>
                        <a:pt x="10591" y="13130"/>
                      </a:cubicBezTo>
                      <a:cubicBezTo>
                        <a:pt x="10591" y="13265"/>
                        <a:pt x="10455" y="13200"/>
                        <a:pt x="10492" y="13115"/>
                      </a:cubicBezTo>
                      <a:cubicBezTo>
                        <a:pt x="10428" y="13115"/>
                        <a:pt x="10369" y="13016"/>
                        <a:pt x="10280" y="13002"/>
                      </a:cubicBezTo>
                      <a:cubicBezTo>
                        <a:pt x="10280" y="13147"/>
                        <a:pt x="10062" y="13030"/>
                        <a:pt x="10123" y="13030"/>
                      </a:cubicBezTo>
                      <a:cubicBezTo>
                        <a:pt x="10123" y="13012"/>
                        <a:pt x="10087" y="12817"/>
                        <a:pt x="10138" y="12817"/>
                      </a:cubicBezTo>
                      <a:cubicBezTo>
                        <a:pt x="10121" y="12734"/>
                        <a:pt x="10101" y="12590"/>
                        <a:pt x="10038" y="12548"/>
                      </a:cubicBezTo>
                      <a:cubicBezTo>
                        <a:pt x="9983" y="12431"/>
                        <a:pt x="10070" y="12473"/>
                        <a:pt x="9939" y="12364"/>
                      </a:cubicBezTo>
                      <a:cubicBezTo>
                        <a:pt x="9917" y="12318"/>
                        <a:pt x="9905" y="12353"/>
                        <a:pt x="9883" y="12308"/>
                      </a:cubicBezTo>
                      <a:cubicBezTo>
                        <a:pt x="9839" y="12308"/>
                        <a:pt x="9753" y="12192"/>
                        <a:pt x="9727" y="12293"/>
                      </a:cubicBezTo>
                      <a:cubicBezTo>
                        <a:pt x="9644" y="12287"/>
                        <a:pt x="9572" y="12248"/>
                        <a:pt x="9495" y="12224"/>
                      </a:cubicBezTo>
                      <a:cubicBezTo>
                        <a:pt x="9355" y="12182"/>
                        <a:pt x="9478" y="12169"/>
                        <a:pt x="9386" y="12123"/>
                      </a:cubicBezTo>
                      <a:cubicBezTo>
                        <a:pt x="9386" y="12082"/>
                        <a:pt x="9259" y="12071"/>
                        <a:pt x="9259" y="12010"/>
                      </a:cubicBezTo>
                      <a:cubicBezTo>
                        <a:pt x="9233" y="11942"/>
                        <a:pt x="9182" y="11935"/>
                        <a:pt x="9174" y="11911"/>
                      </a:cubicBezTo>
                      <a:cubicBezTo>
                        <a:pt x="9161" y="11914"/>
                        <a:pt x="9152" y="11909"/>
                        <a:pt x="9145" y="11897"/>
                      </a:cubicBezTo>
                      <a:cubicBezTo>
                        <a:pt x="9117" y="11898"/>
                        <a:pt x="9123" y="11842"/>
                        <a:pt x="9059" y="11842"/>
                      </a:cubicBezTo>
                      <a:cubicBezTo>
                        <a:pt x="9053" y="11822"/>
                        <a:pt x="8992" y="11772"/>
                        <a:pt x="8975" y="11783"/>
                      </a:cubicBezTo>
                      <a:cubicBezTo>
                        <a:pt x="8909" y="11829"/>
                        <a:pt x="8732" y="11807"/>
                        <a:pt x="8655" y="11802"/>
                      </a:cubicBezTo>
                      <a:cubicBezTo>
                        <a:pt x="8463" y="11788"/>
                        <a:pt x="8497" y="11569"/>
                        <a:pt x="8395" y="11556"/>
                      </a:cubicBezTo>
                      <a:cubicBezTo>
                        <a:pt x="8327" y="11603"/>
                        <a:pt x="8249" y="11646"/>
                        <a:pt x="8172" y="11647"/>
                      </a:cubicBezTo>
                      <a:cubicBezTo>
                        <a:pt x="8154" y="11620"/>
                        <a:pt x="8151" y="11627"/>
                        <a:pt x="8111" y="11603"/>
                      </a:cubicBezTo>
                      <a:cubicBezTo>
                        <a:pt x="8101" y="11603"/>
                        <a:pt x="8049" y="11633"/>
                        <a:pt x="8035" y="11643"/>
                      </a:cubicBezTo>
                      <a:cubicBezTo>
                        <a:pt x="7988" y="11672"/>
                        <a:pt x="7943" y="11762"/>
                        <a:pt x="7885" y="11730"/>
                      </a:cubicBezTo>
                      <a:cubicBezTo>
                        <a:pt x="7858" y="11700"/>
                        <a:pt x="7838" y="11708"/>
                        <a:pt x="7827" y="11755"/>
                      </a:cubicBezTo>
                      <a:cubicBezTo>
                        <a:pt x="7708" y="11755"/>
                        <a:pt x="7887" y="12038"/>
                        <a:pt x="7601" y="12038"/>
                      </a:cubicBezTo>
                      <a:cubicBezTo>
                        <a:pt x="7612" y="11938"/>
                        <a:pt x="7602" y="11840"/>
                        <a:pt x="7459" y="11840"/>
                      </a:cubicBezTo>
                      <a:cubicBezTo>
                        <a:pt x="7459" y="11962"/>
                        <a:pt x="7255" y="11938"/>
                        <a:pt x="7161" y="11925"/>
                      </a:cubicBezTo>
                      <a:cubicBezTo>
                        <a:pt x="7185" y="11831"/>
                        <a:pt x="7139" y="11763"/>
                        <a:pt x="7062" y="11712"/>
                      </a:cubicBezTo>
                      <a:cubicBezTo>
                        <a:pt x="7062" y="11639"/>
                        <a:pt x="7006" y="11546"/>
                        <a:pt x="7006" y="11429"/>
                      </a:cubicBezTo>
                      <a:cubicBezTo>
                        <a:pt x="6906" y="11429"/>
                        <a:pt x="7056" y="11117"/>
                        <a:pt x="6892" y="11117"/>
                      </a:cubicBezTo>
                      <a:cubicBezTo>
                        <a:pt x="6902" y="11134"/>
                        <a:pt x="6907" y="11153"/>
                        <a:pt x="6906" y="11174"/>
                      </a:cubicBezTo>
                      <a:cubicBezTo>
                        <a:pt x="6793" y="11174"/>
                        <a:pt x="6679" y="11194"/>
                        <a:pt x="6566" y="11174"/>
                      </a:cubicBezTo>
                      <a:cubicBezTo>
                        <a:pt x="6594" y="11071"/>
                        <a:pt x="6506" y="11060"/>
                        <a:pt x="6533" y="10951"/>
                      </a:cubicBezTo>
                      <a:cubicBezTo>
                        <a:pt x="6554" y="10862"/>
                        <a:pt x="6590" y="10783"/>
                        <a:pt x="6609" y="10692"/>
                      </a:cubicBezTo>
                      <a:cubicBezTo>
                        <a:pt x="6651" y="10692"/>
                        <a:pt x="6645" y="10564"/>
                        <a:pt x="6722" y="10564"/>
                      </a:cubicBezTo>
                      <a:cubicBezTo>
                        <a:pt x="6800" y="10519"/>
                        <a:pt x="6694" y="10393"/>
                        <a:pt x="6694" y="10508"/>
                      </a:cubicBezTo>
                      <a:cubicBezTo>
                        <a:pt x="6694" y="10508"/>
                        <a:pt x="6553" y="10558"/>
                        <a:pt x="6537" y="10564"/>
                      </a:cubicBezTo>
                      <a:cubicBezTo>
                        <a:pt x="6537" y="10573"/>
                        <a:pt x="6396" y="10708"/>
                        <a:pt x="6396" y="10607"/>
                      </a:cubicBezTo>
                      <a:cubicBezTo>
                        <a:pt x="6324" y="10635"/>
                        <a:pt x="6214" y="10778"/>
                        <a:pt x="6325" y="10805"/>
                      </a:cubicBezTo>
                      <a:cubicBezTo>
                        <a:pt x="6313" y="10864"/>
                        <a:pt x="6226" y="10910"/>
                        <a:pt x="6226" y="10919"/>
                      </a:cubicBezTo>
                      <a:cubicBezTo>
                        <a:pt x="6065" y="10920"/>
                        <a:pt x="6123" y="10908"/>
                        <a:pt x="6113" y="10833"/>
                      </a:cubicBezTo>
                      <a:cubicBezTo>
                        <a:pt x="6019" y="10833"/>
                        <a:pt x="5911" y="10621"/>
                        <a:pt x="5815" y="10621"/>
                      </a:cubicBezTo>
                      <a:cubicBezTo>
                        <a:pt x="5815" y="10530"/>
                        <a:pt x="5716" y="10443"/>
                        <a:pt x="5716" y="10323"/>
                      </a:cubicBezTo>
                      <a:cubicBezTo>
                        <a:pt x="5692" y="10323"/>
                        <a:pt x="5692" y="9898"/>
                        <a:pt x="5716" y="9898"/>
                      </a:cubicBezTo>
                      <a:cubicBezTo>
                        <a:pt x="5716" y="9682"/>
                        <a:pt x="5867" y="9502"/>
                        <a:pt x="6084" y="9480"/>
                      </a:cubicBezTo>
                      <a:cubicBezTo>
                        <a:pt x="6220" y="9466"/>
                        <a:pt x="6205" y="9562"/>
                        <a:pt x="6328" y="9580"/>
                      </a:cubicBezTo>
                      <a:cubicBezTo>
                        <a:pt x="6399" y="9590"/>
                        <a:pt x="6440" y="9558"/>
                        <a:pt x="6509" y="9530"/>
                      </a:cubicBezTo>
                      <a:cubicBezTo>
                        <a:pt x="6505" y="9471"/>
                        <a:pt x="6466" y="9455"/>
                        <a:pt x="6453" y="9402"/>
                      </a:cubicBezTo>
                      <a:cubicBezTo>
                        <a:pt x="6537" y="9402"/>
                        <a:pt x="6772" y="9417"/>
                        <a:pt x="6807" y="9487"/>
                      </a:cubicBezTo>
                      <a:cubicBezTo>
                        <a:pt x="6888" y="9521"/>
                        <a:pt x="6992" y="9430"/>
                        <a:pt x="7048" y="9509"/>
                      </a:cubicBezTo>
                      <a:cubicBezTo>
                        <a:pt x="7090" y="9567"/>
                        <a:pt x="7161" y="9754"/>
                        <a:pt x="7161" y="9813"/>
                      </a:cubicBezTo>
                      <a:cubicBezTo>
                        <a:pt x="7144" y="9813"/>
                        <a:pt x="7238" y="9954"/>
                        <a:pt x="7247" y="9969"/>
                      </a:cubicBezTo>
                      <a:cubicBezTo>
                        <a:pt x="7380" y="9967"/>
                        <a:pt x="7347" y="9863"/>
                        <a:pt x="7326" y="9763"/>
                      </a:cubicBezTo>
                      <a:cubicBezTo>
                        <a:pt x="7309" y="9681"/>
                        <a:pt x="7288" y="9431"/>
                        <a:pt x="7232" y="9374"/>
                      </a:cubicBezTo>
                      <a:cubicBezTo>
                        <a:pt x="7232" y="9134"/>
                        <a:pt x="7396" y="9159"/>
                        <a:pt x="7488" y="8977"/>
                      </a:cubicBezTo>
                      <a:cubicBezTo>
                        <a:pt x="7637" y="8977"/>
                        <a:pt x="7669" y="8737"/>
                        <a:pt x="7757" y="8679"/>
                      </a:cubicBezTo>
                      <a:cubicBezTo>
                        <a:pt x="7757" y="8649"/>
                        <a:pt x="7814" y="8459"/>
                        <a:pt x="7827" y="8452"/>
                      </a:cubicBezTo>
                      <a:cubicBezTo>
                        <a:pt x="7847" y="8338"/>
                        <a:pt x="7896" y="8341"/>
                        <a:pt x="7941" y="8268"/>
                      </a:cubicBezTo>
                      <a:cubicBezTo>
                        <a:pt x="7924" y="8268"/>
                        <a:pt x="8125" y="8118"/>
                        <a:pt x="8125" y="8141"/>
                      </a:cubicBezTo>
                      <a:cubicBezTo>
                        <a:pt x="8201" y="8090"/>
                        <a:pt x="8267" y="7931"/>
                        <a:pt x="8295" y="7843"/>
                      </a:cubicBezTo>
                      <a:cubicBezTo>
                        <a:pt x="8334" y="7843"/>
                        <a:pt x="8420" y="7763"/>
                        <a:pt x="8437" y="7730"/>
                      </a:cubicBezTo>
                      <a:cubicBezTo>
                        <a:pt x="8537" y="7730"/>
                        <a:pt x="8597" y="7673"/>
                        <a:pt x="8721" y="7673"/>
                      </a:cubicBezTo>
                      <a:cubicBezTo>
                        <a:pt x="8701" y="7713"/>
                        <a:pt x="8721" y="7704"/>
                        <a:pt x="8735" y="7772"/>
                      </a:cubicBezTo>
                      <a:cubicBezTo>
                        <a:pt x="8739" y="7771"/>
                        <a:pt x="8657" y="7790"/>
                        <a:pt x="8648" y="7769"/>
                      </a:cubicBezTo>
                      <a:cubicBezTo>
                        <a:pt x="8633" y="7825"/>
                        <a:pt x="8520" y="7840"/>
                        <a:pt x="8749" y="7814"/>
                      </a:cubicBezTo>
                      <a:cubicBezTo>
                        <a:pt x="8763" y="7784"/>
                        <a:pt x="8838" y="7757"/>
                        <a:pt x="8877" y="7744"/>
                      </a:cubicBezTo>
                      <a:cubicBezTo>
                        <a:pt x="8877" y="7671"/>
                        <a:pt x="8983" y="7722"/>
                        <a:pt x="9004" y="7658"/>
                      </a:cubicBezTo>
                      <a:cubicBezTo>
                        <a:pt x="8921" y="7654"/>
                        <a:pt x="8856" y="7622"/>
                        <a:pt x="8800" y="7530"/>
                      </a:cubicBezTo>
                      <a:cubicBezTo>
                        <a:pt x="8741" y="7435"/>
                        <a:pt x="8618" y="7304"/>
                        <a:pt x="8820" y="7304"/>
                      </a:cubicBezTo>
                      <a:cubicBezTo>
                        <a:pt x="8820" y="7275"/>
                        <a:pt x="8792" y="7291"/>
                        <a:pt x="8792" y="7262"/>
                      </a:cubicBezTo>
                      <a:cubicBezTo>
                        <a:pt x="8687" y="7291"/>
                        <a:pt x="8665" y="7361"/>
                        <a:pt x="8550" y="7361"/>
                      </a:cubicBezTo>
                      <a:cubicBezTo>
                        <a:pt x="8409" y="7408"/>
                        <a:pt x="8340" y="7547"/>
                        <a:pt x="8181" y="7545"/>
                      </a:cubicBezTo>
                      <a:cubicBezTo>
                        <a:pt x="8195" y="7402"/>
                        <a:pt x="8447" y="7114"/>
                        <a:pt x="8577" y="7072"/>
                      </a:cubicBezTo>
                      <a:cubicBezTo>
                        <a:pt x="8825" y="6993"/>
                        <a:pt x="9234" y="7212"/>
                        <a:pt x="9302" y="6907"/>
                      </a:cubicBezTo>
                      <a:cubicBezTo>
                        <a:pt x="9351" y="6913"/>
                        <a:pt x="9570" y="6991"/>
                        <a:pt x="9570" y="6893"/>
                      </a:cubicBezTo>
                      <a:cubicBezTo>
                        <a:pt x="9623" y="6893"/>
                        <a:pt x="9526" y="6794"/>
                        <a:pt x="9627" y="6794"/>
                      </a:cubicBezTo>
                      <a:cubicBezTo>
                        <a:pt x="9613" y="6724"/>
                        <a:pt x="9497" y="6638"/>
                        <a:pt x="9458" y="6638"/>
                      </a:cubicBezTo>
                      <a:cubicBezTo>
                        <a:pt x="9458" y="6482"/>
                        <a:pt x="9373" y="6652"/>
                        <a:pt x="9329" y="6652"/>
                      </a:cubicBezTo>
                      <a:cubicBezTo>
                        <a:pt x="9329" y="6550"/>
                        <a:pt x="9293" y="6559"/>
                        <a:pt x="9259" y="6524"/>
                      </a:cubicBezTo>
                      <a:cubicBezTo>
                        <a:pt x="9259" y="6449"/>
                        <a:pt x="9097" y="6334"/>
                        <a:pt x="9046" y="6255"/>
                      </a:cubicBezTo>
                      <a:cubicBezTo>
                        <a:pt x="8977" y="6255"/>
                        <a:pt x="8877" y="5906"/>
                        <a:pt x="8819" y="5943"/>
                      </a:cubicBezTo>
                      <a:cubicBezTo>
                        <a:pt x="8819" y="6029"/>
                        <a:pt x="8755" y="6142"/>
                        <a:pt x="8663" y="6142"/>
                      </a:cubicBezTo>
                      <a:cubicBezTo>
                        <a:pt x="8663" y="6199"/>
                        <a:pt x="8520" y="6173"/>
                        <a:pt x="8493" y="6170"/>
                      </a:cubicBezTo>
                      <a:cubicBezTo>
                        <a:pt x="8493" y="6087"/>
                        <a:pt x="8522" y="6159"/>
                        <a:pt x="8522" y="6113"/>
                      </a:cubicBezTo>
                      <a:cubicBezTo>
                        <a:pt x="8474" y="6113"/>
                        <a:pt x="8479" y="6053"/>
                        <a:pt x="8479" y="6043"/>
                      </a:cubicBezTo>
                      <a:cubicBezTo>
                        <a:pt x="8452" y="6043"/>
                        <a:pt x="8238" y="5833"/>
                        <a:pt x="8238" y="5788"/>
                      </a:cubicBezTo>
                      <a:cubicBezTo>
                        <a:pt x="8048" y="5851"/>
                        <a:pt x="8194" y="5771"/>
                        <a:pt x="8011" y="5688"/>
                      </a:cubicBezTo>
                      <a:cubicBezTo>
                        <a:pt x="7947" y="5856"/>
                        <a:pt x="7766" y="5717"/>
                        <a:pt x="7657" y="5717"/>
                      </a:cubicBezTo>
                      <a:cubicBezTo>
                        <a:pt x="7657" y="5740"/>
                        <a:pt x="7564" y="5704"/>
                        <a:pt x="7529" y="5717"/>
                      </a:cubicBezTo>
                      <a:cubicBezTo>
                        <a:pt x="7530" y="5816"/>
                        <a:pt x="7612" y="6029"/>
                        <a:pt x="7501" y="6057"/>
                      </a:cubicBezTo>
                      <a:cubicBezTo>
                        <a:pt x="7522" y="6132"/>
                        <a:pt x="7574" y="6082"/>
                        <a:pt x="7616" y="6132"/>
                      </a:cubicBezTo>
                      <a:cubicBezTo>
                        <a:pt x="7681" y="6210"/>
                        <a:pt x="7655" y="6350"/>
                        <a:pt x="7614" y="6440"/>
                      </a:cubicBezTo>
                      <a:cubicBezTo>
                        <a:pt x="7778" y="6503"/>
                        <a:pt x="7487" y="6634"/>
                        <a:pt x="7487" y="6553"/>
                      </a:cubicBezTo>
                      <a:cubicBezTo>
                        <a:pt x="7397" y="6578"/>
                        <a:pt x="7383" y="6692"/>
                        <a:pt x="7472" y="6751"/>
                      </a:cubicBezTo>
                      <a:cubicBezTo>
                        <a:pt x="7472" y="6809"/>
                        <a:pt x="7443" y="6908"/>
                        <a:pt x="7529" y="6908"/>
                      </a:cubicBezTo>
                      <a:cubicBezTo>
                        <a:pt x="7505" y="7002"/>
                        <a:pt x="7363" y="7012"/>
                        <a:pt x="7274" y="6979"/>
                      </a:cubicBezTo>
                      <a:cubicBezTo>
                        <a:pt x="7265" y="6950"/>
                        <a:pt x="7274" y="6940"/>
                        <a:pt x="7302" y="6950"/>
                      </a:cubicBezTo>
                      <a:cubicBezTo>
                        <a:pt x="7288" y="6896"/>
                        <a:pt x="7220" y="6737"/>
                        <a:pt x="7245" y="6737"/>
                      </a:cubicBezTo>
                      <a:cubicBezTo>
                        <a:pt x="7227" y="6683"/>
                        <a:pt x="7047" y="6397"/>
                        <a:pt x="7047" y="6553"/>
                      </a:cubicBezTo>
                      <a:cubicBezTo>
                        <a:pt x="6945" y="6553"/>
                        <a:pt x="6835" y="6575"/>
                        <a:pt x="6835" y="6453"/>
                      </a:cubicBezTo>
                      <a:cubicBezTo>
                        <a:pt x="6797" y="6441"/>
                        <a:pt x="6737" y="6413"/>
                        <a:pt x="6721" y="6383"/>
                      </a:cubicBezTo>
                      <a:cubicBezTo>
                        <a:pt x="6535" y="6356"/>
                        <a:pt x="6460" y="6335"/>
                        <a:pt x="6253" y="6298"/>
                      </a:cubicBezTo>
                      <a:cubicBezTo>
                        <a:pt x="6262" y="6212"/>
                        <a:pt x="6076" y="6055"/>
                        <a:pt x="5984" y="6000"/>
                      </a:cubicBezTo>
                      <a:cubicBezTo>
                        <a:pt x="5984" y="5789"/>
                        <a:pt x="5924" y="5594"/>
                        <a:pt x="6154" y="5561"/>
                      </a:cubicBezTo>
                      <a:cubicBezTo>
                        <a:pt x="6154" y="5593"/>
                        <a:pt x="6359" y="5498"/>
                        <a:pt x="6381" y="5490"/>
                      </a:cubicBezTo>
                      <a:cubicBezTo>
                        <a:pt x="6439" y="5373"/>
                        <a:pt x="6554" y="5554"/>
                        <a:pt x="6603" y="5380"/>
                      </a:cubicBezTo>
                      <a:cubicBezTo>
                        <a:pt x="6633" y="5275"/>
                        <a:pt x="6758" y="5210"/>
                        <a:pt x="6863" y="5249"/>
                      </a:cubicBezTo>
                      <a:cubicBezTo>
                        <a:pt x="6845" y="5381"/>
                        <a:pt x="6807" y="5518"/>
                        <a:pt x="6693" y="5518"/>
                      </a:cubicBezTo>
                      <a:cubicBezTo>
                        <a:pt x="6775" y="5588"/>
                        <a:pt x="6998" y="5490"/>
                        <a:pt x="7089" y="5490"/>
                      </a:cubicBezTo>
                      <a:cubicBezTo>
                        <a:pt x="7089" y="5499"/>
                        <a:pt x="7235" y="5518"/>
                        <a:pt x="7274" y="5518"/>
                      </a:cubicBezTo>
                      <a:cubicBezTo>
                        <a:pt x="7210" y="5433"/>
                        <a:pt x="6803" y="5361"/>
                        <a:pt x="6990" y="5221"/>
                      </a:cubicBezTo>
                      <a:cubicBezTo>
                        <a:pt x="6990" y="5181"/>
                        <a:pt x="7154" y="5180"/>
                        <a:pt x="7176" y="5093"/>
                      </a:cubicBezTo>
                      <a:cubicBezTo>
                        <a:pt x="7193" y="5025"/>
                        <a:pt x="7212" y="4832"/>
                        <a:pt x="7175" y="4819"/>
                      </a:cubicBezTo>
                      <a:cubicBezTo>
                        <a:pt x="7120" y="4800"/>
                        <a:pt x="7064" y="4827"/>
                        <a:pt x="6976" y="4810"/>
                      </a:cubicBezTo>
                      <a:cubicBezTo>
                        <a:pt x="6976" y="4780"/>
                        <a:pt x="6975" y="4753"/>
                        <a:pt x="6947" y="4753"/>
                      </a:cubicBezTo>
                      <a:cubicBezTo>
                        <a:pt x="6947" y="4841"/>
                        <a:pt x="6868" y="4758"/>
                        <a:pt x="6806" y="4781"/>
                      </a:cubicBezTo>
                      <a:cubicBezTo>
                        <a:pt x="6806" y="4803"/>
                        <a:pt x="6859" y="4867"/>
                        <a:pt x="6820" y="4867"/>
                      </a:cubicBezTo>
                      <a:cubicBezTo>
                        <a:pt x="6820" y="4998"/>
                        <a:pt x="6805" y="5126"/>
                        <a:pt x="6636" y="5150"/>
                      </a:cubicBezTo>
                      <a:cubicBezTo>
                        <a:pt x="6634" y="5058"/>
                        <a:pt x="6587" y="4883"/>
                        <a:pt x="6494" y="4852"/>
                      </a:cubicBezTo>
                      <a:cubicBezTo>
                        <a:pt x="6494" y="5125"/>
                        <a:pt x="6233" y="4739"/>
                        <a:pt x="6182" y="4696"/>
                      </a:cubicBezTo>
                      <a:cubicBezTo>
                        <a:pt x="6162" y="4615"/>
                        <a:pt x="6104" y="4580"/>
                        <a:pt x="6040" y="4555"/>
                      </a:cubicBezTo>
                      <a:cubicBezTo>
                        <a:pt x="5997" y="4665"/>
                        <a:pt x="5921" y="4566"/>
                        <a:pt x="5855" y="4681"/>
                      </a:cubicBezTo>
                      <a:cubicBezTo>
                        <a:pt x="5801" y="4775"/>
                        <a:pt x="5861" y="4763"/>
                        <a:pt x="5799" y="4866"/>
                      </a:cubicBezTo>
                      <a:cubicBezTo>
                        <a:pt x="5719" y="4866"/>
                        <a:pt x="5523" y="4812"/>
                        <a:pt x="5516" y="4895"/>
                      </a:cubicBezTo>
                      <a:cubicBezTo>
                        <a:pt x="5600" y="4897"/>
                        <a:pt x="5635" y="4916"/>
                        <a:pt x="5615" y="4994"/>
                      </a:cubicBezTo>
                      <a:cubicBezTo>
                        <a:pt x="5753" y="4994"/>
                        <a:pt x="5558" y="5081"/>
                        <a:pt x="5558" y="5093"/>
                      </a:cubicBezTo>
                      <a:cubicBezTo>
                        <a:pt x="5479" y="5093"/>
                        <a:pt x="5425" y="5125"/>
                        <a:pt x="5332" y="5110"/>
                      </a:cubicBezTo>
                      <a:cubicBezTo>
                        <a:pt x="5217" y="5092"/>
                        <a:pt x="5097" y="5071"/>
                        <a:pt x="4988" y="5035"/>
                      </a:cubicBezTo>
                      <a:cubicBezTo>
                        <a:pt x="4894" y="5003"/>
                        <a:pt x="4911" y="4952"/>
                        <a:pt x="4878" y="4952"/>
                      </a:cubicBezTo>
                      <a:cubicBezTo>
                        <a:pt x="4752" y="4742"/>
                        <a:pt x="5063" y="4867"/>
                        <a:pt x="5063" y="4881"/>
                      </a:cubicBezTo>
                      <a:cubicBezTo>
                        <a:pt x="5166" y="4881"/>
                        <a:pt x="5288" y="5015"/>
                        <a:pt x="5261" y="4796"/>
                      </a:cubicBezTo>
                      <a:cubicBezTo>
                        <a:pt x="5298" y="4805"/>
                        <a:pt x="5336" y="4810"/>
                        <a:pt x="5374" y="4810"/>
                      </a:cubicBezTo>
                      <a:cubicBezTo>
                        <a:pt x="5350" y="4712"/>
                        <a:pt x="5239" y="4762"/>
                        <a:pt x="5162" y="4767"/>
                      </a:cubicBezTo>
                      <a:cubicBezTo>
                        <a:pt x="5163" y="4707"/>
                        <a:pt x="5079" y="4569"/>
                        <a:pt x="5063" y="4569"/>
                      </a:cubicBezTo>
                      <a:cubicBezTo>
                        <a:pt x="5028" y="4464"/>
                        <a:pt x="5048" y="4459"/>
                        <a:pt x="5048" y="4370"/>
                      </a:cubicBezTo>
                      <a:cubicBezTo>
                        <a:pt x="5024" y="4377"/>
                        <a:pt x="4882" y="4473"/>
                        <a:pt x="4869" y="4443"/>
                      </a:cubicBezTo>
                      <a:cubicBezTo>
                        <a:pt x="6424" y="2990"/>
                        <a:pt x="8510" y="2099"/>
                        <a:pt x="10800" y="2099"/>
                      </a:cubicBezTo>
                      <a:cubicBezTo>
                        <a:pt x="13466" y="2099"/>
                        <a:pt x="15854" y="3307"/>
                        <a:pt x="17450" y="5201"/>
                      </a:cubicBezTo>
                      <a:cubicBezTo>
                        <a:pt x="17399" y="5342"/>
                        <a:pt x="17273" y="5227"/>
                        <a:pt x="17214" y="5335"/>
                      </a:cubicBezTo>
                      <a:cubicBezTo>
                        <a:pt x="17198" y="5335"/>
                        <a:pt x="17155" y="5462"/>
                        <a:pt x="17242" y="5462"/>
                      </a:cubicBezTo>
                      <a:cubicBezTo>
                        <a:pt x="17214" y="5576"/>
                        <a:pt x="17100" y="5560"/>
                        <a:pt x="17100" y="5462"/>
                      </a:cubicBezTo>
                      <a:cubicBezTo>
                        <a:pt x="17021" y="5462"/>
                        <a:pt x="16975" y="5549"/>
                        <a:pt x="16860" y="5547"/>
                      </a:cubicBezTo>
                      <a:cubicBezTo>
                        <a:pt x="16874" y="5475"/>
                        <a:pt x="16729" y="5264"/>
                        <a:pt x="16647" y="5264"/>
                      </a:cubicBezTo>
                      <a:cubicBezTo>
                        <a:pt x="16673" y="5212"/>
                        <a:pt x="16647" y="5259"/>
                        <a:pt x="16647" y="5207"/>
                      </a:cubicBezTo>
                      <a:cubicBezTo>
                        <a:pt x="16883" y="5207"/>
                        <a:pt x="17132" y="5165"/>
                        <a:pt x="17313" y="5165"/>
                      </a:cubicBezTo>
                      <a:cubicBezTo>
                        <a:pt x="17313" y="5035"/>
                        <a:pt x="16928" y="4871"/>
                        <a:pt x="16834" y="4921"/>
                      </a:cubicBezTo>
                      <a:cubicBezTo>
                        <a:pt x="16779" y="4951"/>
                        <a:pt x="16610" y="4867"/>
                        <a:pt x="16534" y="4867"/>
                      </a:cubicBezTo>
                      <a:cubicBezTo>
                        <a:pt x="16534" y="4811"/>
                        <a:pt x="16056" y="4812"/>
                        <a:pt x="15981" y="4810"/>
                      </a:cubicBezTo>
                      <a:cubicBezTo>
                        <a:pt x="15981" y="4715"/>
                        <a:pt x="15220" y="4925"/>
                        <a:pt x="15151" y="4930"/>
                      </a:cubicBezTo>
                      <a:cubicBezTo>
                        <a:pt x="14989" y="4943"/>
                        <a:pt x="14920" y="5039"/>
                        <a:pt x="14790" y="5150"/>
                      </a:cubicBezTo>
                      <a:cubicBezTo>
                        <a:pt x="14790" y="5149"/>
                        <a:pt x="14400" y="5476"/>
                        <a:pt x="14592" y="5476"/>
                      </a:cubicBezTo>
                      <a:cubicBezTo>
                        <a:pt x="14567" y="5700"/>
                        <a:pt x="13982" y="5675"/>
                        <a:pt x="13982" y="5817"/>
                      </a:cubicBezTo>
                      <a:cubicBezTo>
                        <a:pt x="13955" y="5824"/>
                        <a:pt x="13783" y="5780"/>
                        <a:pt x="13868" y="5929"/>
                      </a:cubicBezTo>
                      <a:cubicBezTo>
                        <a:pt x="13854" y="5929"/>
                        <a:pt x="14001" y="6095"/>
                        <a:pt x="14011" y="6114"/>
                      </a:cubicBezTo>
                      <a:cubicBezTo>
                        <a:pt x="14133" y="6114"/>
                        <a:pt x="14238" y="6170"/>
                        <a:pt x="14393" y="6170"/>
                      </a:cubicBezTo>
                      <a:cubicBezTo>
                        <a:pt x="14410" y="6137"/>
                        <a:pt x="14478" y="6120"/>
                        <a:pt x="14521" y="6114"/>
                      </a:cubicBezTo>
                      <a:cubicBezTo>
                        <a:pt x="14528" y="6201"/>
                        <a:pt x="14597" y="6383"/>
                        <a:pt x="14649" y="6383"/>
                      </a:cubicBezTo>
                      <a:cubicBezTo>
                        <a:pt x="14649" y="6464"/>
                        <a:pt x="14690" y="6592"/>
                        <a:pt x="14535" y="6511"/>
                      </a:cubicBezTo>
                      <a:cubicBezTo>
                        <a:pt x="14513" y="6494"/>
                        <a:pt x="14508" y="6379"/>
                        <a:pt x="14502" y="6337"/>
                      </a:cubicBezTo>
                      <a:cubicBezTo>
                        <a:pt x="14486" y="6228"/>
                        <a:pt x="14370" y="6386"/>
                        <a:pt x="14266" y="6369"/>
                      </a:cubicBezTo>
                      <a:cubicBezTo>
                        <a:pt x="14266" y="6449"/>
                        <a:pt x="14250" y="6666"/>
                        <a:pt x="14336" y="6695"/>
                      </a:cubicBezTo>
                      <a:cubicBezTo>
                        <a:pt x="14297" y="6813"/>
                        <a:pt x="14137" y="6732"/>
                        <a:pt x="14068" y="6837"/>
                      </a:cubicBezTo>
                      <a:cubicBezTo>
                        <a:pt x="14009" y="6837"/>
                        <a:pt x="13912" y="7011"/>
                        <a:pt x="13912" y="6893"/>
                      </a:cubicBezTo>
                      <a:cubicBezTo>
                        <a:pt x="13820" y="6954"/>
                        <a:pt x="13920" y="7118"/>
                        <a:pt x="13742" y="7021"/>
                      </a:cubicBezTo>
                      <a:cubicBezTo>
                        <a:pt x="13735" y="7060"/>
                        <a:pt x="13738" y="7113"/>
                        <a:pt x="13727" y="7177"/>
                      </a:cubicBezTo>
                      <a:cubicBezTo>
                        <a:pt x="13840" y="7177"/>
                        <a:pt x="13706" y="7262"/>
                        <a:pt x="13671" y="7262"/>
                      </a:cubicBezTo>
                      <a:cubicBezTo>
                        <a:pt x="13671" y="7386"/>
                        <a:pt x="13544" y="7255"/>
                        <a:pt x="13515" y="7234"/>
                      </a:cubicBezTo>
                      <a:cubicBezTo>
                        <a:pt x="13512" y="7240"/>
                        <a:pt x="13508" y="7245"/>
                        <a:pt x="13500" y="7247"/>
                      </a:cubicBezTo>
                      <a:cubicBezTo>
                        <a:pt x="13607" y="7428"/>
                        <a:pt x="13337" y="7343"/>
                        <a:pt x="13263" y="7302"/>
                      </a:cubicBezTo>
                      <a:cubicBezTo>
                        <a:pt x="13176" y="7253"/>
                        <a:pt x="13299" y="7384"/>
                        <a:pt x="13358" y="7404"/>
                      </a:cubicBezTo>
                      <a:cubicBezTo>
                        <a:pt x="13358" y="7492"/>
                        <a:pt x="13655" y="7652"/>
                        <a:pt x="13486" y="7829"/>
                      </a:cubicBezTo>
                      <a:cubicBezTo>
                        <a:pt x="13486" y="7881"/>
                        <a:pt x="13491" y="7886"/>
                        <a:pt x="13543" y="7886"/>
                      </a:cubicBezTo>
                      <a:cubicBezTo>
                        <a:pt x="13543" y="8010"/>
                        <a:pt x="13390" y="7988"/>
                        <a:pt x="13302" y="7971"/>
                      </a:cubicBezTo>
                      <a:cubicBezTo>
                        <a:pt x="13340" y="7898"/>
                        <a:pt x="13312" y="7860"/>
                        <a:pt x="13217" y="7857"/>
                      </a:cubicBezTo>
                      <a:cubicBezTo>
                        <a:pt x="13217" y="7966"/>
                        <a:pt x="12989" y="7906"/>
                        <a:pt x="12891" y="7942"/>
                      </a:cubicBezTo>
                      <a:cubicBezTo>
                        <a:pt x="12873" y="7906"/>
                        <a:pt x="12866" y="7895"/>
                        <a:pt x="12834" y="7886"/>
                      </a:cubicBezTo>
                      <a:cubicBezTo>
                        <a:pt x="12807" y="7951"/>
                        <a:pt x="12764" y="8396"/>
                        <a:pt x="12778" y="8396"/>
                      </a:cubicBezTo>
                      <a:cubicBezTo>
                        <a:pt x="12778" y="8571"/>
                        <a:pt x="12916" y="8683"/>
                        <a:pt x="13075" y="8736"/>
                      </a:cubicBezTo>
                      <a:cubicBezTo>
                        <a:pt x="13075" y="8692"/>
                        <a:pt x="13445" y="8720"/>
                        <a:pt x="13460" y="8660"/>
                      </a:cubicBezTo>
                      <a:cubicBezTo>
                        <a:pt x="13491" y="8540"/>
                        <a:pt x="13592" y="8537"/>
                        <a:pt x="13614" y="8410"/>
                      </a:cubicBezTo>
                      <a:cubicBezTo>
                        <a:pt x="13624" y="8351"/>
                        <a:pt x="13808" y="7901"/>
                        <a:pt x="13813" y="7900"/>
                      </a:cubicBezTo>
                      <a:cubicBezTo>
                        <a:pt x="13813" y="7883"/>
                        <a:pt x="14150" y="7991"/>
                        <a:pt x="14209" y="7871"/>
                      </a:cubicBezTo>
                      <a:cubicBezTo>
                        <a:pt x="14239" y="7871"/>
                        <a:pt x="14316" y="7844"/>
                        <a:pt x="14336" y="7815"/>
                      </a:cubicBezTo>
                      <a:cubicBezTo>
                        <a:pt x="14446" y="7829"/>
                        <a:pt x="14471" y="8027"/>
                        <a:pt x="14535" y="8027"/>
                      </a:cubicBezTo>
                      <a:cubicBezTo>
                        <a:pt x="14613" y="8144"/>
                        <a:pt x="14798" y="8114"/>
                        <a:pt x="14861" y="8240"/>
                      </a:cubicBezTo>
                      <a:cubicBezTo>
                        <a:pt x="14953" y="8240"/>
                        <a:pt x="14960" y="8478"/>
                        <a:pt x="14960" y="8566"/>
                      </a:cubicBezTo>
                      <a:cubicBezTo>
                        <a:pt x="15066" y="8486"/>
                        <a:pt x="15079" y="8416"/>
                        <a:pt x="15055" y="8335"/>
                      </a:cubicBezTo>
                      <a:cubicBezTo>
                        <a:pt x="15013" y="8194"/>
                        <a:pt x="15167" y="8362"/>
                        <a:pt x="15215" y="8297"/>
                      </a:cubicBezTo>
                      <a:cubicBezTo>
                        <a:pt x="15148" y="8297"/>
                        <a:pt x="15163" y="8166"/>
                        <a:pt x="15031" y="8198"/>
                      </a:cubicBezTo>
                      <a:cubicBezTo>
                        <a:pt x="15022" y="8161"/>
                        <a:pt x="15017" y="8123"/>
                        <a:pt x="15017" y="8084"/>
                      </a:cubicBezTo>
                      <a:cubicBezTo>
                        <a:pt x="14837" y="8114"/>
                        <a:pt x="14852" y="7842"/>
                        <a:pt x="14705" y="7872"/>
                      </a:cubicBezTo>
                      <a:cubicBezTo>
                        <a:pt x="14688" y="7805"/>
                        <a:pt x="14604" y="7784"/>
                        <a:pt x="14650" y="7702"/>
                      </a:cubicBezTo>
                      <a:cubicBezTo>
                        <a:pt x="14722" y="7572"/>
                        <a:pt x="14958" y="7957"/>
                        <a:pt x="15059" y="7957"/>
                      </a:cubicBezTo>
                      <a:cubicBezTo>
                        <a:pt x="15083" y="8004"/>
                        <a:pt x="15243" y="8020"/>
                        <a:pt x="15243" y="8056"/>
                      </a:cubicBezTo>
                      <a:cubicBezTo>
                        <a:pt x="15327" y="8084"/>
                        <a:pt x="15286" y="8221"/>
                        <a:pt x="15286" y="8297"/>
                      </a:cubicBezTo>
                      <a:cubicBezTo>
                        <a:pt x="15365" y="8297"/>
                        <a:pt x="15338" y="8340"/>
                        <a:pt x="15371" y="8396"/>
                      </a:cubicBezTo>
                      <a:cubicBezTo>
                        <a:pt x="15484" y="8453"/>
                        <a:pt x="15420" y="8667"/>
                        <a:pt x="15612" y="8708"/>
                      </a:cubicBezTo>
                      <a:cubicBezTo>
                        <a:pt x="15612" y="8636"/>
                        <a:pt x="15796" y="8495"/>
                        <a:pt x="15683" y="8495"/>
                      </a:cubicBezTo>
                      <a:cubicBezTo>
                        <a:pt x="15692" y="8437"/>
                        <a:pt x="15559" y="8180"/>
                        <a:pt x="15744" y="8216"/>
                      </a:cubicBezTo>
                      <a:cubicBezTo>
                        <a:pt x="15810" y="8229"/>
                        <a:pt x="15917" y="8234"/>
                        <a:pt x="15938" y="8313"/>
                      </a:cubicBezTo>
                      <a:cubicBezTo>
                        <a:pt x="15977" y="8469"/>
                        <a:pt x="15944" y="8555"/>
                        <a:pt x="16066" y="8665"/>
                      </a:cubicBezTo>
                      <a:cubicBezTo>
                        <a:pt x="16142" y="8819"/>
                        <a:pt x="16411" y="8648"/>
                        <a:pt x="16448" y="8722"/>
                      </a:cubicBezTo>
                      <a:cubicBezTo>
                        <a:pt x="16474" y="8722"/>
                        <a:pt x="16646" y="8794"/>
                        <a:pt x="16646" y="8736"/>
                      </a:cubicBezTo>
                      <a:cubicBezTo>
                        <a:pt x="16724" y="8711"/>
                        <a:pt x="16747" y="8694"/>
                        <a:pt x="16845" y="8694"/>
                      </a:cubicBezTo>
                      <a:cubicBezTo>
                        <a:pt x="16845" y="8792"/>
                        <a:pt x="16810" y="8918"/>
                        <a:pt x="16792" y="9001"/>
                      </a:cubicBezTo>
                      <a:cubicBezTo>
                        <a:pt x="16778" y="9068"/>
                        <a:pt x="16710" y="9131"/>
                        <a:pt x="16732" y="9218"/>
                      </a:cubicBezTo>
                      <a:cubicBezTo>
                        <a:pt x="16667" y="9218"/>
                        <a:pt x="16677" y="9303"/>
                        <a:pt x="16746" y="9303"/>
                      </a:cubicBezTo>
                      <a:cubicBezTo>
                        <a:pt x="16746" y="9434"/>
                        <a:pt x="16592" y="9413"/>
                        <a:pt x="16490" y="9402"/>
                      </a:cubicBezTo>
                      <a:cubicBezTo>
                        <a:pt x="16519" y="9500"/>
                        <a:pt x="16689" y="9710"/>
                        <a:pt x="16760" y="9757"/>
                      </a:cubicBezTo>
                      <a:cubicBezTo>
                        <a:pt x="16789" y="9843"/>
                        <a:pt x="16860" y="9994"/>
                        <a:pt x="16930" y="10040"/>
                      </a:cubicBezTo>
                      <a:cubicBezTo>
                        <a:pt x="16941" y="10105"/>
                        <a:pt x="17007" y="10284"/>
                        <a:pt x="17058" y="10309"/>
                      </a:cubicBezTo>
                      <a:cubicBezTo>
                        <a:pt x="17058" y="10407"/>
                        <a:pt x="17393" y="11032"/>
                        <a:pt x="17313" y="11032"/>
                      </a:cubicBezTo>
                      <a:cubicBezTo>
                        <a:pt x="17344" y="11084"/>
                        <a:pt x="17379" y="11107"/>
                        <a:pt x="17369" y="11160"/>
                      </a:cubicBezTo>
                      <a:cubicBezTo>
                        <a:pt x="17496" y="11160"/>
                        <a:pt x="17446" y="11471"/>
                        <a:pt x="17709" y="11471"/>
                      </a:cubicBezTo>
                      <a:cubicBezTo>
                        <a:pt x="17728" y="11433"/>
                        <a:pt x="17941" y="11358"/>
                        <a:pt x="17993" y="11358"/>
                      </a:cubicBezTo>
                      <a:cubicBezTo>
                        <a:pt x="18041" y="11263"/>
                        <a:pt x="18301" y="11188"/>
                        <a:pt x="18375" y="11188"/>
                      </a:cubicBezTo>
                      <a:cubicBezTo>
                        <a:pt x="18350" y="11111"/>
                        <a:pt x="18772" y="10928"/>
                        <a:pt x="18772" y="10890"/>
                      </a:cubicBezTo>
                      <a:cubicBezTo>
                        <a:pt x="18825" y="10871"/>
                        <a:pt x="18871" y="10761"/>
                        <a:pt x="18871" y="10699"/>
                      </a:cubicBezTo>
                      <a:cubicBezTo>
                        <a:pt x="18871" y="10603"/>
                        <a:pt x="18942" y="10596"/>
                        <a:pt x="18942" y="10522"/>
                      </a:cubicBezTo>
                      <a:cubicBezTo>
                        <a:pt x="19056" y="10446"/>
                        <a:pt x="19083" y="10254"/>
                        <a:pt x="18928" y="10210"/>
                      </a:cubicBezTo>
                      <a:cubicBezTo>
                        <a:pt x="18955" y="10373"/>
                        <a:pt x="18814" y="10287"/>
                        <a:pt x="18834" y="10243"/>
                      </a:cubicBezTo>
                      <a:cubicBezTo>
                        <a:pt x="18865" y="10178"/>
                        <a:pt x="18819" y="10152"/>
                        <a:pt x="18772" y="10097"/>
                      </a:cubicBezTo>
                      <a:cubicBezTo>
                        <a:pt x="18718" y="10070"/>
                        <a:pt x="18783" y="10009"/>
                        <a:pt x="18729" y="9969"/>
                      </a:cubicBezTo>
                      <a:cubicBezTo>
                        <a:pt x="18658" y="10146"/>
                        <a:pt x="18520" y="10224"/>
                        <a:pt x="18375" y="10224"/>
                      </a:cubicBezTo>
                      <a:cubicBezTo>
                        <a:pt x="18334" y="10107"/>
                        <a:pt x="18463" y="10258"/>
                        <a:pt x="18358" y="10097"/>
                      </a:cubicBezTo>
                      <a:cubicBezTo>
                        <a:pt x="18327" y="10050"/>
                        <a:pt x="18318" y="9998"/>
                        <a:pt x="18332" y="9941"/>
                      </a:cubicBezTo>
                      <a:cubicBezTo>
                        <a:pt x="18314" y="9941"/>
                        <a:pt x="18317" y="9936"/>
                        <a:pt x="18304" y="9926"/>
                      </a:cubicBezTo>
                      <a:cubicBezTo>
                        <a:pt x="18279" y="10077"/>
                        <a:pt x="18295" y="10097"/>
                        <a:pt x="18190" y="10097"/>
                      </a:cubicBezTo>
                      <a:cubicBezTo>
                        <a:pt x="18172" y="10045"/>
                        <a:pt x="18273" y="10019"/>
                        <a:pt x="18191" y="9939"/>
                      </a:cubicBezTo>
                      <a:cubicBezTo>
                        <a:pt x="18158" y="9908"/>
                        <a:pt x="18134" y="9823"/>
                        <a:pt x="18134" y="9785"/>
                      </a:cubicBezTo>
                      <a:cubicBezTo>
                        <a:pt x="18088" y="9754"/>
                        <a:pt x="17978" y="9575"/>
                        <a:pt x="18005" y="9526"/>
                      </a:cubicBezTo>
                      <a:cubicBezTo>
                        <a:pt x="18105" y="9345"/>
                        <a:pt x="18341" y="9758"/>
                        <a:pt x="18318" y="9827"/>
                      </a:cubicBezTo>
                      <a:cubicBezTo>
                        <a:pt x="18332" y="9822"/>
                        <a:pt x="18336" y="9827"/>
                        <a:pt x="18332" y="9841"/>
                      </a:cubicBezTo>
                      <a:cubicBezTo>
                        <a:pt x="18615" y="9756"/>
                        <a:pt x="18856" y="10026"/>
                        <a:pt x="19140" y="10026"/>
                      </a:cubicBezTo>
                      <a:cubicBezTo>
                        <a:pt x="19191" y="10047"/>
                        <a:pt x="19347" y="10079"/>
                        <a:pt x="19465" y="10072"/>
                      </a:cubicBezTo>
                      <a:cubicBezTo>
                        <a:pt x="19485" y="10312"/>
                        <a:pt x="19498" y="10554"/>
                        <a:pt x="19498" y="10799"/>
                      </a:cubicBezTo>
                      <a:cubicBezTo>
                        <a:pt x="19500" y="12687"/>
                        <a:pt x="18894" y="14433"/>
                        <a:pt x="17869" y="15860"/>
                      </a:cubicBezTo>
                      <a:close/>
                      <a:moveTo>
                        <a:pt x="16109" y="8099"/>
                      </a:moveTo>
                      <a:cubicBezTo>
                        <a:pt x="16087" y="7865"/>
                        <a:pt x="16229" y="7741"/>
                        <a:pt x="16321" y="7532"/>
                      </a:cubicBezTo>
                      <a:cubicBezTo>
                        <a:pt x="16482" y="7516"/>
                        <a:pt x="16539" y="7556"/>
                        <a:pt x="16534" y="7702"/>
                      </a:cubicBezTo>
                      <a:cubicBezTo>
                        <a:pt x="16648" y="7702"/>
                        <a:pt x="16556" y="7834"/>
                        <a:pt x="16708" y="7776"/>
                      </a:cubicBezTo>
                      <a:cubicBezTo>
                        <a:pt x="16745" y="7724"/>
                        <a:pt x="16796" y="7709"/>
                        <a:pt x="16860" y="7731"/>
                      </a:cubicBezTo>
                      <a:cubicBezTo>
                        <a:pt x="16959" y="7731"/>
                        <a:pt x="16986" y="7787"/>
                        <a:pt x="17059" y="7787"/>
                      </a:cubicBezTo>
                      <a:cubicBezTo>
                        <a:pt x="17129" y="7929"/>
                        <a:pt x="17351" y="7886"/>
                        <a:pt x="17342" y="8142"/>
                      </a:cubicBezTo>
                      <a:cubicBezTo>
                        <a:pt x="17504" y="8142"/>
                        <a:pt x="17200" y="8306"/>
                        <a:pt x="17200" y="8269"/>
                      </a:cubicBezTo>
                      <a:cubicBezTo>
                        <a:pt x="17019" y="8321"/>
                        <a:pt x="16979" y="8142"/>
                        <a:pt x="16902" y="8142"/>
                      </a:cubicBezTo>
                      <a:cubicBezTo>
                        <a:pt x="16902" y="8309"/>
                        <a:pt x="16808" y="8113"/>
                        <a:pt x="16789" y="8113"/>
                      </a:cubicBezTo>
                      <a:cubicBezTo>
                        <a:pt x="16789" y="8170"/>
                        <a:pt x="16242" y="8203"/>
                        <a:pt x="16151" y="8198"/>
                      </a:cubicBezTo>
                      <a:cubicBezTo>
                        <a:pt x="16164" y="8130"/>
                        <a:pt x="16176" y="8115"/>
                        <a:pt x="16109" y="8099"/>
                      </a:cubicBezTo>
                      <a:close/>
                      <a:moveTo>
                        <a:pt x="16109" y="809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Freeform: Shape 55"/>
                <p:cNvSpPr/>
                <p:nvPr/>
              </p:nvSpPr>
              <p:spPr bwMode="auto">
                <a:xfrm>
                  <a:off x="2901562" y="5319613"/>
                  <a:ext cx="15633" cy="497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0542" h="17263">
                      <a:moveTo>
                        <a:pt x="19936" y="4186"/>
                      </a:moveTo>
                      <a:cubicBezTo>
                        <a:pt x="18293" y="6058"/>
                        <a:pt x="18766" y="9572"/>
                        <a:pt x="16483" y="7506"/>
                      </a:cubicBezTo>
                      <a:cubicBezTo>
                        <a:pt x="16483" y="-3197"/>
                        <a:pt x="15350" y="3479"/>
                        <a:pt x="11192" y="4910"/>
                      </a:cubicBezTo>
                      <a:cubicBezTo>
                        <a:pt x="10429" y="5139"/>
                        <a:pt x="5153" y="9537"/>
                        <a:pt x="5153" y="7506"/>
                      </a:cubicBezTo>
                      <a:cubicBezTo>
                        <a:pt x="5095" y="7506"/>
                        <a:pt x="5320" y="3196"/>
                        <a:pt x="5153" y="1660"/>
                      </a:cubicBezTo>
                      <a:cubicBezTo>
                        <a:pt x="4048" y="936"/>
                        <a:pt x="4819" y="1660"/>
                        <a:pt x="4819" y="0"/>
                      </a:cubicBezTo>
                      <a:cubicBezTo>
                        <a:pt x="4281" y="0"/>
                        <a:pt x="349" y="4186"/>
                        <a:pt x="349" y="4186"/>
                      </a:cubicBezTo>
                      <a:cubicBezTo>
                        <a:pt x="3714" y="4186"/>
                        <a:pt x="0" y="10915"/>
                        <a:pt x="0" y="13316"/>
                      </a:cubicBezTo>
                      <a:cubicBezTo>
                        <a:pt x="2602" y="14058"/>
                        <a:pt x="4339" y="16655"/>
                        <a:pt x="6519" y="16655"/>
                      </a:cubicBezTo>
                      <a:cubicBezTo>
                        <a:pt x="6519" y="18403"/>
                        <a:pt x="12450" y="15824"/>
                        <a:pt x="13235" y="15824"/>
                      </a:cubicBezTo>
                      <a:cubicBezTo>
                        <a:pt x="15778" y="15824"/>
                        <a:pt x="17406" y="14729"/>
                        <a:pt x="19412" y="11621"/>
                      </a:cubicBezTo>
                      <a:cubicBezTo>
                        <a:pt x="21600" y="8265"/>
                        <a:pt x="19936" y="8530"/>
                        <a:pt x="19936" y="4186"/>
                      </a:cubicBezTo>
                      <a:close/>
                      <a:moveTo>
                        <a:pt x="19936" y="4186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Freeform: Shape 56"/>
                <p:cNvSpPr/>
                <p:nvPr/>
              </p:nvSpPr>
              <p:spPr bwMode="auto">
                <a:xfrm>
                  <a:off x="2935670" y="5336667"/>
                  <a:ext cx="12790" cy="1634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0330" h="21462">
                      <a:moveTo>
                        <a:pt x="1685" y="9330"/>
                      </a:moveTo>
                      <a:cubicBezTo>
                        <a:pt x="5927" y="9330"/>
                        <a:pt x="6974" y="10452"/>
                        <a:pt x="7227" y="14183"/>
                      </a:cubicBezTo>
                      <a:cubicBezTo>
                        <a:pt x="12255" y="15539"/>
                        <a:pt x="3833" y="15223"/>
                        <a:pt x="3391" y="15223"/>
                      </a:cubicBezTo>
                      <a:cubicBezTo>
                        <a:pt x="3319" y="16960"/>
                        <a:pt x="268" y="20457"/>
                        <a:pt x="4176" y="19489"/>
                      </a:cubicBezTo>
                      <a:cubicBezTo>
                        <a:pt x="7019" y="18785"/>
                        <a:pt x="7633" y="18947"/>
                        <a:pt x="7651" y="21461"/>
                      </a:cubicBezTo>
                      <a:cubicBezTo>
                        <a:pt x="11424" y="21461"/>
                        <a:pt x="16723" y="21600"/>
                        <a:pt x="18745" y="18346"/>
                      </a:cubicBezTo>
                      <a:cubicBezTo>
                        <a:pt x="20776" y="18346"/>
                        <a:pt x="20938" y="16755"/>
                        <a:pt x="18745" y="16264"/>
                      </a:cubicBezTo>
                      <a:cubicBezTo>
                        <a:pt x="18745" y="18089"/>
                        <a:pt x="18853" y="18001"/>
                        <a:pt x="16605" y="18001"/>
                      </a:cubicBezTo>
                      <a:cubicBezTo>
                        <a:pt x="17427" y="14256"/>
                        <a:pt x="16840" y="11075"/>
                        <a:pt x="12769" y="11075"/>
                      </a:cubicBezTo>
                      <a:cubicBezTo>
                        <a:pt x="13428" y="9477"/>
                        <a:pt x="11731" y="8238"/>
                        <a:pt x="10079" y="7183"/>
                      </a:cubicBezTo>
                      <a:cubicBezTo>
                        <a:pt x="6965" y="5197"/>
                        <a:pt x="10152" y="4742"/>
                        <a:pt x="10639" y="2419"/>
                      </a:cubicBezTo>
                      <a:cubicBezTo>
                        <a:pt x="8337" y="2880"/>
                        <a:pt x="8274" y="4471"/>
                        <a:pt x="5097" y="4500"/>
                      </a:cubicBezTo>
                      <a:cubicBezTo>
                        <a:pt x="5097" y="3951"/>
                        <a:pt x="5783" y="2265"/>
                        <a:pt x="5214" y="2082"/>
                      </a:cubicBezTo>
                      <a:cubicBezTo>
                        <a:pt x="5972" y="2074"/>
                        <a:pt x="8987" y="0"/>
                        <a:pt x="5530" y="0"/>
                      </a:cubicBezTo>
                      <a:cubicBezTo>
                        <a:pt x="4032" y="4486"/>
                        <a:pt x="-662" y="88"/>
                        <a:pt x="78" y="4200"/>
                      </a:cubicBezTo>
                      <a:cubicBezTo>
                        <a:pt x="593" y="6970"/>
                        <a:pt x="1685" y="6780"/>
                        <a:pt x="1685" y="9330"/>
                      </a:cubicBezTo>
                      <a:close/>
                      <a:moveTo>
                        <a:pt x="1685" y="933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Freeform: Shape 57"/>
                <p:cNvSpPr/>
                <p:nvPr/>
              </p:nvSpPr>
              <p:spPr bwMode="auto">
                <a:xfrm>
                  <a:off x="2924300" y="5342351"/>
                  <a:ext cx="6395" cy="7816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938" h="19489">
                      <a:moveTo>
                        <a:pt x="1447" y="19489"/>
                      </a:moveTo>
                      <a:cubicBezTo>
                        <a:pt x="10460" y="19334"/>
                        <a:pt x="12771" y="13571"/>
                        <a:pt x="15260" y="5681"/>
                      </a:cubicBezTo>
                      <a:cubicBezTo>
                        <a:pt x="17711" y="-2111"/>
                        <a:pt x="12911" y="1905"/>
                        <a:pt x="10498" y="2201"/>
                      </a:cubicBezTo>
                      <a:cubicBezTo>
                        <a:pt x="8430" y="3342"/>
                        <a:pt x="6949" y="-1688"/>
                        <a:pt x="6043" y="608"/>
                      </a:cubicBezTo>
                      <a:cubicBezTo>
                        <a:pt x="5264" y="2567"/>
                        <a:pt x="6668" y="4864"/>
                        <a:pt x="8673" y="4864"/>
                      </a:cubicBezTo>
                      <a:cubicBezTo>
                        <a:pt x="8149" y="6540"/>
                        <a:pt x="-3889" y="8499"/>
                        <a:pt x="2047" y="10190"/>
                      </a:cubicBezTo>
                      <a:cubicBezTo>
                        <a:pt x="1320" y="14008"/>
                        <a:pt x="-1795" y="15896"/>
                        <a:pt x="1447" y="19489"/>
                      </a:cubicBezTo>
                      <a:close/>
                      <a:moveTo>
                        <a:pt x="1447" y="19489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Freeform: Shape 58"/>
                <p:cNvSpPr/>
                <p:nvPr/>
              </p:nvSpPr>
              <p:spPr bwMode="auto">
                <a:xfrm>
                  <a:off x="2935670" y="5353721"/>
                  <a:ext cx="1421" cy="71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13852">
                      <a:moveTo>
                        <a:pt x="0" y="4834"/>
                      </a:moveTo>
                      <a:cubicBezTo>
                        <a:pt x="3511" y="21600"/>
                        <a:pt x="21600" y="12034"/>
                        <a:pt x="21600" y="0"/>
                      </a:cubicBezTo>
                      <a:cubicBezTo>
                        <a:pt x="15647" y="0"/>
                        <a:pt x="9617" y="0"/>
                        <a:pt x="3511" y="0"/>
                      </a:cubicBezTo>
                      <a:cubicBezTo>
                        <a:pt x="4732" y="4834"/>
                        <a:pt x="3435" y="6480"/>
                        <a:pt x="0" y="4834"/>
                      </a:cubicBezTo>
                      <a:close/>
                      <a:moveTo>
                        <a:pt x="0" y="4834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Freeform: Shape 73"/>
                <p:cNvSpPr/>
                <p:nvPr/>
              </p:nvSpPr>
              <p:spPr bwMode="auto">
                <a:xfrm>
                  <a:off x="2856085" y="5359405"/>
                  <a:ext cx="2132" cy="142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14954" y="20491"/>
                        <a:pt x="21600" y="16184"/>
                        <a:pt x="21600" y="0"/>
                      </a:cubicBezTo>
                      <a:cubicBezTo>
                        <a:pt x="7849" y="9201"/>
                        <a:pt x="3208" y="6526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Freeform: Shape 74"/>
                <p:cNvSpPr/>
                <p:nvPr/>
              </p:nvSpPr>
              <p:spPr bwMode="auto">
                <a:xfrm>
                  <a:off x="2952724" y="5370775"/>
                  <a:ext cx="2132" cy="284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5151" h="21600">
                      <a:moveTo>
                        <a:pt x="10724" y="0"/>
                      </a:moveTo>
                      <a:cubicBezTo>
                        <a:pt x="11899" y="6522"/>
                        <a:pt x="8375" y="7809"/>
                        <a:pt x="0" y="3905"/>
                      </a:cubicBezTo>
                      <a:cubicBezTo>
                        <a:pt x="3373" y="13417"/>
                        <a:pt x="1667" y="15535"/>
                        <a:pt x="7124" y="21600"/>
                      </a:cubicBezTo>
                      <a:cubicBezTo>
                        <a:pt x="9284" y="12503"/>
                        <a:pt x="21600" y="3905"/>
                        <a:pt x="10724" y="0"/>
                      </a:cubicBezTo>
                      <a:close/>
                      <a:moveTo>
                        <a:pt x="10724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Freeform: Shape 75"/>
                <p:cNvSpPr/>
                <p:nvPr/>
              </p:nvSpPr>
              <p:spPr bwMode="auto">
                <a:xfrm>
                  <a:off x="2952724" y="5370775"/>
                  <a:ext cx="2132" cy="355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680" h="18108">
                      <a:moveTo>
                        <a:pt x="10298" y="0"/>
                      </a:moveTo>
                      <a:cubicBezTo>
                        <a:pt x="10298" y="7291"/>
                        <a:pt x="8417" y="10676"/>
                        <a:pt x="5725" y="2364"/>
                      </a:cubicBezTo>
                      <a:cubicBezTo>
                        <a:pt x="-3356" y="2364"/>
                        <a:pt x="1087" y="12243"/>
                        <a:pt x="1087" y="17618"/>
                      </a:cubicBezTo>
                      <a:cubicBezTo>
                        <a:pt x="18244" y="21600"/>
                        <a:pt x="16493" y="0"/>
                        <a:pt x="10298" y="0"/>
                      </a:cubicBezTo>
                      <a:close/>
                      <a:moveTo>
                        <a:pt x="10298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Freeform: Shape 76"/>
                <p:cNvSpPr/>
                <p:nvPr/>
              </p:nvSpPr>
              <p:spPr bwMode="auto">
                <a:xfrm>
                  <a:off x="2964093" y="5382144"/>
                  <a:ext cx="4974" cy="213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9393">
                      <a:moveTo>
                        <a:pt x="21600" y="0"/>
                      </a:moveTo>
                      <a:cubicBezTo>
                        <a:pt x="15130" y="2920"/>
                        <a:pt x="18136" y="5863"/>
                        <a:pt x="9453" y="3062"/>
                      </a:cubicBezTo>
                      <a:cubicBezTo>
                        <a:pt x="5701" y="1875"/>
                        <a:pt x="1732" y="-3323"/>
                        <a:pt x="0" y="3371"/>
                      </a:cubicBezTo>
                      <a:cubicBezTo>
                        <a:pt x="11016" y="4439"/>
                        <a:pt x="21600" y="18277"/>
                        <a:pt x="21600" y="0"/>
                      </a:cubicBezTo>
                      <a:close/>
                      <a:moveTo>
                        <a:pt x="2160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0" name="Freeform: Shape 77"/>
                <p:cNvSpPr/>
                <p:nvPr/>
              </p:nvSpPr>
              <p:spPr bwMode="auto">
                <a:xfrm>
                  <a:off x="2912931" y="5382144"/>
                  <a:ext cx="117957" cy="15846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  <a:gd name="T92" fmla="*/ 2318 h 2362"/>
                    <a:gd name="T93" fmla="*/ 2318 h 2362"/>
                    <a:gd name="T94" fmla="*/ 2318 h 2362"/>
                    <a:gd name="T95" fmla="*/ 2318 h 2362"/>
                    <a:gd name="T96" fmla="*/ 2318 h 2362"/>
                    <a:gd name="T97" fmla="*/ 2318 h 2362"/>
                    <a:gd name="T98" fmla="*/ 2318 h 2362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1517" h="21336">
                      <a:moveTo>
                        <a:pt x="19567" y="7931"/>
                      </a:moveTo>
                      <a:cubicBezTo>
                        <a:pt x="19048" y="7904"/>
                        <a:pt x="19448" y="7845"/>
                        <a:pt x="19422" y="7719"/>
                      </a:cubicBezTo>
                      <a:cubicBezTo>
                        <a:pt x="19025" y="7719"/>
                        <a:pt x="18300" y="6676"/>
                        <a:pt x="18300" y="6418"/>
                      </a:cubicBezTo>
                      <a:cubicBezTo>
                        <a:pt x="18154" y="6364"/>
                        <a:pt x="18030" y="5984"/>
                        <a:pt x="18056" y="5984"/>
                      </a:cubicBezTo>
                      <a:cubicBezTo>
                        <a:pt x="17943" y="5729"/>
                        <a:pt x="17483" y="5519"/>
                        <a:pt x="17666" y="5262"/>
                      </a:cubicBezTo>
                      <a:cubicBezTo>
                        <a:pt x="17237" y="5072"/>
                        <a:pt x="16781" y="4416"/>
                        <a:pt x="16643" y="4106"/>
                      </a:cubicBezTo>
                      <a:cubicBezTo>
                        <a:pt x="16386" y="3964"/>
                        <a:pt x="16203" y="3565"/>
                        <a:pt x="16203" y="3348"/>
                      </a:cubicBezTo>
                      <a:cubicBezTo>
                        <a:pt x="15909" y="3348"/>
                        <a:pt x="15513" y="2695"/>
                        <a:pt x="15570" y="2445"/>
                      </a:cubicBezTo>
                      <a:cubicBezTo>
                        <a:pt x="15293" y="2445"/>
                        <a:pt x="15220" y="2082"/>
                        <a:pt x="14935" y="2082"/>
                      </a:cubicBezTo>
                      <a:cubicBezTo>
                        <a:pt x="15075" y="1777"/>
                        <a:pt x="13120" y="1748"/>
                        <a:pt x="12791" y="1721"/>
                      </a:cubicBezTo>
                      <a:cubicBezTo>
                        <a:pt x="12847" y="1475"/>
                        <a:pt x="12591" y="1324"/>
                        <a:pt x="12302" y="1324"/>
                      </a:cubicBezTo>
                      <a:cubicBezTo>
                        <a:pt x="12302" y="1706"/>
                        <a:pt x="11199" y="1748"/>
                        <a:pt x="10824" y="1733"/>
                      </a:cubicBezTo>
                      <a:cubicBezTo>
                        <a:pt x="10554" y="1724"/>
                        <a:pt x="9962" y="1667"/>
                        <a:pt x="9962" y="1432"/>
                      </a:cubicBezTo>
                      <a:cubicBezTo>
                        <a:pt x="9775" y="1397"/>
                        <a:pt x="9512" y="1432"/>
                        <a:pt x="9230" y="1432"/>
                      </a:cubicBezTo>
                      <a:cubicBezTo>
                        <a:pt x="9295" y="1188"/>
                        <a:pt x="8622" y="87"/>
                        <a:pt x="8255" y="22"/>
                      </a:cubicBezTo>
                      <a:cubicBezTo>
                        <a:pt x="8255" y="58"/>
                        <a:pt x="8255" y="96"/>
                        <a:pt x="8255" y="132"/>
                      </a:cubicBezTo>
                      <a:cubicBezTo>
                        <a:pt x="7980" y="165"/>
                        <a:pt x="6254" y="-152"/>
                        <a:pt x="6254" y="96"/>
                      </a:cubicBezTo>
                      <a:cubicBezTo>
                        <a:pt x="6047" y="96"/>
                        <a:pt x="5172" y="326"/>
                        <a:pt x="5035" y="529"/>
                      </a:cubicBezTo>
                      <a:cubicBezTo>
                        <a:pt x="4952" y="529"/>
                        <a:pt x="4156" y="817"/>
                        <a:pt x="4156" y="601"/>
                      </a:cubicBezTo>
                      <a:cubicBezTo>
                        <a:pt x="3956" y="601"/>
                        <a:pt x="3715" y="678"/>
                        <a:pt x="3619" y="817"/>
                      </a:cubicBezTo>
                      <a:cubicBezTo>
                        <a:pt x="3402" y="817"/>
                        <a:pt x="3172" y="1103"/>
                        <a:pt x="3035" y="1215"/>
                      </a:cubicBezTo>
                      <a:cubicBezTo>
                        <a:pt x="2658" y="1182"/>
                        <a:pt x="2928" y="1003"/>
                        <a:pt x="2548" y="1396"/>
                      </a:cubicBezTo>
                      <a:cubicBezTo>
                        <a:pt x="2548" y="1525"/>
                        <a:pt x="2261" y="2081"/>
                        <a:pt x="2207" y="2081"/>
                      </a:cubicBezTo>
                      <a:cubicBezTo>
                        <a:pt x="2328" y="2171"/>
                        <a:pt x="2324" y="2220"/>
                        <a:pt x="2207" y="2335"/>
                      </a:cubicBezTo>
                      <a:cubicBezTo>
                        <a:pt x="1938" y="2494"/>
                        <a:pt x="1785" y="2817"/>
                        <a:pt x="1524" y="2913"/>
                      </a:cubicBezTo>
                      <a:cubicBezTo>
                        <a:pt x="1250" y="3250"/>
                        <a:pt x="1191" y="2890"/>
                        <a:pt x="986" y="3269"/>
                      </a:cubicBezTo>
                      <a:cubicBezTo>
                        <a:pt x="875" y="3480"/>
                        <a:pt x="721" y="3638"/>
                        <a:pt x="602" y="3808"/>
                      </a:cubicBezTo>
                      <a:cubicBezTo>
                        <a:pt x="225" y="4344"/>
                        <a:pt x="207" y="4578"/>
                        <a:pt x="207" y="5081"/>
                      </a:cubicBezTo>
                      <a:cubicBezTo>
                        <a:pt x="207" y="5260"/>
                        <a:pt x="-50" y="5426"/>
                        <a:pt x="9" y="5578"/>
                      </a:cubicBezTo>
                      <a:cubicBezTo>
                        <a:pt x="89" y="5782"/>
                        <a:pt x="253" y="6208"/>
                        <a:pt x="207" y="6345"/>
                      </a:cubicBezTo>
                      <a:cubicBezTo>
                        <a:pt x="20" y="6345"/>
                        <a:pt x="-83" y="6832"/>
                        <a:pt x="258" y="6959"/>
                      </a:cubicBezTo>
                      <a:cubicBezTo>
                        <a:pt x="258" y="7279"/>
                        <a:pt x="886" y="8246"/>
                        <a:pt x="1279" y="8440"/>
                      </a:cubicBezTo>
                      <a:cubicBezTo>
                        <a:pt x="1279" y="8705"/>
                        <a:pt x="1993" y="9271"/>
                        <a:pt x="2352" y="9271"/>
                      </a:cubicBezTo>
                      <a:cubicBezTo>
                        <a:pt x="2491" y="9476"/>
                        <a:pt x="3961" y="9781"/>
                        <a:pt x="3961" y="9524"/>
                      </a:cubicBezTo>
                      <a:cubicBezTo>
                        <a:pt x="4560" y="9524"/>
                        <a:pt x="6671" y="9237"/>
                        <a:pt x="6986" y="9705"/>
                      </a:cubicBezTo>
                      <a:cubicBezTo>
                        <a:pt x="7519" y="9705"/>
                        <a:pt x="7714" y="9638"/>
                        <a:pt x="8206" y="9813"/>
                      </a:cubicBezTo>
                      <a:cubicBezTo>
                        <a:pt x="8271" y="10083"/>
                        <a:pt x="8170" y="10898"/>
                        <a:pt x="7914" y="11114"/>
                      </a:cubicBezTo>
                      <a:cubicBezTo>
                        <a:pt x="7914" y="11477"/>
                        <a:pt x="8059" y="11859"/>
                        <a:pt x="8450" y="12053"/>
                      </a:cubicBezTo>
                      <a:cubicBezTo>
                        <a:pt x="8479" y="12141"/>
                        <a:pt x="8758" y="12486"/>
                        <a:pt x="8841" y="12486"/>
                      </a:cubicBezTo>
                      <a:cubicBezTo>
                        <a:pt x="8993" y="12942"/>
                        <a:pt x="9163" y="13337"/>
                        <a:pt x="9049" y="13983"/>
                      </a:cubicBezTo>
                      <a:cubicBezTo>
                        <a:pt x="8944" y="14571"/>
                        <a:pt x="8694" y="14920"/>
                        <a:pt x="8694" y="15448"/>
                      </a:cubicBezTo>
                      <a:cubicBezTo>
                        <a:pt x="8545" y="15448"/>
                        <a:pt x="8841" y="16459"/>
                        <a:pt x="8986" y="16459"/>
                      </a:cubicBezTo>
                      <a:cubicBezTo>
                        <a:pt x="8986" y="16919"/>
                        <a:pt x="9475" y="17333"/>
                        <a:pt x="9475" y="17832"/>
                      </a:cubicBezTo>
                      <a:cubicBezTo>
                        <a:pt x="9504" y="17832"/>
                        <a:pt x="9670" y="18303"/>
                        <a:pt x="9670" y="18446"/>
                      </a:cubicBezTo>
                      <a:cubicBezTo>
                        <a:pt x="9519" y="18446"/>
                        <a:pt x="10450" y="19829"/>
                        <a:pt x="10450" y="19928"/>
                      </a:cubicBezTo>
                      <a:cubicBezTo>
                        <a:pt x="10616" y="19928"/>
                        <a:pt x="10640" y="20397"/>
                        <a:pt x="10790" y="20397"/>
                      </a:cubicBezTo>
                      <a:cubicBezTo>
                        <a:pt x="10816" y="20709"/>
                        <a:pt x="10985" y="20998"/>
                        <a:pt x="10985" y="21228"/>
                      </a:cubicBezTo>
                      <a:cubicBezTo>
                        <a:pt x="11180" y="21448"/>
                        <a:pt x="11986" y="21264"/>
                        <a:pt x="12301" y="21264"/>
                      </a:cubicBezTo>
                      <a:cubicBezTo>
                        <a:pt x="12301" y="21180"/>
                        <a:pt x="13771" y="20975"/>
                        <a:pt x="13958" y="20975"/>
                      </a:cubicBezTo>
                      <a:cubicBezTo>
                        <a:pt x="14057" y="20878"/>
                        <a:pt x="14690" y="20216"/>
                        <a:pt x="14690" y="20216"/>
                      </a:cubicBezTo>
                      <a:cubicBezTo>
                        <a:pt x="14690" y="19882"/>
                        <a:pt x="15601" y="19238"/>
                        <a:pt x="15959" y="19059"/>
                      </a:cubicBezTo>
                      <a:cubicBezTo>
                        <a:pt x="15959" y="19006"/>
                        <a:pt x="16404" y="18192"/>
                        <a:pt x="16349" y="18192"/>
                      </a:cubicBezTo>
                      <a:cubicBezTo>
                        <a:pt x="16349" y="17624"/>
                        <a:pt x="16544" y="17250"/>
                        <a:pt x="16544" y="16748"/>
                      </a:cubicBezTo>
                      <a:cubicBezTo>
                        <a:pt x="16688" y="16748"/>
                        <a:pt x="16830" y="16278"/>
                        <a:pt x="17128" y="16278"/>
                      </a:cubicBezTo>
                      <a:cubicBezTo>
                        <a:pt x="17212" y="16155"/>
                        <a:pt x="17450" y="16107"/>
                        <a:pt x="17616" y="16024"/>
                      </a:cubicBezTo>
                      <a:cubicBezTo>
                        <a:pt x="17616" y="15713"/>
                        <a:pt x="17957" y="15476"/>
                        <a:pt x="17957" y="15087"/>
                      </a:cubicBezTo>
                      <a:cubicBezTo>
                        <a:pt x="18179" y="15087"/>
                        <a:pt x="17812" y="13876"/>
                        <a:pt x="17812" y="13749"/>
                      </a:cubicBezTo>
                      <a:cubicBezTo>
                        <a:pt x="17382" y="13749"/>
                        <a:pt x="17713" y="12307"/>
                        <a:pt x="17713" y="12124"/>
                      </a:cubicBezTo>
                      <a:cubicBezTo>
                        <a:pt x="17437" y="12124"/>
                        <a:pt x="18620" y="11148"/>
                        <a:pt x="18598" y="11208"/>
                      </a:cubicBezTo>
                      <a:cubicBezTo>
                        <a:pt x="18681" y="10953"/>
                        <a:pt x="19316" y="10604"/>
                        <a:pt x="19526" y="10404"/>
                      </a:cubicBezTo>
                      <a:cubicBezTo>
                        <a:pt x="19713" y="10224"/>
                        <a:pt x="20347" y="9878"/>
                        <a:pt x="20347" y="9667"/>
                      </a:cubicBezTo>
                      <a:cubicBezTo>
                        <a:pt x="20620" y="9565"/>
                        <a:pt x="20654" y="9375"/>
                        <a:pt x="20882" y="9269"/>
                      </a:cubicBezTo>
                      <a:cubicBezTo>
                        <a:pt x="20882" y="9177"/>
                        <a:pt x="20727" y="8909"/>
                        <a:pt x="21077" y="8909"/>
                      </a:cubicBezTo>
                      <a:cubicBezTo>
                        <a:pt x="20989" y="8446"/>
                        <a:pt x="21517" y="8183"/>
                        <a:pt x="21517" y="7716"/>
                      </a:cubicBezTo>
                      <a:cubicBezTo>
                        <a:pt x="21101" y="7817"/>
                        <a:pt x="20526" y="7861"/>
                        <a:pt x="20102" y="7861"/>
                      </a:cubicBezTo>
                      <a:cubicBezTo>
                        <a:pt x="20104" y="7926"/>
                        <a:pt x="19637" y="7935"/>
                        <a:pt x="19567" y="7931"/>
                      </a:cubicBezTo>
                      <a:close/>
                      <a:moveTo>
                        <a:pt x="19567" y="7931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78"/>
                <p:cNvSpPr/>
                <p:nvPr/>
              </p:nvSpPr>
              <p:spPr bwMode="auto">
                <a:xfrm>
                  <a:off x="2816292" y="5410567"/>
                  <a:ext cx="2132" cy="142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6989" h="15334">
                      <a:moveTo>
                        <a:pt x="5730" y="2266"/>
                      </a:moveTo>
                      <a:cubicBezTo>
                        <a:pt x="4165" y="1591"/>
                        <a:pt x="2498" y="771"/>
                        <a:pt x="900" y="0"/>
                      </a:cubicBezTo>
                      <a:cubicBezTo>
                        <a:pt x="-4611" y="21600"/>
                        <a:pt x="16989" y="17743"/>
                        <a:pt x="16989" y="4629"/>
                      </a:cubicBezTo>
                      <a:cubicBezTo>
                        <a:pt x="12159" y="7955"/>
                        <a:pt x="7839" y="13596"/>
                        <a:pt x="5730" y="2266"/>
                      </a:cubicBezTo>
                      <a:close/>
                      <a:moveTo>
                        <a:pt x="5730" y="2266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Freeform: Shape 79"/>
                <p:cNvSpPr/>
                <p:nvPr/>
              </p:nvSpPr>
              <p:spPr bwMode="auto">
                <a:xfrm>
                  <a:off x="2821977" y="5410567"/>
                  <a:ext cx="11369" cy="568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999" h="20934">
                      <a:moveTo>
                        <a:pt x="5636" y="0"/>
                      </a:moveTo>
                      <a:cubicBezTo>
                        <a:pt x="4287" y="4948"/>
                        <a:pt x="2148" y="3040"/>
                        <a:pt x="0" y="2842"/>
                      </a:cubicBezTo>
                      <a:cubicBezTo>
                        <a:pt x="1313" y="7114"/>
                        <a:pt x="5600" y="11307"/>
                        <a:pt x="7812" y="11307"/>
                      </a:cubicBezTo>
                      <a:cubicBezTo>
                        <a:pt x="9253" y="17507"/>
                        <a:pt x="13604" y="21600"/>
                        <a:pt x="17047" y="20845"/>
                      </a:cubicBezTo>
                      <a:cubicBezTo>
                        <a:pt x="21600" y="19871"/>
                        <a:pt x="16872" y="12618"/>
                        <a:pt x="16055" y="9439"/>
                      </a:cubicBezTo>
                      <a:cubicBezTo>
                        <a:pt x="11622" y="9439"/>
                        <a:pt x="11135" y="1212"/>
                        <a:pt x="5636" y="0"/>
                      </a:cubicBezTo>
                      <a:close/>
                      <a:moveTo>
                        <a:pt x="5636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Freeform: Shape 80"/>
                <p:cNvSpPr/>
                <p:nvPr/>
              </p:nvSpPr>
              <p:spPr bwMode="auto">
                <a:xfrm>
                  <a:off x="2833346" y="5421937"/>
                  <a:ext cx="10659" cy="284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600" h="19826">
                      <a:moveTo>
                        <a:pt x="15657" y="0"/>
                      </a:moveTo>
                      <a:cubicBezTo>
                        <a:pt x="14560" y="9831"/>
                        <a:pt x="15657" y="658"/>
                        <a:pt x="15657" y="8204"/>
                      </a:cubicBezTo>
                      <a:cubicBezTo>
                        <a:pt x="11646" y="8446"/>
                        <a:pt x="8331" y="1662"/>
                        <a:pt x="5406" y="1662"/>
                      </a:cubicBezTo>
                      <a:cubicBezTo>
                        <a:pt x="6331" y="6612"/>
                        <a:pt x="7554" y="10212"/>
                        <a:pt x="7554" y="14712"/>
                      </a:cubicBezTo>
                      <a:cubicBezTo>
                        <a:pt x="4789" y="18069"/>
                        <a:pt x="2686" y="14712"/>
                        <a:pt x="0" y="14712"/>
                      </a:cubicBezTo>
                      <a:cubicBezTo>
                        <a:pt x="1006" y="20735"/>
                        <a:pt x="8309" y="21600"/>
                        <a:pt x="9189" y="16442"/>
                      </a:cubicBezTo>
                      <a:cubicBezTo>
                        <a:pt x="15417" y="16442"/>
                        <a:pt x="15680" y="16027"/>
                        <a:pt x="21600" y="18000"/>
                      </a:cubicBezTo>
                      <a:cubicBezTo>
                        <a:pt x="21406" y="13015"/>
                        <a:pt x="17349" y="1315"/>
                        <a:pt x="15657" y="0"/>
                      </a:cubicBezTo>
                      <a:close/>
                      <a:moveTo>
                        <a:pt x="15657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Freeform: Shape 81"/>
                <p:cNvSpPr/>
                <p:nvPr/>
              </p:nvSpPr>
              <p:spPr bwMode="auto">
                <a:xfrm>
                  <a:off x="2827661" y="5421937"/>
                  <a:ext cx="1421" cy="142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604" h="17442">
                      <a:moveTo>
                        <a:pt x="1543" y="0"/>
                      </a:moveTo>
                      <a:cubicBezTo>
                        <a:pt x="-4492" y="21600"/>
                        <a:pt x="8577" y="17040"/>
                        <a:pt x="16563" y="17040"/>
                      </a:cubicBezTo>
                      <a:cubicBezTo>
                        <a:pt x="17108" y="7620"/>
                        <a:pt x="12116" y="1920"/>
                        <a:pt x="1543" y="0"/>
                      </a:cubicBezTo>
                      <a:close/>
                      <a:moveTo>
                        <a:pt x="1543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Freeform: Shape 82"/>
                <p:cNvSpPr/>
                <p:nvPr/>
              </p:nvSpPr>
              <p:spPr bwMode="auto">
                <a:xfrm>
                  <a:off x="2827661" y="5421937"/>
                  <a:ext cx="1421" cy="142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600" h="12742">
                      <a:moveTo>
                        <a:pt x="0" y="12742"/>
                      </a:moveTo>
                      <a:cubicBezTo>
                        <a:pt x="7251" y="11994"/>
                        <a:pt x="14425" y="11339"/>
                        <a:pt x="21600" y="10545"/>
                      </a:cubicBezTo>
                      <a:cubicBezTo>
                        <a:pt x="17860" y="-8858"/>
                        <a:pt x="2137" y="2550"/>
                        <a:pt x="0" y="12742"/>
                      </a:cubicBezTo>
                      <a:close/>
                      <a:moveTo>
                        <a:pt x="0" y="12742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6" name="Freeform: Shape 83"/>
                <p:cNvSpPr/>
                <p:nvPr/>
              </p:nvSpPr>
              <p:spPr bwMode="auto">
                <a:xfrm>
                  <a:off x="2850400" y="5421937"/>
                  <a:ext cx="1421" cy="71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161" h="13638">
                      <a:moveTo>
                        <a:pt x="1582" y="0"/>
                      </a:moveTo>
                      <a:cubicBezTo>
                        <a:pt x="-4374" y="21600"/>
                        <a:pt x="7735" y="11073"/>
                        <a:pt x="17161" y="11073"/>
                      </a:cubicBezTo>
                      <a:cubicBezTo>
                        <a:pt x="17226" y="3353"/>
                        <a:pt x="8782" y="0"/>
                        <a:pt x="1582" y="0"/>
                      </a:cubicBezTo>
                      <a:close/>
                      <a:moveTo>
                        <a:pt x="1582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7" name="Freeform: Shape 84"/>
                <p:cNvSpPr/>
                <p:nvPr/>
              </p:nvSpPr>
              <p:spPr bwMode="auto">
                <a:xfrm>
                  <a:off x="2844715" y="5421937"/>
                  <a:ext cx="711" cy="71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0"/>
                      </a:moveTo>
                      <a:cubicBezTo>
                        <a:pt x="0" y="7500"/>
                        <a:pt x="0" y="14250"/>
                        <a:pt x="0" y="21600"/>
                      </a:cubicBezTo>
                      <a:cubicBezTo>
                        <a:pt x="8975" y="18750"/>
                        <a:pt x="12777" y="14250"/>
                        <a:pt x="21600" y="14250"/>
                      </a:cubicBezTo>
                      <a:cubicBezTo>
                        <a:pt x="21600" y="5100"/>
                        <a:pt x="9279" y="0"/>
                        <a:pt x="0" y="0"/>
                      </a:cubicBezTo>
                      <a:close/>
                      <a:moveTo>
                        <a:pt x="0" y="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8" name="Freeform: Shape 85"/>
                <p:cNvSpPr/>
                <p:nvPr/>
              </p:nvSpPr>
              <p:spPr bwMode="auto">
                <a:xfrm>
                  <a:off x="2839031" y="5433306"/>
                  <a:ext cx="711" cy="71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600" h="21600">
                      <a:moveTo>
                        <a:pt x="0" y="21600"/>
                      </a:moveTo>
                      <a:cubicBezTo>
                        <a:pt x="17923" y="21600"/>
                        <a:pt x="17234" y="20571"/>
                        <a:pt x="21600" y="5371"/>
                      </a:cubicBezTo>
                      <a:cubicBezTo>
                        <a:pt x="16200" y="3429"/>
                        <a:pt x="10915" y="1714"/>
                        <a:pt x="5285" y="0"/>
                      </a:cubicBezTo>
                      <a:cubicBezTo>
                        <a:pt x="3447" y="7200"/>
                        <a:pt x="1838" y="14400"/>
                        <a:pt x="0" y="21600"/>
                      </a:cubicBezTo>
                      <a:close/>
                      <a:moveTo>
                        <a:pt x="0" y="21600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9" name="Freeform: Shape 86"/>
                <p:cNvSpPr/>
                <p:nvPr/>
              </p:nvSpPr>
              <p:spPr bwMode="auto">
                <a:xfrm>
                  <a:off x="3026624" y="5490152"/>
                  <a:ext cx="711" cy="142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6557" h="18344">
                      <a:moveTo>
                        <a:pt x="0" y="16234"/>
                      </a:moveTo>
                      <a:cubicBezTo>
                        <a:pt x="21600" y="21600"/>
                        <a:pt x="17408" y="16922"/>
                        <a:pt x="13033" y="0"/>
                      </a:cubicBezTo>
                      <a:cubicBezTo>
                        <a:pt x="2734" y="5916"/>
                        <a:pt x="0" y="4471"/>
                        <a:pt x="0" y="16234"/>
                      </a:cubicBezTo>
                      <a:close/>
                      <a:moveTo>
                        <a:pt x="0" y="16234"/>
                      </a:move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50" name="Rectangle 53"/>
              <p:cNvSpPr/>
              <p:nvPr/>
            </p:nvSpPr>
            <p:spPr>
              <a:xfrm>
                <a:off x="3071046" y="4819289"/>
                <a:ext cx="441146" cy="507831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</a:rPr>
                  <a:t>01</a:t>
                </a: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5" name="Straight Arrow Connector 89"/>
            <p:cNvCxnSpPr/>
            <p:nvPr/>
          </p:nvCxnSpPr>
          <p:spPr>
            <a:xfrm flipV="1">
              <a:off x="4953416" y="3549335"/>
              <a:ext cx="294840" cy="152908"/>
            </a:xfrm>
            <a:prstGeom prst="straightConnector1">
              <a:avLst/>
            </a:prstGeom>
            <a:ln>
              <a:solidFill>
                <a:schemeClr val="accent2">
                  <a:alpha val="34000"/>
                </a:scheme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3"/>
            <p:cNvGrpSpPr/>
            <p:nvPr/>
          </p:nvGrpSpPr>
          <p:grpSpPr>
            <a:xfrm>
              <a:off x="3736463" y="3702243"/>
              <a:ext cx="1228286" cy="1218967"/>
              <a:chOff x="3736463" y="3702243"/>
              <a:chExt cx="1228286" cy="1218967"/>
            </a:xfrm>
          </p:grpSpPr>
          <p:sp>
            <p:nvSpPr>
              <p:cNvPr id="42" name="Teardrop 88"/>
              <p:cNvSpPr>
                <a:spLocks noChangeAspect="1"/>
              </p:cNvSpPr>
              <p:nvPr/>
            </p:nvSpPr>
            <p:spPr>
              <a:xfrm>
                <a:off x="3736463" y="3702243"/>
                <a:ext cx="1218968" cy="1218967"/>
              </a:xfrm>
              <a:prstGeom prst="teardrop">
                <a:avLst/>
              </a:prstGeom>
              <a:solidFill>
                <a:schemeClr val="accent2">
                  <a:alpha val="91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90"/>
              <p:cNvSpPr/>
              <p:nvPr/>
            </p:nvSpPr>
            <p:spPr bwMode="auto">
              <a:xfrm>
                <a:off x="4141299" y="4107078"/>
                <a:ext cx="409295" cy="40929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1441" h="21440">
                    <a:moveTo>
                      <a:pt x="20973" y="19043"/>
                    </a:moveTo>
                    <a:lnTo>
                      <a:pt x="14607" y="12673"/>
                    </a:lnTo>
                    <a:cubicBezTo>
                      <a:pt x="15530" y="11363"/>
                      <a:pt x="16074" y="9767"/>
                      <a:pt x="16074" y="8043"/>
                    </a:cubicBezTo>
                    <a:cubicBezTo>
                      <a:pt x="16074" y="3601"/>
                      <a:pt x="12476" y="0"/>
                      <a:pt x="8038" y="0"/>
                    </a:cubicBezTo>
                    <a:cubicBezTo>
                      <a:pt x="3599" y="0"/>
                      <a:pt x="0" y="3601"/>
                      <a:pt x="0" y="8043"/>
                    </a:cubicBezTo>
                    <a:cubicBezTo>
                      <a:pt x="0" y="12485"/>
                      <a:pt x="3599" y="16086"/>
                      <a:pt x="8037" y="16086"/>
                    </a:cubicBezTo>
                    <a:cubicBezTo>
                      <a:pt x="9768" y="16086"/>
                      <a:pt x="11371" y="15537"/>
                      <a:pt x="12683" y="14605"/>
                    </a:cubicBezTo>
                    <a:lnTo>
                      <a:pt x="19045" y="20972"/>
                    </a:lnTo>
                    <a:cubicBezTo>
                      <a:pt x="19629" y="21556"/>
                      <a:pt x="20540" y="21600"/>
                      <a:pt x="21070" y="21069"/>
                    </a:cubicBezTo>
                    <a:cubicBezTo>
                      <a:pt x="21600" y="20539"/>
                      <a:pt x="21556" y="19627"/>
                      <a:pt x="20973" y="19043"/>
                    </a:cubicBezTo>
                    <a:close/>
                    <a:moveTo>
                      <a:pt x="2680" y="8043"/>
                    </a:moveTo>
                    <a:cubicBezTo>
                      <a:pt x="2680" y="5087"/>
                      <a:pt x="5083" y="2683"/>
                      <a:pt x="8037" y="2683"/>
                    </a:cubicBezTo>
                    <a:cubicBezTo>
                      <a:pt x="10991" y="2683"/>
                      <a:pt x="13394" y="5087"/>
                      <a:pt x="13394" y="8043"/>
                    </a:cubicBezTo>
                    <a:cubicBezTo>
                      <a:pt x="13394" y="10999"/>
                      <a:pt x="10991" y="13404"/>
                      <a:pt x="8037" y="13404"/>
                    </a:cubicBezTo>
                    <a:cubicBezTo>
                      <a:pt x="5083" y="13404"/>
                      <a:pt x="2680" y="10999"/>
                      <a:pt x="2680" y="8043"/>
                    </a:cubicBezTo>
                    <a:close/>
                    <a:moveTo>
                      <a:pt x="2680" y="8043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Rectangle 91"/>
              <p:cNvSpPr/>
              <p:nvPr/>
            </p:nvSpPr>
            <p:spPr>
              <a:xfrm>
                <a:off x="4523603" y="3711350"/>
                <a:ext cx="441146" cy="507831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</a:rPr>
                  <a:t>02</a:t>
                </a: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cxnSp>
          <p:nvCxnSpPr>
            <p:cNvPr id="18" name="Straight Arrow Connector 94"/>
            <p:cNvCxnSpPr/>
            <p:nvPr/>
          </p:nvCxnSpPr>
          <p:spPr>
            <a:xfrm flipV="1">
              <a:off x="6420799" y="2419004"/>
              <a:ext cx="294840" cy="152908"/>
            </a:xfrm>
            <a:prstGeom prst="straightConnector1">
              <a:avLst/>
            </a:prstGeom>
            <a:ln>
              <a:solidFill>
                <a:schemeClr val="accent3">
                  <a:alpha val="34000"/>
                </a:schemeClr>
              </a:solidFill>
              <a:headEnd type="none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2"/>
            <p:cNvGrpSpPr/>
            <p:nvPr/>
          </p:nvGrpSpPr>
          <p:grpSpPr>
            <a:xfrm>
              <a:off x="5205400" y="2571912"/>
              <a:ext cx="1235113" cy="1218967"/>
              <a:chOff x="5205400" y="2571912"/>
              <a:chExt cx="1235113" cy="1218967"/>
            </a:xfrm>
          </p:grpSpPr>
          <p:sp>
            <p:nvSpPr>
              <p:cNvPr id="36" name="Teardrop 93"/>
              <p:cNvSpPr>
                <a:spLocks noChangeAspect="1"/>
              </p:cNvSpPr>
              <p:nvPr/>
            </p:nvSpPr>
            <p:spPr>
              <a:xfrm>
                <a:off x="5205400" y="2571912"/>
                <a:ext cx="1218967" cy="1218967"/>
              </a:xfrm>
              <a:prstGeom prst="teardrop">
                <a:avLst/>
              </a:prstGeom>
              <a:solidFill>
                <a:schemeClr val="accent3">
                  <a:alpha val="91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37" name="Group 95"/>
              <p:cNvGrpSpPr/>
              <p:nvPr/>
            </p:nvGrpSpPr>
            <p:grpSpPr bwMode="auto">
              <a:xfrm>
                <a:off x="5659106" y="3024091"/>
                <a:ext cx="311553" cy="314606"/>
                <a:chOff x="0" y="0"/>
                <a:chExt cx="436" cy="438"/>
              </a:xfrm>
              <a:solidFill>
                <a:schemeClr val="tx1"/>
              </a:solidFill>
            </p:grpSpPr>
            <p:sp>
              <p:nvSpPr>
                <p:cNvPr id="39" name="Freeform: Shape 97"/>
                <p:cNvSpPr/>
                <p:nvPr/>
              </p:nvSpPr>
              <p:spPr bwMode="auto">
                <a:xfrm>
                  <a:off x="0" y="0"/>
                  <a:ext cx="219" cy="4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1600" h="21600">
                      <a:moveTo>
                        <a:pt x="7217" y="7218"/>
                      </a:moveTo>
                      <a:lnTo>
                        <a:pt x="0" y="7218"/>
                      </a:lnTo>
                      <a:lnTo>
                        <a:pt x="0" y="14420"/>
                      </a:lnTo>
                      <a:lnTo>
                        <a:pt x="7266" y="14420"/>
                      </a:lnTo>
                      <a:lnTo>
                        <a:pt x="21600" y="21600"/>
                      </a:lnTo>
                      <a:lnTo>
                        <a:pt x="21600" y="0"/>
                      </a:lnTo>
                      <a:lnTo>
                        <a:pt x="7217" y="7218"/>
                      </a:lnTo>
                      <a:close/>
                      <a:moveTo>
                        <a:pt x="7217" y="7218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98"/>
                <p:cNvSpPr/>
                <p:nvPr/>
              </p:nvSpPr>
              <p:spPr bwMode="auto">
                <a:xfrm>
                  <a:off x="255" y="128"/>
                  <a:ext cx="72" cy="18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6662" y="0"/>
                      </a:moveTo>
                      <a:lnTo>
                        <a:pt x="0" y="5104"/>
                      </a:lnTo>
                      <a:lnTo>
                        <a:pt x="0" y="5227"/>
                      </a:lnTo>
                      <a:cubicBezTo>
                        <a:pt x="4177" y="6554"/>
                        <a:pt x="6906" y="8552"/>
                        <a:pt x="6906" y="10815"/>
                      </a:cubicBezTo>
                      <a:cubicBezTo>
                        <a:pt x="6906" y="13076"/>
                        <a:pt x="4177" y="15074"/>
                        <a:pt x="0" y="16399"/>
                      </a:cubicBezTo>
                      <a:lnTo>
                        <a:pt x="0" y="16419"/>
                      </a:lnTo>
                      <a:lnTo>
                        <a:pt x="6761" y="21600"/>
                      </a:lnTo>
                      <a:cubicBezTo>
                        <a:pt x="15697" y="19281"/>
                        <a:pt x="21600" y="15322"/>
                        <a:pt x="21600" y="10815"/>
                      </a:cubicBezTo>
                      <a:cubicBezTo>
                        <a:pt x="21600" y="6290"/>
                        <a:pt x="15656" y="2316"/>
                        <a:pt x="6662" y="0"/>
                      </a:cubicBezTo>
                      <a:close/>
                      <a:moveTo>
                        <a:pt x="6662" y="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99"/>
                <p:cNvSpPr/>
                <p:nvPr/>
              </p:nvSpPr>
              <p:spPr bwMode="auto">
                <a:xfrm>
                  <a:off x="304" y="32"/>
                  <a:ext cx="132" cy="379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1600" h="21600">
                      <a:moveTo>
                        <a:pt x="21600" y="10806"/>
                      </a:moveTo>
                      <a:cubicBezTo>
                        <a:pt x="21600" y="6166"/>
                        <a:pt x="14312" y="2129"/>
                        <a:pt x="3535" y="0"/>
                      </a:cubicBezTo>
                      <a:lnTo>
                        <a:pt x="0" y="2428"/>
                      </a:lnTo>
                      <a:lnTo>
                        <a:pt x="0" y="2486"/>
                      </a:lnTo>
                      <a:cubicBezTo>
                        <a:pt x="8174" y="4161"/>
                        <a:pt x="13692" y="7258"/>
                        <a:pt x="13692" y="10806"/>
                      </a:cubicBezTo>
                      <a:cubicBezTo>
                        <a:pt x="13692" y="14353"/>
                        <a:pt x="8174" y="17451"/>
                        <a:pt x="0" y="19125"/>
                      </a:cubicBezTo>
                      <a:lnTo>
                        <a:pt x="0" y="19132"/>
                      </a:lnTo>
                      <a:lnTo>
                        <a:pt x="3593" y="21600"/>
                      </a:lnTo>
                      <a:cubicBezTo>
                        <a:pt x="14338" y="19467"/>
                        <a:pt x="21600" y="15436"/>
                        <a:pt x="21600" y="10806"/>
                      </a:cubicBezTo>
                      <a:close/>
                      <a:moveTo>
                        <a:pt x="21600" y="10806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8" name="Rectangle 96"/>
              <p:cNvSpPr/>
              <p:nvPr/>
            </p:nvSpPr>
            <p:spPr>
              <a:xfrm>
                <a:off x="5999367" y="2571912"/>
                <a:ext cx="441146" cy="507831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</a:rPr>
                  <a:t>03</a:t>
                </a: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0" name="Group 100"/>
            <p:cNvGrpSpPr/>
            <p:nvPr/>
          </p:nvGrpSpPr>
          <p:grpSpPr>
            <a:xfrm>
              <a:off x="6715641" y="1448780"/>
              <a:ext cx="1238682" cy="1218968"/>
              <a:chOff x="8068638" y="986324"/>
              <a:chExt cx="1380019" cy="1358056"/>
            </a:xfrm>
            <a:effectLst/>
          </p:grpSpPr>
          <p:sp>
            <p:nvSpPr>
              <p:cNvPr id="33" name="Teardrop 101"/>
              <p:cNvSpPr>
                <a:spLocks noChangeAspect="1"/>
              </p:cNvSpPr>
              <p:nvPr/>
            </p:nvSpPr>
            <p:spPr>
              <a:xfrm>
                <a:off x="8068638" y="986324"/>
                <a:ext cx="1358056" cy="1358056"/>
              </a:xfrm>
              <a:prstGeom prst="teardrop">
                <a:avLst/>
              </a:prstGeom>
              <a:solidFill>
                <a:schemeClr val="accent4">
                  <a:alpha val="91000"/>
                </a:schemeClr>
              </a:solidFill>
              <a:ln w="9525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Freeform: Shape 102"/>
              <p:cNvSpPr/>
              <p:nvPr/>
            </p:nvSpPr>
            <p:spPr bwMode="auto">
              <a:xfrm>
                <a:off x="8519667" y="1427176"/>
                <a:ext cx="455997" cy="459399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0932" h="20930">
                    <a:moveTo>
                      <a:pt x="20723" y="16794"/>
                    </a:moveTo>
                    <a:lnTo>
                      <a:pt x="16124" y="14084"/>
                    </a:lnTo>
                    <a:cubicBezTo>
                      <a:pt x="15885" y="13962"/>
                      <a:pt x="15534" y="14017"/>
                      <a:pt x="15344" y="14207"/>
                    </a:cubicBezTo>
                    <a:lnTo>
                      <a:pt x="13991" y="15561"/>
                    </a:lnTo>
                    <a:cubicBezTo>
                      <a:pt x="13801" y="15750"/>
                      <a:pt x="13427" y="15908"/>
                      <a:pt x="13158" y="15911"/>
                    </a:cubicBezTo>
                    <a:cubicBezTo>
                      <a:pt x="13158" y="15911"/>
                      <a:pt x="11429" y="15931"/>
                      <a:pt x="8214" y="12715"/>
                    </a:cubicBezTo>
                    <a:cubicBezTo>
                      <a:pt x="4998" y="9499"/>
                      <a:pt x="5014" y="7764"/>
                      <a:pt x="5014" y="7764"/>
                    </a:cubicBezTo>
                    <a:cubicBezTo>
                      <a:pt x="5016" y="7495"/>
                      <a:pt x="5173" y="7121"/>
                      <a:pt x="5363" y="6931"/>
                    </a:cubicBezTo>
                    <a:lnTo>
                      <a:pt x="6516" y="5778"/>
                    </a:lnTo>
                    <a:cubicBezTo>
                      <a:pt x="6706" y="5588"/>
                      <a:pt x="6770" y="5233"/>
                      <a:pt x="6658" y="4989"/>
                    </a:cubicBezTo>
                    <a:lnTo>
                      <a:pt x="4121" y="216"/>
                    </a:lnTo>
                    <a:cubicBezTo>
                      <a:pt x="4008" y="-28"/>
                      <a:pt x="3762" y="-72"/>
                      <a:pt x="3572" y="117"/>
                    </a:cubicBezTo>
                    <a:lnTo>
                      <a:pt x="426" y="3257"/>
                    </a:lnTo>
                    <a:cubicBezTo>
                      <a:pt x="236" y="3446"/>
                      <a:pt x="51" y="3819"/>
                      <a:pt x="16" y="4085"/>
                    </a:cubicBezTo>
                    <a:cubicBezTo>
                      <a:pt x="16" y="4085"/>
                      <a:pt x="-598" y="8672"/>
                      <a:pt x="5829" y="15100"/>
                    </a:cubicBezTo>
                    <a:cubicBezTo>
                      <a:pt x="12255" y="21528"/>
                      <a:pt x="16842" y="20914"/>
                      <a:pt x="16842" y="20914"/>
                    </a:cubicBezTo>
                    <a:cubicBezTo>
                      <a:pt x="17108" y="20878"/>
                      <a:pt x="17480" y="20694"/>
                      <a:pt x="17670" y="20505"/>
                    </a:cubicBezTo>
                    <a:lnTo>
                      <a:pt x="20812" y="17361"/>
                    </a:lnTo>
                    <a:cubicBezTo>
                      <a:pt x="21002" y="17171"/>
                      <a:pt x="20962" y="16916"/>
                      <a:pt x="20723" y="16794"/>
                    </a:cubicBezTo>
                    <a:close/>
                    <a:moveTo>
                      <a:pt x="20723" y="16794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Rectangle 103"/>
              <p:cNvSpPr/>
              <p:nvPr/>
            </p:nvSpPr>
            <p:spPr>
              <a:xfrm>
                <a:off x="8957175" y="986743"/>
                <a:ext cx="491482" cy="565776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>
                    <a:solidFill>
                      <a:srgbClr val="FFFFFF"/>
                    </a:solidFill>
                  </a:rPr>
                  <a:t>04</a:t>
                </a:r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1" name="Group 59"/>
            <p:cNvGrpSpPr/>
            <p:nvPr/>
          </p:nvGrpSpPr>
          <p:grpSpPr>
            <a:xfrm>
              <a:off x="7954323" y="1595158"/>
              <a:ext cx="2412101" cy="926212"/>
              <a:chOff x="3141124" y="4901145"/>
              <a:chExt cx="2412101" cy="926212"/>
            </a:xfrm>
          </p:grpSpPr>
          <p:sp>
            <p:nvSpPr>
              <p:cNvPr id="31" name="TextBox 60"/>
              <p:cNvSpPr txBox="1"/>
              <p:nvPr/>
            </p:nvSpPr>
            <p:spPr>
              <a:xfrm>
                <a:off x="3141124" y="4901145"/>
                <a:ext cx="2412101" cy="261894"/>
              </a:xfrm>
              <a:prstGeom prst="rect">
                <a:avLst/>
              </a:prstGeom>
              <a:noFill/>
            </p:spPr>
            <p:txBody>
              <a:bodyPr wrap="none" lIns="14400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4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2" name="TextBox 61"/>
              <p:cNvSpPr txBox="1"/>
              <p:nvPr/>
            </p:nvSpPr>
            <p:spPr>
              <a:xfrm>
                <a:off x="3141124" y="5163039"/>
                <a:ext cx="2412101" cy="664318"/>
              </a:xfrm>
              <a:prstGeom prst="rect">
                <a:avLst/>
              </a:prstGeom>
              <a:noFill/>
            </p:spPr>
            <p:txBody>
              <a:bodyPr wrap="square" lIns="14400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chemeClr val="bg2"/>
                  </a:buClr>
                </a:pPr>
                <a:r>
                  <a:rPr lang="zh-CN" altLang="en-US" sz="1050"/>
                  <a:t>点击此处编辑内容点击此处编辑内容</a:t>
                </a:r>
                <a:br>
                  <a:rPr lang="zh-CN" altLang="en-US" sz="1050"/>
                </a:br>
                <a:r>
                  <a:rPr lang="zh-CN" altLang="en-US" sz="1050"/>
                  <a:t>点击此处编辑内容</a:t>
                </a:r>
                <a:endParaRPr lang="zh-CN" altLang="en-US" sz="1050" dirty="0"/>
              </a:p>
            </p:txBody>
          </p:sp>
        </p:grpSp>
        <p:grpSp>
          <p:nvGrpSpPr>
            <p:cNvPr id="22" name="Group 62"/>
            <p:cNvGrpSpPr/>
            <p:nvPr/>
          </p:nvGrpSpPr>
          <p:grpSpPr>
            <a:xfrm>
              <a:off x="6440513" y="2718288"/>
              <a:ext cx="2412101" cy="926212"/>
              <a:chOff x="3141124" y="4901145"/>
              <a:chExt cx="2412101" cy="926212"/>
            </a:xfrm>
          </p:grpSpPr>
          <p:sp>
            <p:nvSpPr>
              <p:cNvPr id="29" name="TextBox 63"/>
              <p:cNvSpPr txBox="1"/>
              <p:nvPr/>
            </p:nvSpPr>
            <p:spPr>
              <a:xfrm>
                <a:off x="3141124" y="4901145"/>
                <a:ext cx="2412101" cy="261894"/>
              </a:xfrm>
              <a:prstGeom prst="rect">
                <a:avLst/>
              </a:prstGeom>
              <a:noFill/>
            </p:spPr>
            <p:txBody>
              <a:bodyPr wrap="none" lIns="14400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3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0" name="TextBox 64"/>
              <p:cNvSpPr txBox="1"/>
              <p:nvPr/>
            </p:nvSpPr>
            <p:spPr>
              <a:xfrm>
                <a:off x="3141124" y="5163039"/>
                <a:ext cx="2412101" cy="664318"/>
              </a:xfrm>
              <a:prstGeom prst="rect">
                <a:avLst/>
              </a:prstGeom>
              <a:noFill/>
            </p:spPr>
            <p:txBody>
              <a:bodyPr wrap="square" lIns="14400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chemeClr val="bg2"/>
                  </a:buClr>
                </a:pPr>
                <a:r>
                  <a:rPr lang="zh-CN" altLang="en-US" sz="1050"/>
                  <a:t>点击此处编辑内容点击此处编辑内容</a:t>
                </a:r>
                <a:br>
                  <a:rPr lang="zh-CN" altLang="en-US" sz="1050"/>
                </a:br>
                <a:r>
                  <a:rPr lang="zh-CN" altLang="en-US" sz="1050"/>
                  <a:t>点击此处编辑内容</a:t>
                </a:r>
                <a:endParaRPr lang="zh-CN" altLang="en-US" sz="1050" dirty="0"/>
              </a:p>
            </p:txBody>
          </p:sp>
        </p:grpSp>
        <p:grpSp>
          <p:nvGrpSpPr>
            <p:cNvPr id="23" name="Group 65"/>
            <p:cNvGrpSpPr/>
            <p:nvPr/>
          </p:nvGrpSpPr>
          <p:grpSpPr>
            <a:xfrm>
              <a:off x="4964749" y="3848619"/>
              <a:ext cx="2412101" cy="926212"/>
              <a:chOff x="3141124" y="4901145"/>
              <a:chExt cx="2412101" cy="926212"/>
            </a:xfrm>
          </p:grpSpPr>
          <p:sp>
            <p:nvSpPr>
              <p:cNvPr id="27" name="TextBox 66"/>
              <p:cNvSpPr txBox="1"/>
              <p:nvPr/>
            </p:nvSpPr>
            <p:spPr>
              <a:xfrm>
                <a:off x="3141124" y="4901145"/>
                <a:ext cx="2412101" cy="261894"/>
              </a:xfrm>
              <a:prstGeom prst="rect">
                <a:avLst/>
              </a:prstGeom>
              <a:noFill/>
            </p:spPr>
            <p:txBody>
              <a:bodyPr wrap="none" lIns="14400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TextBox 67"/>
              <p:cNvSpPr txBox="1"/>
              <p:nvPr/>
            </p:nvSpPr>
            <p:spPr>
              <a:xfrm>
                <a:off x="3141124" y="5163039"/>
                <a:ext cx="2412101" cy="664318"/>
              </a:xfrm>
              <a:prstGeom prst="rect">
                <a:avLst/>
              </a:prstGeom>
              <a:noFill/>
            </p:spPr>
            <p:txBody>
              <a:bodyPr wrap="square" lIns="14400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chemeClr val="bg2"/>
                  </a:buClr>
                </a:pPr>
                <a:r>
                  <a:rPr lang="zh-CN" altLang="en-US" sz="1050"/>
                  <a:t>点击此处编辑内容点击此处编辑内容</a:t>
                </a:r>
                <a:br>
                  <a:rPr lang="zh-CN" altLang="en-US" sz="1050"/>
                </a:br>
                <a:r>
                  <a:rPr lang="zh-CN" altLang="en-US" sz="1050"/>
                  <a:t>点击此处编辑内容</a:t>
                </a:r>
                <a:endParaRPr lang="zh-CN" altLang="en-US" sz="1050" dirty="0"/>
              </a:p>
            </p:txBody>
          </p:sp>
        </p:grpSp>
        <p:grpSp>
          <p:nvGrpSpPr>
            <p:cNvPr id="24" name="Group 68"/>
            <p:cNvGrpSpPr/>
            <p:nvPr/>
          </p:nvGrpSpPr>
          <p:grpSpPr>
            <a:xfrm>
              <a:off x="3512192" y="4998268"/>
              <a:ext cx="2412101" cy="926212"/>
              <a:chOff x="3141124" y="4901145"/>
              <a:chExt cx="2412101" cy="926212"/>
            </a:xfrm>
          </p:grpSpPr>
          <p:sp>
            <p:nvSpPr>
              <p:cNvPr id="25" name="TextBox 69"/>
              <p:cNvSpPr txBox="1"/>
              <p:nvPr/>
            </p:nvSpPr>
            <p:spPr>
              <a:xfrm>
                <a:off x="3141124" y="4901145"/>
                <a:ext cx="2412101" cy="261894"/>
              </a:xfrm>
              <a:prstGeom prst="rect">
                <a:avLst/>
              </a:prstGeom>
              <a:noFill/>
            </p:spPr>
            <p:txBody>
              <a:bodyPr wrap="none" lIns="144000" tIns="0" rIns="0" bIns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1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TextBox 70"/>
              <p:cNvSpPr txBox="1"/>
              <p:nvPr/>
            </p:nvSpPr>
            <p:spPr>
              <a:xfrm>
                <a:off x="3141124" y="5163039"/>
                <a:ext cx="2412101" cy="664318"/>
              </a:xfrm>
              <a:prstGeom prst="rect">
                <a:avLst/>
              </a:prstGeom>
              <a:noFill/>
            </p:spPr>
            <p:txBody>
              <a:bodyPr wrap="square" lIns="14400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buClr>
                    <a:schemeClr val="bg2"/>
                  </a:buClr>
                </a:pPr>
                <a:r>
                  <a:rPr lang="zh-CN" altLang="en-US" sz="1050"/>
                  <a:t>点击此处编辑内容点击此处编辑内容</a:t>
                </a:r>
                <a:br>
                  <a:rPr lang="zh-CN" altLang="en-US" sz="1050"/>
                </a:br>
                <a:r>
                  <a:rPr lang="zh-CN" altLang="en-US" sz="1050"/>
                  <a:t>点击此处编辑内容</a:t>
                </a:r>
                <a:endParaRPr lang="zh-CN" altLang="en-US" sz="105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研究思路与方法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be665e90-12cd-4aba-a123-b8d1b2796f89"/>
          <p:cNvGrpSpPr>
            <a:grpSpLocks noChangeAspect="1"/>
          </p:cNvGrpSpPr>
          <p:nvPr/>
        </p:nvGrpSpPr>
        <p:grpSpPr>
          <a:xfrm>
            <a:off x="791977" y="1751483"/>
            <a:ext cx="10608046" cy="4356485"/>
            <a:chOff x="803412" y="1484783"/>
            <a:chExt cx="10608046" cy="4356485"/>
          </a:xfrm>
        </p:grpSpPr>
        <p:grpSp>
          <p:nvGrpSpPr>
            <p:cNvPr id="10" name="Group 50"/>
            <p:cNvGrpSpPr/>
            <p:nvPr/>
          </p:nvGrpSpPr>
          <p:grpSpPr>
            <a:xfrm>
              <a:off x="3783959" y="1484783"/>
              <a:ext cx="4441417" cy="4356485"/>
              <a:chOff x="3783959" y="1484783"/>
              <a:chExt cx="4441417" cy="4356485"/>
            </a:xfrm>
          </p:grpSpPr>
          <p:grpSp>
            <p:nvGrpSpPr>
              <p:cNvPr id="27" name="Group 46"/>
              <p:cNvGrpSpPr/>
              <p:nvPr/>
            </p:nvGrpSpPr>
            <p:grpSpPr>
              <a:xfrm>
                <a:off x="3796359" y="1484783"/>
                <a:ext cx="2074752" cy="2034607"/>
                <a:chOff x="3796359" y="1484783"/>
                <a:chExt cx="2074752" cy="2034607"/>
              </a:xfrm>
            </p:grpSpPr>
            <p:grpSp>
              <p:nvGrpSpPr>
                <p:cNvPr id="54" name="Group 12"/>
                <p:cNvGrpSpPr>
                  <a:grpSpLocks noChangeAspect="1"/>
                </p:cNvGrpSpPr>
                <p:nvPr/>
              </p:nvGrpSpPr>
              <p:grpSpPr>
                <a:xfrm>
                  <a:off x="3796359" y="1484783"/>
                  <a:ext cx="2074752" cy="2034607"/>
                  <a:chOff x="9165927" y="1574138"/>
                  <a:chExt cx="367102" cy="360000"/>
                </a:xfrm>
              </p:grpSpPr>
              <p:sp>
                <p:nvSpPr>
                  <p:cNvPr id="67" name="Oval 13"/>
                  <p:cNvSpPr/>
                  <p:nvPr/>
                </p:nvSpPr>
                <p:spPr>
                  <a:xfrm>
                    <a:off x="9173029" y="1574138"/>
                    <a:ext cx="360000" cy="360000"/>
                  </a:xfrm>
                  <a:prstGeom prst="ellipse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8" name="Oval 14"/>
                  <p:cNvSpPr>
                    <a:spLocks noChangeAspect="1"/>
                  </p:cNvSpPr>
                  <p:nvPr/>
                </p:nvSpPr>
                <p:spPr>
                  <a:xfrm>
                    <a:off x="9165927" y="1608268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55" name="Group 15"/>
                <p:cNvGrpSpPr>
                  <a:grpSpLocks noChangeAspect="1"/>
                </p:cNvGrpSpPr>
                <p:nvPr/>
              </p:nvGrpSpPr>
              <p:grpSpPr>
                <a:xfrm>
                  <a:off x="4299239" y="2181903"/>
                  <a:ext cx="700145" cy="610382"/>
                  <a:chOff x="7540014" y="4306907"/>
                  <a:chExt cx="389342" cy="339426"/>
                </a:xfrm>
                <a:solidFill>
                  <a:schemeClr val="accent1"/>
                </a:solidFill>
              </p:grpSpPr>
              <p:sp>
                <p:nvSpPr>
                  <p:cNvPr id="56" name="Freeform: Shape 16"/>
                  <p:cNvSpPr/>
                  <p:nvPr/>
                </p:nvSpPr>
                <p:spPr bwMode="auto">
                  <a:xfrm>
                    <a:off x="7799575" y="4409234"/>
                    <a:ext cx="102328" cy="10232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1" h="41">
                        <a:moveTo>
                          <a:pt x="0" y="39"/>
                        </a:moveTo>
                        <a:lnTo>
                          <a:pt x="3" y="41"/>
                        </a:lnTo>
                        <a:lnTo>
                          <a:pt x="41" y="3"/>
                        </a:lnTo>
                        <a:lnTo>
                          <a:pt x="39" y="0"/>
                        </a:lnTo>
                        <a:lnTo>
                          <a:pt x="0" y="3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7" name="Freeform: Shape 17"/>
                  <p:cNvSpPr/>
                  <p:nvPr/>
                </p:nvSpPr>
                <p:spPr bwMode="auto">
                  <a:xfrm>
                    <a:off x="7777112" y="4381780"/>
                    <a:ext cx="109814" cy="11480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4" h="46">
                        <a:moveTo>
                          <a:pt x="37" y="0"/>
                        </a:moveTo>
                        <a:lnTo>
                          <a:pt x="0" y="39"/>
                        </a:lnTo>
                        <a:lnTo>
                          <a:pt x="6" y="46"/>
                        </a:lnTo>
                        <a:lnTo>
                          <a:pt x="44" y="8"/>
                        </a:lnTo>
                        <a:lnTo>
                          <a:pt x="3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8" name="Freeform: Shape 18"/>
                  <p:cNvSpPr/>
                  <p:nvPr/>
                </p:nvSpPr>
                <p:spPr bwMode="auto">
                  <a:xfrm>
                    <a:off x="7757146" y="4366805"/>
                    <a:ext cx="104823" cy="1048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42">
                        <a:moveTo>
                          <a:pt x="0" y="38"/>
                        </a:moveTo>
                        <a:lnTo>
                          <a:pt x="4" y="42"/>
                        </a:lnTo>
                        <a:lnTo>
                          <a:pt x="42" y="4"/>
                        </a:lnTo>
                        <a:lnTo>
                          <a:pt x="38" y="0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9" name="Freeform: Shape 19"/>
                  <p:cNvSpPr/>
                  <p:nvPr/>
                </p:nvSpPr>
                <p:spPr bwMode="auto">
                  <a:xfrm>
                    <a:off x="7729693" y="4469133"/>
                    <a:ext cx="69882" cy="6988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28">
                        <a:moveTo>
                          <a:pt x="28" y="20"/>
                        </a:moveTo>
                        <a:lnTo>
                          <a:pt x="8" y="0"/>
                        </a:lnTo>
                        <a:lnTo>
                          <a:pt x="0" y="20"/>
                        </a:lnTo>
                        <a:lnTo>
                          <a:pt x="9" y="28"/>
                        </a:lnTo>
                        <a:lnTo>
                          <a:pt x="28" y="2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0" name="Freeform: Shape 20"/>
                  <p:cNvSpPr/>
                  <p:nvPr/>
                </p:nvSpPr>
                <p:spPr bwMode="auto">
                  <a:xfrm>
                    <a:off x="7712222" y="4526535"/>
                    <a:ext cx="34941" cy="3244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4" h="13">
                        <a:moveTo>
                          <a:pt x="0" y="13"/>
                        </a:moveTo>
                        <a:lnTo>
                          <a:pt x="14" y="6"/>
                        </a:lnTo>
                        <a:lnTo>
                          <a:pt x="6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1" name="Freeform: Shape 21"/>
                  <p:cNvSpPr/>
                  <p:nvPr/>
                </p:nvSpPr>
                <p:spPr bwMode="auto">
                  <a:xfrm>
                    <a:off x="7859474" y="4341848"/>
                    <a:ext cx="69882" cy="6988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8" h="28">
                        <a:moveTo>
                          <a:pt x="7" y="0"/>
                        </a:moveTo>
                        <a:lnTo>
                          <a:pt x="0" y="8"/>
                        </a:lnTo>
                        <a:lnTo>
                          <a:pt x="20" y="28"/>
                        </a:lnTo>
                        <a:lnTo>
                          <a:pt x="28" y="20"/>
                        </a:lnTo>
                        <a:lnTo>
                          <a:pt x="7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2" name="Freeform: Shape 22"/>
                  <p:cNvSpPr/>
                  <p:nvPr/>
                </p:nvSpPr>
                <p:spPr bwMode="auto">
                  <a:xfrm>
                    <a:off x="7540014" y="4306907"/>
                    <a:ext cx="279527" cy="33942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  <a:gd name="T54" fmla="*/ 2318 h 2362"/>
                      <a:gd name="T55" fmla="*/ 2318 h 2362"/>
                      <a:gd name="T56" fmla="*/ 2318 h 2362"/>
                      <a:gd name="T57" fmla="*/ 2318 h 2362"/>
                      <a:gd name="T58" fmla="*/ 2318 h 2362"/>
                      <a:gd name="T59" fmla="*/ 2318 h 2362"/>
                      <a:gd name="T60" fmla="*/ 2318 h 2362"/>
                      <a:gd name="T61" fmla="*/ 2318 h 2362"/>
                      <a:gd name="T62" fmla="*/ 2318 h 2362"/>
                      <a:gd name="T63" fmla="*/ 2318 h 2362"/>
                      <a:gd name="T64" fmla="*/ 2318 h 2362"/>
                      <a:gd name="T65" fmla="*/ 2318 h 2362"/>
                      <a:gd name="T66" fmla="*/ 2318 h 2362"/>
                      <a:gd name="T67" fmla="*/ 2318 h 2362"/>
                      <a:gd name="T68" fmla="*/ 2318 h 2362"/>
                      <a:gd name="T69" fmla="*/ 2318 h 2362"/>
                      <a:gd name="T70" fmla="*/ 2318 h 2362"/>
                      <a:gd name="T71" fmla="*/ 2318 h 2362"/>
                      <a:gd name="T72" fmla="*/ 2318 h 2362"/>
                      <a:gd name="T73" fmla="*/ 2318 h 2362"/>
                      <a:gd name="T74" fmla="*/ 2318 h 2362"/>
                      <a:gd name="T75" fmla="*/ 2318 h 2362"/>
                      <a:gd name="T76" fmla="*/ 2318 h 2362"/>
                      <a:gd name="T77" fmla="*/ 2318 h 2362"/>
                      <a:gd name="T78" fmla="*/ 2318 h 2362"/>
                      <a:gd name="T79" fmla="*/ 2318 h 2362"/>
                      <a:gd name="T80" fmla="*/ 2318 h 2362"/>
                      <a:gd name="T81" fmla="*/ 2318 h 2362"/>
                      <a:gd name="T82" fmla="*/ 2318 h 2362"/>
                      <a:gd name="T83" fmla="*/ 2318 h 2362"/>
                      <a:gd name="T84" fmla="*/ 2318 h 2362"/>
                      <a:gd name="T85" fmla="*/ 2318 h 2362"/>
                      <a:gd name="T86" fmla="*/ 2318 h 2362"/>
                      <a:gd name="T87" fmla="*/ 2318 h 2362"/>
                      <a:gd name="T88" fmla="*/ 2318 h 2362"/>
                      <a:gd name="T89" fmla="*/ 2318 h 2362"/>
                      <a:gd name="T90" fmla="*/ 2318 h 2362"/>
                      <a:gd name="T91" fmla="*/ 2318 h 2362"/>
                      <a:gd name="T92" fmla="*/ 2318 h 2362"/>
                      <a:gd name="T93" fmla="*/ 2318 h 2362"/>
                      <a:gd name="T94" fmla="*/ 2318 h 2362"/>
                      <a:gd name="T95" fmla="*/ 2318 h 2362"/>
                      <a:gd name="T96" fmla="*/ 2318 h 2362"/>
                      <a:gd name="T97" fmla="*/ 2318 h 2362"/>
                      <a:gd name="T98" fmla="*/ 2318 h 2362"/>
                      <a:gd name="T99" fmla="*/ 2318 h 2362"/>
                      <a:gd name="T100" fmla="*/ 2318 h 2362"/>
                      <a:gd name="T101" fmla="*/ 2318 h 2362"/>
                      <a:gd name="T102" fmla="*/ 2318 h 2362"/>
                      <a:gd name="T103" fmla="*/ 2318 h 2362"/>
                      <a:gd name="T104" fmla="*/ 2318 h 2362"/>
                      <a:gd name="T105" fmla="*/ 2318 h 2362"/>
                      <a:gd name="T106" fmla="*/ 2318 h 2362"/>
                      <a:gd name="T107" fmla="*/ 2318 h 2362"/>
                      <a:gd name="T108" fmla="*/ 2318 h 2362"/>
                      <a:gd name="T109" fmla="*/ 2318 h 2362"/>
                      <a:gd name="T110" fmla="*/ 2318 h 2362"/>
                      <a:gd name="T111" fmla="*/ 2318 h 2362"/>
                      <a:gd name="T112" fmla="*/ 2318 h 2362"/>
                      <a:gd name="T113" fmla="*/ 2318 h 2362"/>
                      <a:gd name="T114" fmla="*/ 2318 h 2362"/>
                      <a:gd name="T115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112" h="136">
                        <a:moveTo>
                          <a:pt x="104" y="101"/>
                        </a:moveTo>
                        <a:lnTo>
                          <a:pt x="83" y="101"/>
                        </a:lnTo>
                        <a:lnTo>
                          <a:pt x="83" y="129"/>
                        </a:lnTo>
                        <a:lnTo>
                          <a:pt x="7" y="129"/>
                        </a:lnTo>
                        <a:lnTo>
                          <a:pt x="7" y="32"/>
                        </a:lnTo>
                        <a:lnTo>
                          <a:pt x="104" y="32"/>
                        </a:lnTo>
                        <a:lnTo>
                          <a:pt x="104" y="40"/>
                        </a:lnTo>
                        <a:lnTo>
                          <a:pt x="112" y="32"/>
                        </a:lnTo>
                        <a:lnTo>
                          <a:pt x="112" y="6"/>
                        </a:lnTo>
                        <a:lnTo>
                          <a:pt x="97" y="6"/>
                        </a:lnTo>
                        <a:lnTo>
                          <a:pt x="97" y="20"/>
                        </a:lnTo>
                        <a:lnTo>
                          <a:pt x="95" y="20"/>
                        </a:lnTo>
                        <a:lnTo>
                          <a:pt x="95" y="0"/>
                        </a:lnTo>
                        <a:lnTo>
                          <a:pt x="89" y="0"/>
                        </a:lnTo>
                        <a:lnTo>
                          <a:pt x="89" y="20"/>
                        </a:lnTo>
                        <a:lnTo>
                          <a:pt x="87" y="20"/>
                        </a:lnTo>
                        <a:lnTo>
                          <a:pt x="87" y="6"/>
                        </a:lnTo>
                        <a:lnTo>
                          <a:pt x="79" y="6"/>
                        </a:lnTo>
                        <a:lnTo>
                          <a:pt x="79" y="20"/>
                        </a:lnTo>
                        <a:lnTo>
                          <a:pt x="76" y="20"/>
                        </a:lnTo>
                        <a:lnTo>
                          <a:pt x="76" y="0"/>
                        </a:lnTo>
                        <a:lnTo>
                          <a:pt x="72" y="0"/>
                        </a:lnTo>
                        <a:lnTo>
                          <a:pt x="72" y="20"/>
                        </a:lnTo>
                        <a:lnTo>
                          <a:pt x="68" y="20"/>
                        </a:lnTo>
                        <a:lnTo>
                          <a:pt x="68" y="6"/>
                        </a:lnTo>
                        <a:lnTo>
                          <a:pt x="60" y="6"/>
                        </a:lnTo>
                        <a:lnTo>
                          <a:pt x="60" y="20"/>
                        </a:lnTo>
                        <a:lnTo>
                          <a:pt x="57" y="20"/>
                        </a:lnTo>
                        <a:lnTo>
                          <a:pt x="57" y="0"/>
                        </a:lnTo>
                        <a:lnTo>
                          <a:pt x="53" y="0"/>
                        </a:lnTo>
                        <a:lnTo>
                          <a:pt x="53" y="20"/>
                        </a:lnTo>
                        <a:lnTo>
                          <a:pt x="51" y="20"/>
                        </a:lnTo>
                        <a:lnTo>
                          <a:pt x="51" y="6"/>
                        </a:lnTo>
                        <a:lnTo>
                          <a:pt x="43" y="6"/>
                        </a:lnTo>
                        <a:lnTo>
                          <a:pt x="43" y="20"/>
                        </a:lnTo>
                        <a:lnTo>
                          <a:pt x="40" y="20"/>
                        </a:lnTo>
                        <a:lnTo>
                          <a:pt x="40" y="0"/>
                        </a:lnTo>
                        <a:lnTo>
                          <a:pt x="35" y="0"/>
                        </a:lnTo>
                        <a:lnTo>
                          <a:pt x="35" y="20"/>
                        </a:lnTo>
                        <a:lnTo>
                          <a:pt x="32" y="20"/>
                        </a:lnTo>
                        <a:lnTo>
                          <a:pt x="32" y="6"/>
                        </a:lnTo>
                        <a:lnTo>
                          <a:pt x="25" y="6"/>
                        </a:lnTo>
                        <a:lnTo>
                          <a:pt x="25" y="20"/>
                        </a:lnTo>
                        <a:lnTo>
                          <a:pt x="23" y="20"/>
                        </a:lnTo>
                        <a:lnTo>
                          <a:pt x="23" y="0"/>
                        </a:lnTo>
                        <a:lnTo>
                          <a:pt x="17" y="0"/>
                        </a:lnTo>
                        <a:lnTo>
                          <a:pt x="17" y="20"/>
                        </a:lnTo>
                        <a:lnTo>
                          <a:pt x="15" y="20"/>
                        </a:lnTo>
                        <a:lnTo>
                          <a:pt x="15" y="6"/>
                        </a:lnTo>
                        <a:lnTo>
                          <a:pt x="0" y="6"/>
                        </a:lnTo>
                        <a:lnTo>
                          <a:pt x="0" y="24"/>
                        </a:lnTo>
                        <a:lnTo>
                          <a:pt x="0" y="28"/>
                        </a:lnTo>
                        <a:lnTo>
                          <a:pt x="0" y="136"/>
                        </a:lnTo>
                        <a:lnTo>
                          <a:pt x="89" y="136"/>
                        </a:lnTo>
                        <a:lnTo>
                          <a:pt x="112" y="110"/>
                        </a:lnTo>
                        <a:lnTo>
                          <a:pt x="112" y="84"/>
                        </a:lnTo>
                        <a:lnTo>
                          <a:pt x="104" y="92"/>
                        </a:lnTo>
                        <a:lnTo>
                          <a:pt x="104" y="10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3" name="Rectangle 23"/>
                  <p:cNvSpPr/>
                  <p:nvPr/>
                </p:nvSpPr>
                <p:spPr bwMode="auto">
                  <a:xfrm>
                    <a:off x="7589930" y="4421713"/>
                    <a:ext cx="109814" cy="1747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4" name="Rectangle 24"/>
                  <p:cNvSpPr/>
                  <p:nvPr/>
                </p:nvSpPr>
                <p:spPr bwMode="auto">
                  <a:xfrm>
                    <a:off x="7589930" y="4461645"/>
                    <a:ext cx="109814" cy="1747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5" name="Rectangle 25"/>
                  <p:cNvSpPr/>
                  <p:nvPr/>
                </p:nvSpPr>
                <p:spPr bwMode="auto">
                  <a:xfrm>
                    <a:off x="7589930" y="4506569"/>
                    <a:ext cx="109814" cy="1497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66" name="Rectangle 26"/>
                  <p:cNvSpPr/>
                  <p:nvPr/>
                </p:nvSpPr>
                <p:spPr bwMode="auto">
                  <a:xfrm>
                    <a:off x="7589930" y="4548998"/>
                    <a:ext cx="109814" cy="1747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8" name="Group 47"/>
              <p:cNvGrpSpPr/>
              <p:nvPr/>
            </p:nvGrpSpPr>
            <p:grpSpPr>
              <a:xfrm>
                <a:off x="3783959" y="3806661"/>
                <a:ext cx="2076589" cy="2034607"/>
                <a:chOff x="3783959" y="3806661"/>
                <a:chExt cx="2076589" cy="2034607"/>
              </a:xfrm>
            </p:grpSpPr>
            <p:grpSp>
              <p:nvGrpSpPr>
                <p:cNvPr id="46" name="Group 9"/>
                <p:cNvGrpSpPr>
                  <a:grpSpLocks noChangeAspect="1"/>
                </p:cNvGrpSpPr>
                <p:nvPr/>
              </p:nvGrpSpPr>
              <p:grpSpPr>
                <a:xfrm>
                  <a:off x="3783959" y="3806661"/>
                  <a:ext cx="2076589" cy="2034607"/>
                  <a:chOff x="9165601" y="1574138"/>
                  <a:chExt cx="367428" cy="360000"/>
                </a:xfrm>
              </p:grpSpPr>
              <p:sp>
                <p:nvSpPr>
                  <p:cNvPr id="52" name="Oval 10"/>
                  <p:cNvSpPr/>
                  <p:nvPr/>
                </p:nvSpPr>
                <p:spPr>
                  <a:xfrm>
                    <a:off x="9173029" y="1574138"/>
                    <a:ext cx="360000" cy="360000"/>
                  </a:xfrm>
                  <a:prstGeom prst="ellipse">
                    <a:avLst/>
                  </a:prstGeom>
                  <a:solidFill>
                    <a:schemeClr val="accent2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3" name="Oval 11"/>
                  <p:cNvSpPr>
                    <a:spLocks noChangeAspect="1"/>
                  </p:cNvSpPr>
                  <p:nvPr/>
                </p:nvSpPr>
                <p:spPr>
                  <a:xfrm>
                    <a:off x="9165601" y="1607946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48" name="Group 27"/>
                <p:cNvGrpSpPr>
                  <a:grpSpLocks noChangeAspect="1"/>
                </p:cNvGrpSpPr>
                <p:nvPr/>
              </p:nvGrpSpPr>
              <p:grpSpPr>
                <a:xfrm>
                  <a:off x="4258761" y="4508626"/>
                  <a:ext cx="598571" cy="610383"/>
                  <a:chOff x="7160655" y="2178006"/>
                  <a:chExt cx="379359" cy="386846"/>
                </a:xfrm>
                <a:solidFill>
                  <a:schemeClr val="accent2"/>
                </a:solidFill>
              </p:grpSpPr>
              <p:sp>
                <p:nvSpPr>
                  <p:cNvPr id="49" name="Freeform: Shape 28"/>
                  <p:cNvSpPr/>
                  <p:nvPr/>
                </p:nvSpPr>
                <p:spPr bwMode="auto">
                  <a:xfrm>
                    <a:off x="7277956" y="2178006"/>
                    <a:ext cx="262058" cy="26205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9" h="79">
                        <a:moveTo>
                          <a:pt x="65" y="14"/>
                        </a:moveTo>
                        <a:cubicBezTo>
                          <a:pt x="51" y="0"/>
                          <a:pt x="28" y="0"/>
                          <a:pt x="14" y="14"/>
                        </a:cubicBezTo>
                        <a:cubicBezTo>
                          <a:pt x="0" y="28"/>
                          <a:pt x="0" y="49"/>
                          <a:pt x="11" y="63"/>
                        </a:cubicBezTo>
                        <a:cubicBezTo>
                          <a:pt x="11" y="63"/>
                          <a:pt x="11" y="63"/>
                          <a:pt x="11" y="63"/>
                        </a:cubicBezTo>
                        <a:cubicBezTo>
                          <a:pt x="14" y="66"/>
                          <a:pt x="15" y="67"/>
                          <a:pt x="17" y="68"/>
                        </a:cubicBezTo>
                        <a:cubicBezTo>
                          <a:pt x="31" y="79"/>
                          <a:pt x="51" y="78"/>
                          <a:pt x="64" y="65"/>
                        </a:cubicBezTo>
                        <a:cubicBezTo>
                          <a:pt x="78" y="51"/>
                          <a:pt x="79" y="29"/>
                          <a:pt x="65" y="14"/>
                        </a:cubicBezTo>
                        <a:close/>
                        <a:moveTo>
                          <a:pt x="58" y="59"/>
                        </a:moveTo>
                        <a:cubicBezTo>
                          <a:pt x="47" y="69"/>
                          <a:pt x="30" y="69"/>
                          <a:pt x="20" y="59"/>
                        </a:cubicBezTo>
                        <a:cubicBezTo>
                          <a:pt x="9" y="48"/>
                          <a:pt x="9" y="31"/>
                          <a:pt x="20" y="21"/>
                        </a:cubicBezTo>
                        <a:cubicBezTo>
                          <a:pt x="31" y="10"/>
                          <a:pt x="48" y="10"/>
                          <a:pt x="58" y="21"/>
                        </a:cubicBezTo>
                        <a:cubicBezTo>
                          <a:pt x="69" y="31"/>
                          <a:pt x="69" y="48"/>
                          <a:pt x="58" y="59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0" name="Freeform: Shape 29"/>
                  <p:cNvSpPr/>
                  <p:nvPr/>
                </p:nvSpPr>
                <p:spPr bwMode="auto">
                  <a:xfrm>
                    <a:off x="7160655" y="2400130"/>
                    <a:ext cx="159730" cy="16472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" h="66">
                        <a:moveTo>
                          <a:pt x="0" y="52"/>
                        </a:moveTo>
                        <a:lnTo>
                          <a:pt x="12" y="66"/>
                        </a:lnTo>
                        <a:lnTo>
                          <a:pt x="64" y="8"/>
                        </a:lnTo>
                        <a:lnTo>
                          <a:pt x="55" y="0"/>
                        </a:lnTo>
                        <a:lnTo>
                          <a:pt x="0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51" name="Freeform: Shape 30"/>
                  <p:cNvSpPr/>
                  <p:nvPr/>
                </p:nvSpPr>
                <p:spPr bwMode="auto">
                  <a:xfrm>
                    <a:off x="7412728" y="2265358"/>
                    <a:ext cx="99831" cy="119797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0" h="36">
                        <a:moveTo>
                          <a:pt x="16" y="0"/>
                        </a:moveTo>
                        <a:cubicBezTo>
                          <a:pt x="20" y="26"/>
                          <a:pt x="0" y="34"/>
                          <a:pt x="0" y="34"/>
                        </a:cubicBezTo>
                        <a:cubicBezTo>
                          <a:pt x="6" y="36"/>
                          <a:pt x="6" y="36"/>
                          <a:pt x="6" y="36"/>
                        </a:cubicBezTo>
                        <a:cubicBezTo>
                          <a:pt x="30" y="21"/>
                          <a:pt x="16" y="0"/>
                          <a:pt x="1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29" name="Group 48"/>
              <p:cNvGrpSpPr/>
              <p:nvPr/>
            </p:nvGrpSpPr>
            <p:grpSpPr>
              <a:xfrm>
                <a:off x="6154750" y="1484785"/>
                <a:ext cx="2058181" cy="2034607"/>
                <a:chOff x="6154750" y="1484785"/>
                <a:chExt cx="2058181" cy="2034607"/>
              </a:xfrm>
            </p:grpSpPr>
            <p:grpSp>
              <p:nvGrpSpPr>
                <p:cNvPr id="35" name="Group 6"/>
                <p:cNvGrpSpPr>
                  <a:grpSpLocks noChangeAspect="1"/>
                </p:cNvGrpSpPr>
                <p:nvPr/>
              </p:nvGrpSpPr>
              <p:grpSpPr>
                <a:xfrm>
                  <a:off x="6154750" y="1484785"/>
                  <a:ext cx="2058181" cy="2034607"/>
                  <a:chOff x="9173029" y="1574138"/>
                  <a:chExt cx="364171" cy="360000"/>
                </a:xfrm>
              </p:grpSpPr>
              <p:sp>
                <p:nvSpPr>
                  <p:cNvPr id="42" name="Oval 7"/>
                  <p:cNvSpPr/>
                  <p:nvPr/>
                </p:nvSpPr>
                <p:spPr>
                  <a:xfrm>
                    <a:off x="9173029" y="1574138"/>
                    <a:ext cx="360000" cy="360000"/>
                  </a:xfrm>
                  <a:prstGeom prst="ellipse">
                    <a:avLst/>
                  </a:prstGeom>
                  <a:solidFill>
                    <a:schemeClr val="accent3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3" name="Oval 8"/>
                  <p:cNvSpPr>
                    <a:spLocks noChangeAspect="1"/>
                  </p:cNvSpPr>
                  <p:nvPr/>
                </p:nvSpPr>
                <p:spPr>
                  <a:xfrm>
                    <a:off x="9249200" y="1610138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36" name="Group 31"/>
                <p:cNvGrpSpPr>
                  <a:grpSpLocks noChangeAspect="1"/>
                </p:cNvGrpSpPr>
                <p:nvPr/>
              </p:nvGrpSpPr>
              <p:grpSpPr>
                <a:xfrm>
                  <a:off x="7046842" y="2231287"/>
                  <a:ext cx="693316" cy="610383"/>
                  <a:chOff x="6040049" y="4182118"/>
                  <a:chExt cx="521619" cy="459224"/>
                </a:xfrm>
                <a:solidFill>
                  <a:schemeClr val="accent3"/>
                </a:solidFill>
              </p:grpSpPr>
              <p:sp>
                <p:nvSpPr>
                  <p:cNvPr id="37" name="Freeform: Shape 32"/>
                  <p:cNvSpPr/>
                  <p:nvPr/>
                </p:nvSpPr>
                <p:spPr bwMode="auto">
                  <a:xfrm>
                    <a:off x="6087469" y="4202084"/>
                    <a:ext cx="194671" cy="41929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" h="126">
                        <a:moveTo>
                          <a:pt x="52" y="5"/>
                        </a:move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5" y="38"/>
                          <a:pt x="0" y="39"/>
                        </a:cubicBezTo>
                        <a:cubicBezTo>
                          <a:pt x="0" y="86"/>
                          <a:pt x="0" y="86"/>
                          <a:pt x="0" y="86"/>
                        </a:cubicBezTo>
                        <a:cubicBezTo>
                          <a:pt x="5" y="87"/>
                          <a:pt x="9" y="88"/>
                          <a:pt x="9" y="88"/>
                        </a:cubicBezTo>
                        <a:cubicBezTo>
                          <a:pt x="51" y="119"/>
                          <a:pt x="51" y="119"/>
                          <a:pt x="51" y="119"/>
                        </a:cubicBezTo>
                        <a:cubicBezTo>
                          <a:pt x="51" y="119"/>
                          <a:pt x="59" y="126"/>
                          <a:pt x="59" y="119"/>
                        </a:cubicBezTo>
                        <a:cubicBezTo>
                          <a:pt x="59" y="112"/>
                          <a:pt x="59" y="11"/>
                          <a:pt x="59" y="5"/>
                        </a:cubicBezTo>
                        <a:cubicBezTo>
                          <a:pt x="59" y="0"/>
                          <a:pt x="52" y="5"/>
                          <a:pt x="52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8" name="Freeform: Shape 33"/>
                  <p:cNvSpPr/>
                  <p:nvPr/>
                </p:nvSpPr>
                <p:spPr bwMode="auto">
                  <a:xfrm>
                    <a:off x="6040049" y="4339353"/>
                    <a:ext cx="27454" cy="14725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44">
                        <a:moveTo>
                          <a:pt x="0" y="8"/>
                        </a:moveTo>
                        <a:cubicBezTo>
                          <a:pt x="0" y="16"/>
                          <a:pt x="0" y="32"/>
                          <a:pt x="0" y="38"/>
                        </a:cubicBezTo>
                        <a:cubicBezTo>
                          <a:pt x="0" y="40"/>
                          <a:pt x="4" y="42"/>
                          <a:pt x="8" y="44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4" y="2"/>
                          <a:pt x="0" y="4"/>
                          <a:pt x="0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9" name="Freeform: Shape 34"/>
                  <p:cNvSpPr/>
                  <p:nvPr/>
                </p:nvSpPr>
                <p:spPr bwMode="auto">
                  <a:xfrm>
                    <a:off x="6329559" y="4296924"/>
                    <a:ext cx="77370" cy="2296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3" h="69">
                        <a:moveTo>
                          <a:pt x="10" y="2"/>
                        </a:moveTo>
                        <a:cubicBezTo>
                          <a:pt x="7" y="0"/>
                          <a:pt x="4" y="0"/>
                          <a:pt x="2" y="2"/>
                        </a:cubicBezTo>
                        <a:cubicBezTo>
                          <a:pt x="0" y="4"/>
                          <a:pt x="0" y="8"/>
                          <a:pt x="2" y="10"/>
                        </a:cubicBezTo>
                        <a:cubicBezTo>
                          <a:pt x="9" y="17"/>
                          <a:pt x="12" y="26"/>
                          <a:pt x="12" y="35"/>
                        </a:cubicBezTo>
                        <a:cubicBezTo>
                          <a:pt x="12" y="44"/>
                          <a:pt x="9" y="53"/>
                          <a:pt x="2" y="60"/>
                        </a:cubicBezTo>
                        <a:cubicBezTo>
                          <a:pt x="0" y="62"/>
                          <a:pt x="0" y="65"/>
                          <a:pt x="2" y="67"/>
                        </a:cubicBezTo>
                        <a:cubicBezTo>
                          <a:pt x="3" y="68"/>
                          <a:pt x="4" y="69"/>
                          <a:pt x="6" y="69"/>
                        </a:cubicBezTo>
                        <a:cubicBezTo>
                          <a:pt x="7" y="69"/>
                          <a:pt x="9" y="68"/>
                          <a:pt x="10" y="67"/>
                        </a:cubicBezTo>
                        <a:cubicBezTo>
                          <a:pt x="19" y="58"/>
                          <a:pt x="23" y="47"/>
                          <a:pt x="23" y="35"/>
                        </a:cubicBezTo>
                        <a:cubicBezTo>
                          <a:pt x="23" y="23"/>
                          <a:pt x="19" y="11"/>
                          <a:pt x="1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0" name="Freeform: Shape 35"/>
                  <p:cNvSpPr/>
                  <p:nvPr/>
                </p:nvSpPr>
                <p:spPr bwMode="auto">
                  <a:xfrm>
                    <a:off x="6376980" y="4239521"/>
                    <a:ext cx="102328" cy="3419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1" h="103">
                        <a:moveTo>
                          <a:pt x="10" y="2"/>
                        </a:moveTo>
                        <a:cubicBezTo>
                          <a:pt x="8" y="0"/>
                          <a:pt x="5" y="0"/>
                          <a:pt x="3" y="2"/>
                        </a:cubicBezTo>
                        <a:cubicBezTo>
                          <a:pt x="0" y="4"/>
                          <a:pt x="0" y="8"/>
                          <a:pt x="3" y="10"/>
                        </a:cubicBezTo>
                        <a:cubicBezTo>
                          <a:pt x="14" y="21"/>
                          <a:pt x="20" y="37"/>
                          <a:pt x="20" y="52"/>
                        </a:cubicBezTo>
                        <a:cubicBezTo>
                          <a:pt x="20" y="67"/>
                          <a:pt x="14" y="82"/>
                          <a:pt x="3" y="94"/>
                        </a:cubicBezTo>
                        <a:cubicBezTo>
                          <a:pt x="0" y="96"/>
                          <a:pt x="0" y="100"/>
                          <a:pt x="3" y="102"/>
                        </a:cubicBezTo>
                        <a:cubicBezTo>
                          <a:pt x="4" y="103"/>
                          <a:pt x="5" y="103"/>
                          <a:pt x="6" y="103"/>
                        </a:cubicBezTo>
                        <a:cubicBezTo>
                          <a:pt x="8" y="103"/>
                          <a:pt x="9" y="103"/>
                          <a:pt x="10" y="102"/>
                        </a:cubicBezTo>
                        <a:cubicBezTo>
                          <a:pt x="24" y="88"/>
                          <a:pt x="31" y="70"/>
                          <a:pt x="31" y="52"/>
                        </a:cubicBezTo>
                        <a:cubicBezTo>
                          <a:pt x="31" y="34"/>
                          <a:pt x="24" y="16"/>
                          <a:pt x="1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41" name="Freeform: Shape 36"/>
                  <p:cNvSpPr/>
                  <p:nvPr/>
                </p:nvSpPr>
                <p:spPr bwMode="auto">
                  <a:xfrm>
                    <a:off x="6436879" y="4182118"/>
                    <a:ext cx="124789" cy="45922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8" h="138">
                        <a:moveTo>
                          <a:pt x="10" y="2"/>
                        </a:moveTo>
                        <a:cubicBezTo>
                          <a:pt x="8" y="0"/>
                          <a:pt x="5" y="0"/>
                          <a:pt x="2" y="2"/>
                        </a:cubicBezTo>
                        <a:cubicBezTo>
                          <a:pt x="0" y="4"/>
                          <a:pt x="0" y="7"/>
                          <a:pt x="2" y="9"/>
                        </a:cubicBezTo>
                        <a:cubicBezTo>
                          <a:pt x="19" y="26"/>
                          <a:pt x="27" y="47"/>
                          <a:pt x="27" y="69"/>
                        </a:cubicBezTo>
                        <a:cubicBezTo>
                          <a:pt x="27" y="90"/>
                          <a:pt x="19" y="112"/>
                          <a:pt x="2" y="128"/>
                        </a:cubicBezTo>
                        <a:cubicBezTo>
                          <a:pt x="0" y="130"/>
                          <a:pt x="0" y="134"/>
                          <a:pt x="2" y="136"/>
                        </a:cubicBezTo>
                        <a:cubicBezTo>
                          <a:pt x="4" y="137"/>
                          <a:pt x="5" y="138"/>
                          <a:pt x="6" y="138"/>
                        </a:cubicBezTo>
                        <a:cubicBezTo>
                          <a:pt x="8" y="138"/>
                          <a:pt x="9" y="137"/>
                          <a:pt x="10" y="136"/>
                        </a:cubicBezTo>
                        <a:cubicBezTo>
                          <a:pt x="29" y="117"/>
                          <a:pt x="38" y="93"/>
                          <a:pt x="38" y="69"/>
                        </a:cubicBezTo>
                        <a:cubicBezTo>
                          <a:pt x="38" y="45"/>
                          <a:pt x="29" y="20"/>
                          <a:pt x="10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30" name="Group 49"/>
              <p:cNvGrpSpPr/>
              <p:nvPr/>
            </p:nvGrpSpPr>
            <p:grpSpPr>
              <a:xfrm>
                <a:off x="6145289" y="3804837"/>
                <a:ext cx="2080087" cy="2034607"/>
                <a:chOff x="6145289" y="3804837"/>
                <a:chExt cx="2080087" cy="2034607"/>
              </a:xfrm>
            </p:grpSpPr>
            <p:grpSp>
              <p:nvGrpSpPr>
                <p:cNvPr id="31" name="Group 3"/>
                <p:cNvGrpSpPr>
                  <a:grpSpLocks noChangeAspect="1"/>
                </p:cNvGrpSpPr>
                <p:nvPr/>
              </p:nvGrpSpPr>
              <p:grpSpPr>
                <a:xfrm>
                  <a:off x="6145289" y="3804837"/>
                  <a:ext cx="2080087" cy="2034607"/>
                  <a:chOff x="9173029" y="1574138"/>
                  <a:chExt cx="368047" cy="360000"/>
                </a:xfrm>
              </p:grpSpPr>
              <p:sp>
                <p:nvSpPr>
                  <p:cNvPr id="33" name="Oval 4"/>
                  <p:cNvSpPr/>
                  <p:nvPr/>
                </p:nvSpPr>
                <p:spPr>
                  <a:xfrm>
                    <a:off x="9173029" y="1574138"/>
                    <a:ext cx="360000" cy="360000"/>
                  </a:xfrm>
                  <a:prstGeom prst="ellipse">
                    <a:avLst/>
                  </a:prstGeom>
                  <a:solidFill>
                    <a:schemeClr val="accent4"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34" name="Oval 5"/>
                  <p:cNvSpPr>
                    <a:spLocks noChangeAspect="1"/>
                  </p:cNvSpPr>
                  <p:nvPr/>
                </p:nvSpPr>
                <p:spPr>
                  <a:xfrm>
                    <a:off x="9253076" y="1610138"/>
                    <a:ext cx="288000" cy="2880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32" name="Freeform: Shape 37"/>
                <p:cNvSpPr>
                  <a:spLocks noChangeAspect="1"/>
                </p:cNvSpPr>
                <p:nvPr/>
              </p:nvSpPr>
              <p:spPr bwMode="auto">
                <a:xfrm>
                  <a:off x="7044054" y="4555437"/>
                  <a:ext cx="685687" cy="61038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  <a:gd name="T92" fmla="*/ 2318 h 2362"/>
                    <a:gd name="T93" fmla="*/ 2318 h 2362"/>
                    <a:gd name="T94" fmla="*/ 2318 h 2362"/>
                    <a:gd name="T95" fmla="*/ 2318 h 2362"/>
                    <a:gd name="T96" fmla="*/ 2318 h 2362"/>
                    <a:gd name="T9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01" h="357">
                      <a:moveTo>
                        <a:pt x="62" y="116"/>
                      </a:moveTo>
                      <a:cubicBezTo>
                        <a:pt x="81" y="101"/>
                        <a:pt x="97" y="111"/>
                        <a:pt x="117" y="135"/>
                      </a:cubicBezTo>
                      <a:cubicBezTo>
                        <a:pt x="120" y="138"/>
                        <a:pt x="123" y="135"/>
                        <a:pt x="124" y="133"/>
                      </a:cubicBezTo>
                      <a:cubicBezTo>
                        <a:pt x="126" y="132"/>
                        <a:pt x="154" y="107"/>
                        <a:pt x="155" y="106"/>
                      </a:cubicBezTo>
                      <a:cubicBezTo>
                        <a:pt x="156" y="105"/>
                        <a:pt x="158" y="102"/>
                        <a:pt x="156" y="100"/>
                      </a:cubicBezTo>
                      <a:cubicBezTo>
                        <a:pt x="154" y="98"/>
                        <a:pt x="146" y="88"/>
                        <a:pt x="141" y="81"/>
                      </a:cubicBezTo>
                      <a:cubicBezTo>
                        <a:pt x="105" y="34"/>
                        <a:pt x="240" y="2"/>
                        <a:pt x="219" y="1"/>
                      </a:cubicBezTo>
                      <a:cubicBezTo>
                        <a:pt x="208" y="1"/>
                        <a:pt x="166" y="0"/>
                        <a:pt x="160" y="1"/>
                      </a:cubicBezTo>
                      <a:cubicBezTo>
                        <a:pt x="134" y="4"/>
                        <a:pt x="102" y="28"/>
                        <a:pt x="86" y="39"/>
                      </a:cubicBezTo>
                      <a:cubicBezTo>
                        <a:pt x="64" y="53"/>
                        <a:pt x="57" y="62"/>
                        <a:pt x="55" y="63"/>
                      </a:cubicBezTo>
                      <a:cubicBezTo>
                        <a:pt x="49" y="68"/>
                        <a:pt x="54" y="80"/>
                        <a:pt x="43" y="90"/>
                      </a:cubicBezTo>
                      <a:cubicBezTo>
                        <a:pt x="32" y="100"/>
                        <a:pt x="25" y="92"/>
                        <a:pt x="18" y="98"/>
                      </a:cubicBezTo>
                      <a:cubicBezTo>
                        <a:pt x="15" y="101"/>
                        <a:pt x="5" y="108"/>
                        <a:pt x="3" y="110"/>
                      </a:cubicBezTo>
                      <a:cubicBezTo>
                        <a:pt x="0" y="113"/>
                        <a:pt x="0" y="117"/>
                        <a:pt x="2" y="120"/>
                      </a:cubicBezTo>
                      <a:cubicBezTo>
                        <a:pt x="2" y="120"/>
                        <a:pt x="28" y="148"/>
                        <a:pt x="30" y="150"/>
                      </a:cubicBezTo>
                      <a:cubicBezTo>
                        <a:pt x="32" y="153"/>
                        <a:pt x="38" y="155"/>
                        <a:pt x="41" y="152"/>
                      </a:cubicBezTo>
                      <a:cubicBezTo>
                        <a:pt x="45" y="149"/>
                        <a:pt x="54" y="141"/>
                        <a:pt x="55" y="139"/>
                      </a:cubicBezTo>
                      <a:cubicBezTo>
                        <a:pt x="57" y="138"/>
                        <a:pt x="54" y="122"/>
                        <a:pt x="62" y="116"/>
                      </a:cubicBezTo>
                      <a:close/>
                      <a:moveTo>
                        <a:pt x="177" y="126"/>
                      </a:moveTo>
                      <a:cubicBezTo>
                        <a:pt x="174" y="123"/>
                        <a:pt x="171" y="123"/>
                        <a:pt x="169" y="125"/>
                      </a:cubicBezTo>
                      <a:cubicBezTo>
                        <a:pt x="140" y="150"/>
                        <a:pt x="140" y="150"/>
                        <a:pt x="140" y="150"/>
                      </a:cubicBezTo>
                      <a:cubicBezTo>
                        <a:pt x="138" y="152"/>
                        <a:pt x="137" y="156"/>
                        <a:pt x="139" y="158"/>
                      </a:cubicBezTo>
                      <a:cubicBezTo>
                        <a:pt x="305" y="347"/>
                        <a:pt x="305" y="347"/>
                        <a:pt x="305" y="347"/>
                      </a:cubicBezTo>
                      <a:cubicBezTo>
                        <a:pt x="309" y="352"/>
                        <a:pt x="316" y="352"/>
                        <a:pt x="320" y="348"/>
                      </a:cubicBezTo>
                      <a:cubicBezTo>
                        <a:pt x="340" y="332"/>
                        <a:pt x="340" y="332"/>
                        <a:pt x="340" y="332"/>
                      </a:cubicBezTo>
                      <a:cubicBezTo>
                        <a:pt x="344" y="328"/>
                        <a:pt x="345" y="321"/>
                        <a:pt x="341" y="317"/>
                      </a:cubicBezTo>
                      <a:lnTo>
                        <a:pt x="177" y="126"/>
                      </a:lnTo>
                      <a:close/>
                      <a:moveTo>
                        <a:pt x="398" y="46"/>
                      </a:moveTo>
                      <a:cubicBezTo>
                        <a:pt x="396" y="36"/>
                        <a:pt x="391" y="38"/>
                        <a:pt x="389" y="42"/>
                      </a:cubicBezTo>
                      <a:cubicBezTo>
                        <a:pt x="386" y="46"/>
                        <a:pt x="374" y="64"/>
                        <a:pt x="369" y="72"/>
                      </a:cubicBezTo>
                      <a:cubicBezTo>
                        <a:pt x="364" y="80"/>
                        <a:pt x="353" y="96"/>
                        <a:pt x="331" y="80"/>
                      </a:cubicBezTo>
                      <a:cubicBezTo>
                        <a:pt x="308" y="64"/>
                        <a:pt x="316" y="53"/>
                        <a:pt x="320" y="45"/>
                      </a:cubicBezTo>
                      <a:cubicBezTo>
                        <a:pt x="324" y="38"/>
                        <a:pt x="336" y="16"/>
                        <a:pt x="338" y="13"/>
                      </a:cubicBezTo>
                      <a:cubicBezTo>
                        <a:pt x="340" y="11"/>
                        <a:pt x="338" y="3"/>
                        <a:pt x="330" y="6"/>
                      </a:cubicBezTo>
                      <a:cubicBezTo>
                        <a:pt x="323" y="9"/>
                        <a:pt x="280" y="27"/>
                        <a:pt x="274" y="51"/>
                      </a:cubicBezTo>
                      <a:cubicBezTo>
                        <a:pt x="268" y="76"/>
                        <a:pt x="279" y="99"/>
                        <a:pt x="257" y="121"/>
                      </a:cubicBezTo>
                      <a:cubicBezTo>
                        <a:pt x="230" y="149"/>
                        <a:pt x="230" y="149"/>
                        <a:pt x="230" y="149"/>
                      </a:cubicBezTo>
                      <a:cubicBezTo>
                        <a:pt x="257" y="181"/>
                        <a:pt x="257" y="181"/>
                        <a:pt x="257" y="181"/>
                      </a:cubicBezTo>
                      <a:cubicBezTo>
                        <a:pt x="290" y="149"/>
                        <a:pt x="290" y="149"/>
                        <a:pt x="290" y="149"/>
                      </a:cubicBezTo>
                      <a:cubicBezTo>
                        <a:pt x="298" y="141"/>
                        <a:pt x="315" y="134"/>
                        <a:pt x="330" y="137"/>
                      </a:cubicBezTo>
                      <a:cubicBezTo>
                        <a:pt x="363" y="144"/>
                        <a:pt x="381" y="132"/>
                        <a:pt x="391" y="112"/>
                      </a:cubicBezTo>
                      <a:cubicBezTo>
                        <a:pt x="401" y="94"/>
                        <a:pt x="399" y="56"/>
                        <a:pt x="398" y="46"/>
                      </a:cubicBezTo>
                      <a:close/>
                      <a:moveTo>
                        <a:pt x="55" y="319"/>
                      </a:moveTo>
                      <a:cubicBezTo>
                        <a:pt x="50" y="323"/>
                        <a:pt x="50" y="330"/>
                        <a:pt x="55" y="334"/>
                      </a:cubicBezTo>
                      <a:cubicBezTo>
                        <a:pt x="74" y="353"/>
                        <a:pt x="74" y="353"/>
                        <a:pt x="74" y="353"/>
                      </a:cubicBezTo>
                      <a:cubicBezTo>
                        <a:pt x="78" y="357"/>
                        <a:pt x="84" y="355"/>
                        <a:pt x="89" y="351"/>
                      </a:cubicBezTo>
                      <a:cubicBezTo>
                        <a:pt x="187" y="254"/>
                        <a:pt x="187" y="254"/>
                        <a:pt x="187" y="254"/>
                      </a:cubicBezTo>
                      <a:cubicBezTo>
                        <a:pt x="157" y="220"/>
                        <a:pt x="157" y="220"/>
                        <a:pt x="157" y="220"/>
                      </a:cubicBezTo>
                      <a:lnTo>
                        <a:pt x="55" y="31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1" name="Group 2"/>
            <p:cNvGrpSpPr/>
            <p:nvPr/>
          </p:nvGrpSpPr>
          <p:grpSpPr>
            <a:xfrm>
              <a:off x="803412" y="2160038"/>
              <a:ext cx="2939194" cy="867289"/>
              <a:chOff x="803412" y="2160038"/>
              <a:chExt cx="2939194" cy="867289"/>
            </a:xfrm>
          </p:grpSpPr>
          <p:sp>
            <p:nvSpPr>
              <p:cNvPr id="25" name="TextBox 41"/>
              <p:cNvSpPr txBox="1"/>
              <p:nvPr/>
            </p:nvSpPr>
            <p:spPr>
              <a:xfrm>
                <a:off x="803412" y="2404079"/>
                <a:ext cx="2939194" cy="623248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点击此处编辑内容点击此处编辑内容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</a:t>
                </a:r>
                <a:endParaRPr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Rectangle 1"/>
              <p:cNvSpPr/>
              <p:nvPr/>
            </p:nvSpPr>
            <p:spPr>
              <a:xfrm>
                <a:off x="803412" y="2160038"/>
                <a:ext cx="2939194" cy="24404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1"/>
                    </a:solidFill>
                  </a:rPr>
                  <a:t>单击编辑标题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>
              <a:off x="803412" y="4366448"/>
              <a:ext cx="2939194" cy="867289"/>
              <a:chOff x="803412" y="4366448"/>
              <a:chExt cx="2939194" cy="867289"/>
            </a:xfrm>
          </p:grpSpPr>
          <p:sp>
            <p:nvSpPr>
              <p:cNvPr id="23" name="TextBox 51"/>
              <p:cNvSpPr txBox="1"/>
              <p:nvPr/>
            </p:nvSpPr>
            <p:spPr>
              <a:xfrm>
                <a:off x="803412" y="4610489"/>
                <a:ext cx="2939194" cy="623248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点击此处编辑内容点击此处编辑内容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</a:t>
                </a:r>
                <a:endParaRPr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Rectangle 52"/>
              <p:cNvSpPr/>
              <p:nvPr/>
            </p:nvSpPr>
            <p:spPr>
              <a:xfrm>
                <a:off x="803412" y="4366448"/>
                <a:ext cx="2939194" cy="24404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</a:rPr>
                  <a:t>单击编辑标题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6" name="Group 44"/>
            <p:cNvGrpSpPr/>
            <p:nvPr/>
          </p:nvGrpSpPr>
          <p:grpSpPr>
            <a:xfrm>
              <a:off x="8472264" y="2160038"/>
              <a:ext cx="2939194" cy="867289"/>
              <a:chOff x="8472264" y="2160038"/>
              <a:chExt cx="2939194" cy="867289"/>
            </a:xfrm>
          </p:grpSpPr>
          <p:sp>
            <p:nvSpPr>
              <p:cNvPr id="21" name="TextBox 53"/>
              <p:cNvSpPr txBox="1"/>
              <p:nvPr/>
            </p:nvSpPr>
            <p:spPr>
              <a:xfrm>
                <a:off x="8472264" y="2404079"/>
                <a:ext cx="2939194" cy="623248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点击此处编辑内容点击此处编辑内容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</a:t>
                </a:r>
                <a:endParaRPr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Rectangle 54"/>
              <p:cNvSpPr/>
              <p:nvPr/>
            </p:nvSpPr>
            <p:spPr>
              <a:xfrm>
                <a:off x="8472264" y="2160038"/>
                <a:ext cx="2939194" cy="24404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400" b="1">
                    <a:solidFill>
                      <a:schemeClr val="accent3">
                        <a:lumMod val="100000"/>
                      </a:schemeClr>
                    </a:solidFill>
                  </a:rPr>
                  <a:t>单击编辑标题</a:t>
                </a:r>
                <a:endParaRPr lang="zh-CN" altLang="en-US" sz="1400" b="1" dirty="0">
                  <a:solidFill>
                    <a:schemeClr val="accent3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8" name="Group 45"/>
            <p:cNvGrpSpPr/>
            <p:nvPr/>
          </p:nvGrpSpPr>
          <p:grpSpPr>
            <a:xfrm>
              <a:off x="8472264" y="4366448"/>
              <a:ext cx="2939194" cy="867289"/>
              <a:chOff x="8472264" y="4366448"/>
              <a:chExt cx="2939194" cy="867289"/>
            </a:xfrm>
          </p:grpSpPr>
          <p:sp>
            <p:nvSpPr>
              <p:cNvPr id="19" name="TextBox 55"/>
              <p:cNvSpPr txBox="1"/>
              <p:nvPr/>
            </p:nvSpPr>
            <p:spPr>
              <a:xfrm>
                <a:off x="8472264" y="4610489"/>
                <a:ext cx="2939194" cy="623248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点击此处编辑内容点击此处编辑内容</a:t>
                </a:r>
                <a:br>
                  <a:rPr lang="zh-CN" altLang="en-US" sz="1050">
                    <a:solidFill>
                      <a:sysClr val="windowText" lastClr="000000"/>
                    </a:solidFill>
                  </a:rPr>
                </a:br>
                <a:r>
                  <a:rPr lang="zh-CN" altLang="en-US" sz="1050">
                    <a:solidFill>
                      <a:sysClr val="windowText" lastClr="000000"/>
                    </a:solidFill>
                  </a:rPr>
                  <a:t>点击此处编辑内容</a:t>
                </a:r>
                <a:endParaRPr lang="zh-CN" altLang="en-US" sz="10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Rectangle 56"/>
              <p:cNvSpPr/>
              <p:nvPr/>
            </p:nvSpPr>
            <p:spPr>
              <a:xfrm>
                <a:off x="8472264" y="4366448"/>
                <a:ext cx="2939194" cy="24404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400" b="1">
                    <a:solidFill>
                      <a:schemeClr val="accent4">
                        <a:lumMod val="100000"/>
                      </a:schemeClr>
                    </a:solidFill>
                  </a:rPr>
                  <a:t>单击编辑标题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研究思路与方法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aee11471-eb6e-4fd1-ad06-3bcd85d8c6a2"/>
          <p:cNvGrpSpPr>
            <a:grpSpLocks noChangeAspect="1"/>
          </p:cNvGrpSpPr>
          <p:nvPr/>
        </p:nvGrpSpPr>
        <p:grpSpPr>
          <a:xfrm>
            <a:off x="1623177" y="1472797"/>
            <a:ext cx="8945645" cy="4716536"/>
            <a:chOff x="1622896" y="1322437"/>
            <a:chExt cx="8945645" cy="4716536"/>
          </a:xfrm>
        </p:grpSpPr>
        <p:sp>
          <p:nvSpPr>
            <p:cNvPr id="10" name="Freeform: Shape 5"/>
            <p:cNvSpPr/>
            <p:nvPr/>
          </p:nvSpPr>
          <p:spPr bwMode="auto">
            <a:xfrm>
              <a:off x="2541772" y="1847329"/>
              <a:ext cx="548764" cy="45300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20" y="19326"/>
                  </a:moveTo>
                  <a:cubicBezTo>
                    <a:pt x="21574" y="19434"/>
                    <a:pt x="21599" y="19552"/>
                    <a:pt x="21599" y="19677"/>
                  </a:cubicBezTo>
                  <a:cubicBezTo>
                    <a:pt x="21599" y="19974"/>
                    <a:pt x="21492" y="20237"/>
                    <a:pt x="21274" y="20463"/>
                  </a:cubicBezTo>
                  <a:lnTo>
                    <a:pt x="20490" y="21235"/>
                  </a:lnTo>
                  <a:cubicBezTo>
                    <a:pt x="20281" y="21461"/>
                    <a:pt x="20026" y="21574"/>
                    <a:pt x="19720" y="21574"/>
                  </a:cubicBezTo>
                  <a:lnTo>
                    <a:pt x="19664" y="21574"/>
                  </a:lnTo>
                  <a:cubicBezTo>
                    <a:pt x="19350" y="21537"/>
                    <a:pt x="19081" y="21396"/>
                    <a:pt x="18866" y="21153"/>
                  </a:cubicBezTo>
                  <a:lnTo>
                    <a:pt x="12700" y="13222"/>
                  </a:lnTo>
                  <a:cubicBezTo>
                    <a:pt x="11958" y="13870"/>
                    <a:pt x="11265" y="14438"/>
                    <a:pt x="10623" y="14927"/>
                  </a:cubicBezTo>
                  <a:cubicBezTo>
                    <a:pt x="9975" y="15413"/>
                    <a:pt x="9366" y="15835"/>
                    <a:pt x="8789" y="16188"/>
                  </a:cubicBezTo>
                  <a:lnTo>
                    <a:pt x="9261" y="19988"/>
                  </a:lnTo>
                  <a:lnTo>
                    <a:pt x="9261" y="20124"/>
                  </a:lnTo>
                  <a:cubicBezTo>
                    <a:pt x="9261" y="20423"/>
                    <a:pt x="9162" y="20672"/>
                    <a:pt x="8964" y="20870"/>
                  </a:cubicBezTo>
                  <a:lnTo>
                    <a:pt x="8546" y="21289"/>
                  </a:lnTo>
                  <a:cubicBezTo>
                    <a:pt x="8339" y="21498"/>
                    <a:pt x="8076" y="21599"/>
                    <a:pt x="7762" y="21599"/>
                  </a:cubicBezTo>
                  <a:lnTo>
                    <a:pt x="7705" y="21599"/>
                  </a:lnTo>
                  <a:cubicBezTo>
                    <a:pt x="7354" y="21563"/>
                    <a:pt x="7088" y="21424"/>
                    <a:pt x="6907" y="21178"/>
                  </a:cubicBezTo>
                  <a:lnTo>
                    <a:pt x="4131" y="17500"/>
                  </a:lnTo>
                  <a:lnTo>
                    <a:pt x="418" y="14695"/>
                  </a:lnTo>
                  <a:cubicBezTo>
                    <a:pt x="155" y="14472"/>
                    <a:pt x="16" y="14201"/>
                    <a:pt x="0" y="13884"/>
                  </a:cubicBezTo>
                  <a:lnTo>
                    <a:pt x="0" y="13833"/>
                  </a:lnTo>
                  <a:cubicBezTo>
                    <a:pt x="0" y="13550"/>
                    <a:pt x="104" y="13293"/>
                    <a:pt x="311" y="13059"/>
                  </a:cubicBezTo>
                  <a:lnTo>
                    <a:pt x="715" y="12668"/>
                  </a:lnTo>
                  <a:cubicBezTo>
                    <a:pt x="897" y="12439"/>
                    <a:pt x="1151" y="12332"/>
                    <a:pt x="1477" y="12340"/>
                  </a:cubicBezTo>
                  <a:cubicBezTo>
                    <a:pt x="1550" y="12340"/>
                    <a:pt x="1596" y="12352"/>
                    <a:pt x="1612" y="12369"/>
                  </a:cubicBezTo>
                  <a:lnTo>
                    <a:pt x="5407" y="12801"/>
                  </a:lnTo>
                  <a:cubicBezTo>
                    <a:pt x="5761" y="12233"/>
                    <a:pt x="6180" y="11625"/>
                    <a:pt x="6672" y="10983"/>
                  </a:cubicBezTo>
                  <a:cubicBezTo>
                    <a:pt x="7167" y="10336"/>
                    <a:pt x="7733" y="9655"/>
                    <a:pt x="8376" y="8931"/>
                  </a:cubicBezTo>
                  <a:lnTo>
                    <a:pt x="478" y="2748"/>
                  </a:lnTo>
                  <a:cubicBezTo>
                    <a:pt x="195" y="2521"/>
                    <a:pt x="59" y="2256"/>
                    <a:pt x="59" y="1950"/>
                  </a:cubicBezTo>
                  <a:lnTo>
                    <a:pt x="59" y="1894"/>
                  </a:lnTo>
                  <a:cubicBezTo>
                    <a:pt x="59" y="1614"/>
                    <a:pt x="161" y="1354"/>
                    <a:pt x="370" y="1111"/>
                  </a:cubicBezTo>
                  <a:lnTo>
                    <a:pt x="1140" y="336"/>
                  </a:lnTo>
                  <a:cubicBezTo>
                    <a:pt x="1383" y="130"/>
                    <a:pt x="1641" y="25"/>
                    <a:pt x="1910" y="25"/>
                  </a:cubicBezTo>
                  <a:lnTo>
                    <a:pt x="2088" y="25"/>
                  </a:lnTo>
                  <a:cubicBezTo>
                    <a:pt x="2153" y="25"/>
                    <a:pt x="2215" y="45"/>
                    <a:pt x="2269" y="79"/>
                  </a:cubicBezTo>
                  <a:lnTo>
                    <a:pt x="13147" y="4045"/>
                  </a:lnTo>
                  <a:lnTo>
                    <a:pt x="15193" y="2030"/>
                  </a:lnTo>
                  <a:cubicBezTo>
                    <a:pt x="15827" y="1396"/>
                    <a:pt x="16551" y="901"/>
                    <a:pt x="17375" y="540"/>
                  </a:cubicBezTo>
                  <a:cubicBezTo>
                    <a:pt x="18195" y="180"/>
                    <a:pt x="18951" y="0"/>
                    <a:pt x="19636" y="0"/>
                  </a:cubicBezTo>
                  <a:cubicBezTo>
                    <a:pt x="20284" y="0"/>
                    <a:pt x="20779" y="166"/>
                    <a:pt x="21113" y="500"/>
                  </a:cubicBezTo>
                  <a:cubicBezTo>
                    <a:pt x="21291" y="661"/>
                    <a:pt x="21418" y="870"/>
                    <a:pt x="21492" y="1125"/>
                  </a:cubicBezTo>
                  <a:cubicBezTo>
                    <a:pt x="21563" y="1374"/>
                    <a:pt x="21599" y="1659"/>
                    <a:pt x="21599" y="1973"/>
                  </a:cubicBezTo>
                  <a:cubicBezTo>
                    <a:pt x="21599" y="2660"/>
                    <a:pt x="21424" y="3415"/>
                    <a:pt x="21076" y="4235"/>
                  </a:cubicBezTo>
                  <a:cubicBezTo>
                    <a:pt x="20728" y="5055"/>
                    <a:pt x="20230" y="5778"/>
                    <a:pt x="19582" y="6400"/>
                  </a:cubicBezTo>
                  <a:lnTo>
                    <a:pt x="17547" y="8456"/>
                  </a:lnTo>
                  <a:lnTo>
                    <a:pt x="21520" y="193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Freeform: Shape 9"/>
            <p:cNvSpPr/>
            <p:nvPr/>
          </p:nvSpPr>
          <p:spPr bwMode="auto">
            <a:xfrm>
              <a:off x="9122435" y="1801526"/>
              <a:ext cx="450897" cy="4164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83" h="21600">
                  <a:moveTo>
                    <a:pt x="20490" y="581"/>
                  </a:moveTo>
                  <a:cubicBezTo>
                    <a:pt x="20984" y="1781"/>
                    <a:pt x="21295" y="3048"/>
                    <a:pt x="21421" y="4387"/>
                  </a:cubicBezTo>
                  <a:cubicBezTo>
                    <a:pt x="21545" y="5722"/>
                    <a:pt x="21482" y="7179"/>
                    <a:pt x="21220" y="8744"/>
                  </a:cubicBezTo>
                  <a:cubicBezTo>
                    <a:pt x="20549" y="13134"/>
                    <a:pt x="18385" y="16469"/>
                    <a:pt x="14732" y="18748"/>
                  </a:cubicBezTo>
                  <a:cubicBezTo>
                    <a:pt x="13010" y="19857"/>
                    <a:pt x="11265" y="20408"/>
                    <a:pt x="9505" y="20408"/>
                  </a:cubicBezTo>
                  <a:cubicBezTo>
                    <a:pt x="8354" y="20408"/>
                    <a:pt x="7208" y="20165"/>
                    <a:pt x="6064" y="19682"/>
                  </a:cubicBezTo>
                  <a:cubicBezTo>
                    <a:pt x="5893" y="19609"/>
                    <a:pt x="5725" y="19519"/>
                    <a:pt x="5556" y="19411"/>
                  </a:cubicBezTo>
                  <a:cubicBezTo>
                    <a:pt x="5388" y="19301"/>
                    <a:pt x="5221" y="19191"/>
                    <a:pt x="5058" y="19075"/>
                  </a:cubicBezTo>
                  <a:cubicBezTo>
                    <a:pt x="4840" y="18928"/>
                    <a:pt x="4625" y="18790"/>
                    <a:pt x="4414" y="18660"/>
                  </a:cubicBezTo>
                  <a:cubicBezTo>
                    <a:pt x="4199" y="18527"/>
                    <a:pt x="4017" y="18465"/>
                    <a:pt x="3857" y="18465"/>
                  </a:cubicBezTo>
                  <a:cubicBezTo>
                    <a:pt x="3785" y="18485"/>
                    <a:pt x="3698" y="18561"/>
                    <a:pt x="3598" y="18700"/>
                  </a:cubicBezTo>
                  <a:cubicBezTo>
                    <a:pt x="3497" y="18841"/>
                    <a:pt x="3392" y="18996"/>
                    <a:pt x="3287" y="19174"/>
                  </a:cubicBezTo>
                  <a:cubicBezTo>
                    <a:pt x="3184" y="19349"/>
                    <a:pt x="3085" y="19536"/>
                    <a:pt x="2989" y="19728"/>
                  </a:cubicBezTo>
                  <a:cubicBezTo>
                    <a:pt x="2898" y="19922"/>
                    <a:pt x="2821" y="20072"/>
                    <a:pt x="2760" y="20179"/>
                  </a:cubicBezTo>
                  <a:cubicBezTo>
                    <a:pt x="2655" y="20388"/>
                    <a:pt x="2557" y="20575"/>
                    <a:pt x="2463" y="20741"/>
                  </a:cubicBezTo>
                  <a:cubicBezTo>
                    <a:pt x="2372" y="20908"/>
                    <a:pt x="2285" y="21055"/>
                    <a:pt x="2213" y="21182"/>
                  </a:cubicBezTo>
                  <a:cubicBezTo>
                    <a:pt x="2025" y="21461"/>
                    <a:pt x="1787" y="21599"/>
                    <a:pt x="1494" y="21599"/>
                  </a:cubicBezTo>
                  <a:lnTo>
                    <a:pt x="1450" y="21599"/>
                  </a:lnTo>
                  <a:cubicBezTo>
                    <a:pt x="1235" y="21583"/>
                    <a:pt x="1050" y="21526"/>
                    <a:pt x="895" y="21433"/>
                  </a:cubicBezTo>
                  <a:cubicBezTo>
                    <a:pt x="743" y="21334"/>
                    <a:pt x="617" y="21224"/>
                    <a:pt x="521" y="21097"/>
                  </a:cubicBezTo>
                  <a:cubicBezTo>
                    <a:pt x="425" y="20975"/>
                    <a:pt x="348" y="20846"/>
                    <a:pt x="292" y="20716"/>
                  </a:cubicBezTo>
                  <a:cubicBezTo>
                    <a:pt x="236" y="20586"/>
                    <a:pt x="198" y="20484"/>
                    <a:pt x="184" y="20408"/>
                  </a:cubicBezTo>
                  <a:cubicBezTo>
                    <a:pt x="-17" y="20077"/>
                    <a:pt x="-54" y="19724"/>
                    <a:pt x="74" y="19355"/>
                  </a:cubicBezTo>
                  <a:cubicBezTo>
                    <a:pt x="222" y="18877"/>
                    <a:pt x="430" y="18479"/>
                    <a:pt x="699" y="18152"/>
                  </a:cubicBezTo>
                  <a:cubicBezTo>
                    <a:pt x="970" y="17827"/>
                    <a:pt x="1235" y="17536"/>
                    <a:pt x="1494" y="17276"/>
                  </a:cubicBezTo>
                  <a:cubicBezTo>
                    <a:pt x="1712" y="17068"/>
                    <a:pt x="1901" y="16873"/>
                    <a:pt x="2061" y="16692"/>
                  </a:cubicBezTo>
                  <a:cubicBezTo>
                    <a:pt x="2222" y="16511"/>
                    <a:pt x="2325" y="16319"/>
                    <a:pt x="2367" y="16113"/>
                  </a:cubicBezTo>
                  <a:cubicBezTo>
                    <a:pt x="2383" y="16057"/>
                    <a:pt x="2383" y="16003"/>
                    <a:pt x="2367" y="15949"/>
                  </a:cubicBezTo>
                  <a:cubicBezTo>
                    <a:pt x="2353" y="15899"/>
                    <a:pt x="2318" y="15783"/>
                    <a:pt x="2257" y="15611"/>
                  </a:cubicBezTo>
                  <a:cubicBezTo>
                    <a:pt x="2213" y="15503"/>
                    <a:pt x="2168" y="15379"/>
                    <a:pt x="2128" y="15241"/>
                  </a:cubicBezTo>
                  <a:cubicBezTo>
                    <a:pt x="2086" y="15100"/>
                    <a:pt x="2051" y="14941"/>
                    <a:pt x="2021" y="14761"/>
                  </a:cubicBezTo>
                  <a:cubicBezTo>
                    <a:pt x="1836" y="13321"/>
                    <a:pt x="1883" y="11988"/>
                    <a:pt x="2166" y="10774"/>
                  </a:cubicBezTo>
                  <a:cubicBezTo>
                    <a:pt x="2449" y="9557"/>
                    <a:pt x="2898" y="8464"/>
                    <a:pt x="3509" y="7493"/>
                  </a:cubicBezTo>
                  <a:cubicBezTo>
                    <a:pt x="4122" y="6527"/>
                    <a:pt x="4852" y="5689"/>
                    <a:pt x="5694" y="4986"/>
                  </a:cubicBezTo>
                  <a:cubicBezTo>
                    <a:pt x="6539" y="4283"/>
                    <a:pt x="7416" y="3741"/>
                    <a:pt x="8326" y="3351"/>
                  </a:cubicBezTo>
                  <a:cubicBezTo>
                    <a:pt x="8939" y="3091"/>
                    <a:pt x="9611" y="2939"/>
                    <a:pt x="10336" y="2894"/>
                  </a:cubicBezTo>
                  <a:cubicBezTo>
                    <a:pt x="11066" y="2848"/>
                    <a:pt x="11826" y="2817"/>
                    <a:pt x="12617" y="2798"/>
                  </a:cubicBezTo>
                  <a:cubicBezTo>
                    <a:pt x="13073" y="2798"/>
                    <a:pt x="13546" y="2789"/>
                    <a:pt x="14037" y="2772"/>
                  </a:cubicBezTo>
                  <a:cubicBezTo>
                    <a:pt x="14531" y="2752"/>
                    <a:pt x="15008" y="2704"/>
                    <a:pt x="15469" y="2623"/>
                  </a:cubicBezTo>
                  <a:cubicBezTo>
                    <a:pt x="15926" y="2541"/>
                    <a:pt x="16351" y="2414"/>
                    <a:pt x="16740" y="2239"/>
                  </a:cubicBezTo>
                  <a:cubicBezTo>
                    <a:pt x="17128" y="2064"/>
                    <a:pt x="17446" y="1815"/>
                    <a:pt x="17692" y="1499"/>
                  </a:cubicBezTo>
                  <a:cubicBezTo>
                    <a:pt x="17839" y="1321"/>
                    <a:pt x="17984" y="1135"/>
                    <a:pt x="18125" y="948"/>
                  </a:cubicBezTo>
                  <a:cubicBezTo>
                    <a:pt x="18261" y="756"/>
                    <a:pt x="18403" y="595"/>
                    <a:pt x="18548" y="460"/>
                  </a:cubicBezTo>
                  <a:cubicBezTo>
                    <a:pt x="18696" y="324"/>
                    <a:pt x="18855" y="214"/>
                    <a:pt x="19028" y="129"/>
                  </a:cubicBezTo>
                  <a:cubicBezTo>
                    <a:pt x="19206" y="42"/>
                    <a:pt x="19423" y="0"/>
                    <a:pt x="19688" y="0"/>
                  </a:cubicBezTo>
                  <a:cubicBezTo>
                    <a:pt x="19856" y="0"/>
                    <a:pt x="20015" y="50"/>
                    <a:pt x="20163" y="155"/>
                  </a:cubicBezTo>
                  <a:cubicBezTo>
                    <a:pt x="20308" y="261"/>
                    <a:pt x="20418" y="400"/>
                    <a:pt x="20490" y="581"/>
                  </a:cubicBezTo>
                  <a:moveTo>
                    <a:pt x="15350" y="9977"/>
                  </a:moveTo>
                  <a:cubicBezTo>
                    <a:pt x="15596" y="10017"/>
                    <a:pt x="15811" y="9927"/>
                    <a:pt x="15993" y="9712"/>
                  </a:cubicBezTo>
                  <a:cubicBezTo>
                    <a:pt x="16178" y="9503"/>
                    <a:pt x="16276" y="9249"/>
                    <a:pt x="16291" y="8953"/>
                  </a:cubicBezTo>
                  <a:cubicBezTo>
                    <a:pt x="16305" y="8636"/>
                    <a:pt x="16230" y="8374"/>
                    <a:pt x="16064" y="8159"/>
                  </a:cubicBezTo>
                  <a:cubicBezTo>
                    <a:pt x="15893" y="7947"/>
                    <a:pt x="15680" y="7832"/>
                    <a:pt x="15418" y="7815"/>
                  </a:cubicBezTo>
                  <a:cubicBezTo>
                    <a:pt x="14321" y="7761"/>
                    <a:pt x="13284" y="7834"/>
                    <a:pt x="12315" y="8038"/>
                  </a:cubicBezTo>
                  <a:cubicBezTo>
                    <a:pt x="11344" y="8241"/>
                    <a:pt x="10425" y="8571"/>
                    <a:pt x="9550" y="9032"/>
                  </a:cubicBezTo>
                  <a:cubicBezTo>
                    <a:pt x="8673" y="9492"/>
                    <a:pt x="7842" y="10090"/>
                    <a:pt x="7046" y="10830"/>
                  </a:cubicBezTo>
                  <a:cubicBezTo>
                    <a:pt x="6249" y="11567"/>
                    <a:pt x="5479" y="12465"/>
                    <a:pt x="4732" y="13518"/>
                  </a:cubicBezTo>
                  <a:cubicBezTo>
                    <a:pt x="4562" y="13764"/>
                    <a:pt x="4482" y="14032"/>
                    <a:pt x="4496" y="14323"/>
                  </a:cubicBezTo>
                  <a:cubicBezTo>
                    <a:pt x="4510" y="14617"/>
                    <a:pt x="4620" y="14862"/>
                    <a:pt x="4821" y="15063"/>
                  </a:cubicBezTo>
                  <a:cubicBezTo>
                    <a:pt x="4971" y="15221"/>
                    <a:pt x="5163" y="15311"/>
                    <a:pt x="5392" y="15317"/>
                  </a:cubicBezTo>
                  <a:cubicBezTo>
                    <a:pt x="5668" y="15317"/>
                    <a:pt x="5900" y="15195"/>
                    <a:pt x="6087" y="14953"/>
                  </a:cubicBezTo>
                  <a:cubicBezTo>
                    <a:pt x="6759" y="14035"/>
                    <a:pt x="7435" y="13244"/>
                    <a:pt x="8116" y="12586"/>
                  </a:cubicBezTo>
                  <a:cubicBezTo>
                    <a:pt x="8794" y="11929"/>
                    <a:pt x="9510" y="11401"/>
                    <a:pt x="10259" y="11005"/>
                  </a:cubicBezTo>
                  <a:cubicBezTo>
                    <a:pt x="11010" y="10610"/>
                    <a:pt x="11801" y="10330"/>
                    <a:pt x="12636" y="10167"/>
                  </a:cubicBezTo>
                  <a:cubicBezTo>
                    <a:pt x="13467" y="10003"/>
                    <a:pt x="14372" y="9938"/>
                    <a:pt x="15350" y="997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Freeform: Shape 13"/>
            <p:cNvSpPr/>
            <p:nvPr/>
          </p:nvSpPr>
          <p:spPr bwMode="auto">
            <a:xfrm>
              <a:off x="9122435" y="3999040"/>
              <a:ext cx="505696" cy="45122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8"/>
                  </a:cubicBezTo>
                  <a:cubicBezTo>
                    <a:pt x="21470" y="798"/>
                    <a:pt x="21599" y="1177"/>
                    <a:pt x="21599" y="1615"/>
                  </a:cubicBezTo>
                  <a:lnTo>
                    <a:pt x="21599" y="19984"/>
                  </a:lnTo>
                  <a:cubicBezTo>
                    <a:pt x="21599" y="20422"/>
                    <a:pt x="21470" y="20803"/>
                    <a:pt x="21208" y="21124"/>
                  </a:cubicBezTo>
                  <a:cubicBezTo>
                    <a:pt x="20948" y="21441"/>
                    <a:pt x="20632" y="21599"/>
                    <a:pt x="20263" y="21599"/>
                  </a:cubicBezTo>
                  <a:lnTo>
                    <a:pt x="1346" y="21599"/>
                  </a:lnTo>
                  <a:cubicBezTo>
                    <a:pt x="981" y="21599"/>
                    <a:pt x="663" y="21441"/>
                    <a:pt x="396" y="21124"/>
                  </a:cubicBezTo>
                  <a:cubicBezTo>
                    <a:pt x="132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7"/>
                    <a:pt x="132" y="798"/>
                    <a:pt x="396" y="478"/>
                  </a:cubicBezTo>
                  <a:cubicBezTo>
                    <a:pt x="661" y="158"/>
                    <a:pt x="979" y="0"/>
                    <a:pt x="1346" y="0"/>
                  </a:cubicBezTo>
                  <a:lnTo>
                    <a:pt x="20263" y="0"/>
                  </a:lnTo>
                  <a:close/>
                  <a:moveTo>
                    <a:pt x="19805" y="2170"/>
                  </a:moveTo>
                  <a:lnTo>
                    <a:pt x="1801" y="2170"/>
                  </a:lnTo>
                  <a:lnTo>
                    <a:pt x="1801" y="19440"/>
                  </a:lnTo>
                  <a:lnTo>
                    <a:pt x="19805" y="19440"/>
                  </a:lnTo>
                  <a:lnTo>
                    <a:pt x="19805" y="2170"/>
                  </a:lnTo>
                  <a:close/>
                  <a:moveTo>
                    <a:pt x="5425" y="8662"/>
                  </a:moveTo>
                  <a:cubicBezTo>
                    <a:pt x="4910" y="8662"/>
                    <a:pt x="4475" y="8454"/>
                    <a:pt x="4125" y="8034"/>
                  </a:cubicBezTo>
                  <a:cubicBezTo>
                    <a:pt x="3770" y="7611"/>
                    <a:pt x="3598" y="7103"/>
                    <a:pt x="3598" y="6512"/>
                  </a:cubicBezTo>
                  <a:cubicBezTo>
                    <a:pt x="3598" y="5895"/>
                    <a:pt x="3770" y="5372"/>
                    <a:pt x="4125" y="4952"/>
                  </a:cubicBezTo>
                  <a:cubicBezTo>
                    <a:pt x="4477" y="4526"/>
                    <a:pt x="4910" y="4321"/>
                    <a:pt x="5425" y="4321"/>
                  </a:cubicBezTo>
                  <a:cubicBezTo>
                    <a:pt x="5914" y="4321"/>
                    <a:pt x="6340" y="4529"/>
                    <a:pt x="6693" y="4952"/>
                  </a:cubicBezTo>
                  <a:cubicBezTo>
                    <a:pt x="7045" y="5372"/>
                    <a:pt x="7219" y="5895"/>
                    <a:pt x="7219" y="6512"/>
                  </a:cubicBezTo>
                  <a:cubicBezTo>
                    <a:pt x="7219" y="7103"/>
                    <a:pt x="7045" y="7611"/>
                    <a:pt x="6693" y="8034"/>
                  </a:cubicBezTo>
                  <a:cubicBezTo>
                    <a:pt x="6340" y="8454"/>
                    <a:pt x="5914" y="8662"/>
                    <a:pt x="5425" y="8662"/>
                  </a:cubicBezTo>
                  <a:moveTo>
                    <a:pt x="18001" y="17287"/>
                  </a:moveTo>
                  <a:lnTo>
                    <a:pt x="3598" y="17287"/>
                  </a:lnTo>
                  <a:lnTo>
                    <a:pt x="3598" y="15810"/>
                  </a:lnTo>
                  <a:lnTo>
                    <a:pt x="6845" y="10745"/>
                  </a:lnTo>
                  <a:lnTo>
                    <a:pt x="9045" y="12942"/>
                  </a:lnTo>
                  <a:lnTo>
                    <a:pt x="13193" y="5387"/>
                  </a:lnTo>
                  <a:lnTo>
                    <a:pt x="17998" y="11350"/>
                  </a:lnTo>
                  <a:lnTo>
                    <a:pt x="17998" y="172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Freeform: Shape 17"/>
            <p:cNvSpPr/>
            <p:nvPr/>
          </p:nvSpPr>
          <p:spPr bwMode="auto">
            <a:xfrm>
              <a:off x="2580065" y="3921027"/>
              <a:ext cx="510471" cy="5345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6949"/>
                  </a:moveTo>
                  <a:cubicBezTo>
                    <a:pt x="21599" y="7542"/>
                    <a:pt x="21407" y="8153"/>
                    <a:pt x="21017" y="8781"/>
                  </a:cubicBezTo>
                  <a:cubicBezTo>
                    <a:pt x="20628" y="9416"/>
                    <a:pt x="20109" y="10015"/>
                    <a:pt x="19458" y="10585"/>
                  </a:cubicBezTo>
                  <a:cubicBezTo>
                    <a:pt x="18806" y="11152"/>
                    <a:pt x="18040" y="11651"/>
                    <a:pt x="17159" y="12083"/>
                  </a:cubicBezTo>
                  <a:cubicBezTo>
                    <a:pt x="16275" y="12512"/>
                    <a:pt x="15327" y="12820"/>
                    <a:pt x="14315" y="12996"/>
                  </a:cubicBezTo>
                  <a:cubicBezTo>
                    <a:pt x="13880" y="13090"/>
                    <a:pt x="13492" y="13284"/>
                    <a:pt x="13151" y="13578"/>
                  </a:cubicBezTo>
                  <a:cubicBezTo>
                    <a:pt x="12809" y="13872"/>
                    <a:pt x="12641" y="14204"/>
                    <a:pt x="12641" y="14571"/>
                  </a:cubicBezTo>
                  <a:cubicBezTo>
                    <a:pt x="12641" y="14900"/>
                    <a:pt x="12713" y="15140"/>
                    <a:pt x="12865" y="15293"/>
                  </a:cubicBezTo>
                  <a:cubicBezTo>
                    <a:pt x="13015" y="15449"/>
                    <a:pt x="13177" y="15596"/>
                    <a:pt x="13364" y="15728"/>
                  </a:cubicBezTo>
                  <a:cubicBezTo>
                    <a:pt x="13546" y="15866"/>
                    <a:pt x="13717" y="16010"/>
                    <a:pt x="13874" y="16169"/>
                  </a:cubicBezTo>
                  <a:cubicBezTo>
                    <a:pt x="14032" y="16330"/>
                    <a:pt x="14125" y="16574"/>
                    <a:pt x="14160" y="16903"/>
                  </a:cubicBezTo>
                  <a:cubicBezTo>
                    <a:pt x="14195" y="17117"/>
                    <a:pt x="14187" y="17340"/>
                    <a:pt x="14133" y="17564"/>
                  </a:cubicBezTo>
                  <a:cubicBezTo>
                    <a:pt x="14099" y="17696"/>
                    <a:pt x="14200" y="17805"/>
                    <a:pt x="14432" y="17893"/>
                  </a:cubicBezTo>
                  <a:cubicBezTo>
                    <a:pt x="14667" y="17981"/>
                    <a:pt x="14956" y="18069"/>
                    <a:pt x="15295" y="18154"/>
                  </a:cubicBezTo>
                  <a:cubicBezTo>
                    <a:pt x="15637" y="18236"/>
                    <a:pt x="15987" y="18342"/>
                    <a:pt x="16344" y="18468"/>
                  </a:cubicBezTo>
                  <a:cubicBezTo>
                    <a:pt x="16705" y="18595"/>
                    <a:pt x="16975" y="18756"/>
                    <a:pt x="17164" y="18953"/>
                  </a:cubicBezTo>
                  <a:cubicBezTo>
                    <a:pt x="17266" y="19050"/>
                    <a:pt x="17351" y="19232"/>
                    <a:pt x="17415" y="19511"/>
                  </a:cubicBezTo>
                  <a:cubicBezTo>
                    <a:pt x="17477" y="19790"/>
                    <a:pt x="17519" y="20090"/>
                    <a:pt x="17535" y="20416"/>
                  </a:cubicBezTo>
                  <a:cubicBezTo>
                    <a:pt x="17554" y="20727"/>
                    <a:pt x="17527" y="21000"/>
                    <a:pt x="17463" y="21241"/>
                  </a:cubicBezTo>
                  <a:cubicBezTo>
                    <a:pt x="17394" y="21479"/>
                    <a:pt x="17268" y="21599"/>
                    <a:pt x="17089" y="21599"/>
                  </a:cubicBezTo>
                  <a:lnTo>
                    <a:pt x="4496" y="21599"/>
                  </a:lnTo>
                  <a:cubicBezTo>
                    <a:pt x="4328" y="21599"/>
                    <a:pt x="4205" y="21479"/>
                    <a:pt x="4130" y="21241"/>
                  </a:cubicBezTo>
                  <a:cubicBezTo>
                    <a:pt x="4061" y="21000"/>
                    <a:pt x="4032" y="20727"/>
                    <a:pt x="4048" y="20416"/>
                  </a:cubicBezTo>
                  <a:cubicBezTo>
                    <a:pt x="4066" y="20090"/>
                    <a:pt x="4109" y="19790"/>
                    <a:pt x="4170" y="19511"/>
                  </a:cubicBezTo>
                  <a:cubicBezTo>
                    <a:pt x="4235" y="19232"/>
                    <a:pt x="4317" y="19050"/>
                    <a:pt x="4421" y="18953"/>
                  </a:cubicBezTo>
                  <a:cubicBezTo>
                    <a:pt x="4616" y="18768"/>
                    <a:pt x="4889" y="18606"/>
                    <a:pt x="5239" y="18474"/>
                  </a:cubicBezTo>
                  <a:cubicBezTo>
                    <a:pt x="5588" y="18345"/>
                    <a:pt x="5933" y="18236"/>
                    <a:pt x="6269" y="18154"/>
                  </a:cubicBezTo>
                  <a:cubicBezTo>
                    <a:pt x="6606" y="18069"/>
                    <a:pt x="6897" y="17984"/>
                    <a:pt x="7145" y="17901"/>
                  </a:cubicBezTo>
                  <a:cubicBezTo>
                    <a:pt x="7394" y="17816"/>
                    <a:pt x="7498" y="17705"/>
                    <a:pt x="7463" y="17564"/>
                  </a:cubicBezTo>
                  <a:cubicBezTo>
                    <a:pt x="7428" y="17432"/>
                    <a:pt x="7412" y="17311"/>
                    <a:pt x="7412" y="17205"/>
                  </a:cubicBezTo>
                  <a:lnTo>
                    <a:pt x="7412" y="16903"/>
                  </a:lnTo>
                  <a:cubicBezTo>
                    <a:pt x="7428" y="16574"/>
                    <a:pt x="7519" y="16330"/>
                    <a:pt x="7687" y="16169"/>
                  </a:cubicBezTo>
                  <a:cubicBezTo>
                    <a:pt x="7853" y="16010"/>
                    <a:pt x="8034" y="15866"/>
                    <a:pt x="8224" y="15728"/>
                  </a:cubicBezTo>
                  <a:cubicBezTo>
                    <a:pt x="8416" y="15593"/>
                    <a:pt x="8584" y="15446"/>
                    <a:pt x="8729" y="15293"/>
                  </a:cubicBezTo>
                  <a:cubicBezTo>
                    <a:pt x="8873" y="15140"/>
                    <a:pt x="8945" y="14900"/>
                    <a:pt x="8945" y="14571"/>
                  </a:cubicBezTo>
                  <a:cubicBezTo>
                    <a:pt x="8945" y="14204"/>
                    <a:pt x="8777" y="13875"/>
                    <a:pt x="8440" y="13578"/>
                  </a:cubicBezTo>
                  <a:cubicBezTo>
                    <a:pt x="8104" y="13281"/>
                    <a:pt x="7706" y="13090"/>
                    <a:pt x="7247" y="12996"/>
                  </a:cubicBezTo>
                  <a:cubicBezTo>
                    <a:pt x="6251" y="12811"/>
                    <a:pt x="5311" y="12497"/>
                    <a:pt x="4435" y="12062"/>
                  </a:cubicBezTo>
                  <a:cubicBezTo>
                    <a:pt x="3554" y="11628"/>
                    <a:pt x="2790" y="11128"/>
                    <a:pt x="2133" y="10570"/>
                  </a:cubicBezTo>
                  <a:cubicBezTo>
                    <a:pt x="1479" y="10012"/>
                    <a:pt x="958" y="9416"/>
                    <a:pt x="574" y="8781"/>
                  </a:cubicBezTo>
                  <a:cubicBezTo>
                    <a:pt x="189" y="8153"/>
                    <a:pt x="0" y="7542"/>
                    <a:pt x="0" y="6949"/>
                  </a:cubicBezTo>
                  <a:lnTo>
                    <a:pt x="0" y="4320"/>
                  </a:lnTo>
                  <a:cubicBezTo>
                    <a:pt x="0" y="4009"/>
                    <a:pt x="93" y="3756"/>
                    <a:pt x="285" y="3553"/>
                  </a:cubicBezTo>
                  <a:cubicBezTo>
                    <a:pt x="475" y="3354"/>
                    <a:pt x="712" y="3254"/>
                    <a:pt x="998" y="3254"/>
                  </a:cubicBezTo>
                  <a:lnTo>
                    <a:pt x="5124" y="3254"/>
                  </a:lnTo>
                  <a:cubicBezTo>
                    <a:pt x="5108" y="3139"/>
                    <a:pt x="5097" y="3025"/>
                    <a:pt x="5097" y="2901"/>
                  </a:cubicBezTo>
                  <a:lnTo>
                    <a:pt x="5097" y="2564"/>
                  </a:lnTo>
                  <a:lnTo>
                    <a:pt x="5097" y="2505"/>
                  </a:lnTo>
                  <a:cubicBezTo>
                    <a:pt x="5097" y="2005"/>
                    <a:pt x="5118" y="1594"/>
                    <a:pt x="5156" y="1265"/>
                  </a:cubicBezTo>
                  <a:cubicBezTo>
                    <a:pt x="5193" y="939"/>
                    <a:pt x="5260" y="684"/>
                    <a:pt x="5353" y="499"/>
                  </a:cubicBezTo>
                  <a:cubicBezTo>
                    <a:pt x="5444" y="320"/>
                    <a:pt x="5580" y="187"/>
                    <a:pt x="5754" y="111"/>
                  </a:cubicBezTo>
                  <a:cubicBezTo>
                    <a:pt x="5928" y="38"/>
                    <a:pt x="6165" y="0"/>
                    <a:pt x="6464" y="0"/>
                  </a:cubicBezTo>
                  <a:lnTo>
                    <a:pt x="15132" y="0"/>
                  </a:lnTo>
                  <a:cubicBezTo>
                    <a:pt x="15410" y="0"/>
                    <a:pt x="15645" y="38"/>
                    <a:pt x="15829" y="111"/>
                  </a:cubicBezTo>
                  <a:cubicBezTo>
                    <a:pt x="16011" y="187"/>
                    <a:pt x="16149" y="320"/>
                    <a:pt x="16243" y="499"/>
                  </a:cubicBezTo>
                  <a:cubicBezTo>
                    <a:pt x="16336" y="684"/>
                    <a:pt x="16403" y="939"/>
                    <a:pt x="16435" y="1265"/>
                  </a:cubicBezTo>
                  <a:cubicBezTo>
                    <a:pt x="16470" y="1594"/>
                    <a:pt x="16486" y="2006"/>
                    <a:pt x="16486" y="2505"/>
                  </a:cubicBezTo>
                  <a:lnTo>
                    <a:pt x="16486" y="2863"/>
                  </a:lnTo>
                  <a:cubicBezTo>
                    <a:pt x="16486" y="2989"/>
                    <a:pt x="16478" y="3119"/>
                    <a:pt x="16459" y="3251"/>
                  </a:cubicBezTo>
                  <a:lnTo>
                    <a:pt x="20603" y="3251"/>
                  </a:lnTo>
                  <a:cubicBezTo>
                    <a:pt x="20884" y="3251"/>
                    <a:pt x="21119" y="3351"/>
                    <a:pt x="21314" y="3550"/>
                  </a:cubicBezTo>
                  <a:cubicBezTo>
                    <a:pt x="21503" y="3753"/>
                    <a:pt x="21599" y="4006"/>
                    <a:pt x="21599" y="4317"/>
                  </a:cubicBezTo>
                  <a:lnTo>
                    <a:pt x="21599" y="6949"/>
                  </a:lnTo>
                  <a:close/>
                  <a:moveTo>
                    <a:pt x="6283" y="10550"/>
                  </a:moveTo>
                  <a:cubicBezTo>
                    <a:pt x="6072" y="9798"/>
                    <a:pt x="5882" y="8978"/>
                    <a:pt x="5714" y="8082"/>
                  </a:cubicBezTo>
                  <a:cubicBezTo>
                    <a:pt x="5548" y="7189"/>
                    <a:pt x="5407" y="6299"/>
                    <a:pt x="5287" y="5415"/>
                  </a:cubicBezTo>
                  <a:lnTo>
                    <a:pt x="1962" y="5415"/>
                  </a:lnTo>
                  <a:lnTo>
                    <a:pt x="1962" y="6949"/>
                  </a:lnTo>
                  <a:cubicBezTo>
                    <a:pt x="1962" y="7137"/>
                    <a:pt x="2064" y="7389"/>
                    <a:pt x="2264" y="7709"/>
                  </a:cubicBezTo>
                  <a:cubicBezTo>
                    <a:pt x="2462" y="8029"/>
                    <a:pt x="2753" y="8358"/>
                    <a:pt x="3126" y="8699"/>
                  </a:cubicBezTo>
                  <a:cubicBezTo>
                    <a:pt x="3500" y="9040"/>
                    <a:pt x="3954" y="9381"/>
                    <a:pt x="4488" y="9707"/>
                  </a:cubicBezTo>
                  <a:cubicBezTo>
                    <a:pt x="5022" y="10033"/>
                    <a:pt x="5618" y="10315"/>
                    <a:pt x="6283" y="10550"/>
                  </a:cubicBezTo>
                  <a:moveTo>
                    <a:pt x="19629" y="5415"/>
                  </a:moveTo>
                  <a:lnTo>
                    <a:pt x="16280" y="5415"/>
                  </a:lnTo>
                  <a:cubicBezTo>
                    <a:pt x="16179" y="6299"/>
                    <a:pt x="16043" y="7189"/>
                    <a:pt x="15877" y="8082"/>
                  </a:cubicBezTo>
                  <a:cubicBezTo>
                    <a:pt x="15712" y="8978"/>
                    <a:pt x="15522" y="9798"/>
                    <a:pt x="15308" y="10550"/>
                  </a:cubicBezTo>
                  <a:cubicBezTo>
                    <a:pt x="15973" y="10315"/>
                    <a:pt x="16574" y="10033"/>
                    <a:pt x="17105" y="9707"/>
                  </a:cubicBezTo>
                  <a:cubicBezTo>
                    <a:pt x="17637" y="9381"/>
                    <a:pt x="18091" y="9040"/>
                    <a:pt x="18467" y="8699"/>
                  </a:cubicBezTo>
                  <a:cubicBezTo>
                    <a:pt x="18844" y="8358"/>
                    <a:pt x="19130" y="8029"/>
                    <a:pt x="19330" y="7709"/>
                  </a:cubicBezTo>
                  <a:cubicBezTo>
                    <a:pt x="19530" y="7389"/>
                    <a:pt x="19629" y="7137"/>
                    <a:pt x="19629" y="6949"/>
                  </a:cubicBezTo>
                  <a:lnTo>
                    <a:pt x="19629" y="54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8" name="Group 6"/>
            <p:cNvGrpSpPr/>
            <p:nvPr/>
          </p:nvGrpSpPr>
          <p:grpSpPr>
            <a:xfrm>
              <a:off x="4211779" y="1322437"/>
              <a:ext cx="3758922" cy="4716536"/>
              <a:chOff x="4211779" y="1322437"/>
              <a:chExt cx="3758922" cy="4716536"/>
            </a:xfrm>
          </p:grpSpPr>
          <p:grpSp>
            <p:nvGrpSpPr>
              <p:cNvPr id="31" name="Group 25"/>
              <p:cNvGrpSpPr/>
              <p:nvPr/>
            </p:nvGrpSpPr>
            <p:grpSpPr>
              <a:xfrm>
                <a:off x="5390998" y="2160084"/>
                <a:ext cx="2292013" cy="3878889"/>
                <a:chOff x="5390813" y="2553387"/>
                <a:chExt cx="2292610" cy="3878889"/>
              </a:xfrm>
              <a:solidFill>
                <a:schemeClr val="tx2"/>
              </a:solidFill>
            </p:grpSpPr>
            <p:sp>
              <p:nvSpPr>
                <p:cNvPr id="50" name="Freeform: Shape 26"/>
                <p:cNvSpPr/>
                <p:nvPr/>
              </p:nvSpPr>
              <p:spPr bwMode="auto">
                <a:xfrm>
                  <a:off x="6408694" y="3371498"/>
                  <a:ext cx="1274729" cy="86805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6" h="154">
                      <a:moveTo>
                        <a:pt x="129" y="12"/>
                      </a:moveTo>
                      <a:cubicBezTo>
                        <a:pt x="55" y="28"/>
                        <a:pt x="4" y="90"/>
                        <a:pt x="7" y="154"/>
                      </a:cubicBezTo>
                      <a:cubicBezTo>
                        <a:pt x="4" y="151"/>
                        <a:pt x="3" y="145"/>
                        <a:pt x="0" y="142"/>
                      </a:cubicBezTo>
                      <a:cubicBezTo>
                        <a:pt x="0" y="80"/>
                        <a:pt x="48" y="24"/>
                        <a:pt x="120" y="8"/>
                      </a:cubicBezTo>
                      <a:cubicBezTo>
                        <a:pt x="157" y="0"/>
                        <a:pt x="195" y="5"/>
                        <a:pt x="226" y="19"/>
                      </a:cubicBezTo>
                      <a:cubicBezTo>
                        <a:pt x="197" y="8"/>
                        <a:pt x="163" y="5"/>
                        <a:pt x="129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Freeform: Shape 27"/>
                <p:cNvSpPr/>
                <p:nvPr/>
              </p:nvSpPr>
              <p:spPr bwMode="auto">
                <a:xfrm>
                  <a:off x="5752304" y="2553387"/>
                  <a:ext cx="118912" cy="78918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1" h="81">
                      <a:moveTo>
                        <a:pt x="12" y="80"/>
                      </a:moveTo>
                      <a:cubicBezTo>
                        <a:pt x="9" y="81"/>
                        <a:pt x="6" y="81"/>
                        <a:pt x="3" y="81"/>
                      </a:cubicBezTo>
                      <a:cubicBezTo>
                        <a:pt x="3" y="55"/>
                        <a:pt x="3" y="36"/>
                        <a:pt x="3" y="32"/>
                      </a:cubicBezTo>
                      <a:cubicBezTo>
                        <a:pt x="0" y="8"/>
                        <a:pt x="1" y="0"/>
                        <a:pt x="5" y="0"/>
                      </a:cubicBezTo>
                      <a:cubicBezTo>
                        <a:pt x="9" y="0"/>
                        <a:pt x="21" y="3"/>
                        <a:pt x="14" y="28"/>
                      </a:cubicBezTo>
                      <a:cubicBezTo>
                        <a:pt x="13" y="33"/>
                        <a:pt x="12" y="52"/>
                        <a:pt x="12" y="8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Freeform: Shape 28"/>
                <p:cNvSpPr/>
                <p:nvPr/>
              </p:nvSpPr>
              <p:spPr bwMode="auto">
                <a:xfrm>
                  <a:off x="5390813" y="4008863"/>
                  <a:ext cx="168853" cy="167427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297">
                      <a:moveTo>
                        <a:pt x="21" y="297"/>
                      </a:moveTo>
                      <a:cubicBezTo>
                        <a:pt x="25" y="297"/>
                        <a:pt x="29" y="294"/>
                        <a:pt x="29" y="290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29" y="9"/>
                        <a:pt x="25" y="2"/>
                        <a:pt x="21" y="2"/>
                      </a:cubicBezTo>
                      <a:cubicBezTo>
                        <a:pt x="17" y="2"/>
                        <a:pt x="0" y="0"/>
                        <a:pt x="22" y="7"/>
                      </a:cubicBezTo>
                      <a:cubicBezTo>
                        <a:pt x="30" y="9"/>
                        <a:pt x="14" y="290"/>
                        <a:pt x="14" y="290"/>
                      </a:cubicBezTo>
                      <a:cubicBezTo>
                        <a:pt x="14" y="294"/>
                        <a:pt x="17" y="297"/>
                        <a:pt x="21" y="29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Freeform: Shape 29"/>
                <p:cNvSpPr/>
                <p:nvPr/>
              </p:nvSpPr>
              <p:spPr bwMode="auto">
                <a:xfrm>
                  <a:off x="6651273" y="4329923"/>
                  <a:ext cx="145071" cy="135321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240">
                      <a:moveTo>
                        <a:pt x="8" y="240"/>
                      </a:moveTo>
                      <a:cubicBezTo>
                        <a:pt x="12" y="240"/>
                        <a:pt x="16" y="237"/>
                        <a:pt x="16" y="233"/>
                      </a:cubicBezTo>
                      <a:cubicBezTo>
                        <a:pt x="16" y="233"/>
                        <a:pt x="8" y="68"/>
                        <a:pt x="17" y="34"/>
                      </a:cubicBezTo>
                      <a:cubicBezTo>
                        <a:pt x="26" y="0"/>
                        <a:pt x="15" y="30"/>
                        <a:pt x="12" y="33"/>
                      </a:cubicBezTo>
                      <a:cubicBezTo>
                        <a:pt x="0" y="53"/>
                        <a:pt x="1" y="233"/>
                        <a:pt x="1" y="233"/>
                      </a:cubicBezTo>
                      <a:cubicBezTo>
                        <a:pt x="1" y="237"/>
                        <a:pt x="4" y="240"/>
                        <a:pt x="8" y="2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Freeform: Shape 30"/>
                <p:cNvSpPr/>
                <p:nvPr/>
              </p:nvSpPr>
              <p:spPr bwMode="auto">
                <a:xfrm>
                  <a:off x="6373019" y="3951786"/>
                  <a:ext cx="114155" cy="1481636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263">
                      <a:moveTo>
                        <a:pt x="9" y="263"/>
                      </a:moveTo>
                      <a:cubicBezTo>
                        <a:pt x="13" y="263"/>
                        <a:pt x="17" y="260"/>
                        <a:pt x="17" y="256"/>
                      </a:cubicBezTo>
                      <a:cubicBezTo>
                        <a:pt x="17" y="256"/>
                        <a:pt x="8" y="67"/>
                        <a:pt x="17" y="19"/>
                      </a:cubicBezTo>
                      <a:cubicBezTo>
                        <a:pt x="20" y="0"/>
                        <a:pt x="12" y="9"/>
                        <a:pt x="9" y="12"/>
                      </a:cubicBezTo>
                      <a:cubicBezTo>
                        <a:pt x="0" y="22"/>
                        <a:pt x="2" y="256"/>
                        <a:pt x="2" y="256"/>
                      </a:cubicBezTo>
                      <a:cubicBezTo>
                        <a:pt x="2" y="260"/>
                        <a:pt x="5" y="263"/>
                        <a:pt x="9" y="2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Freeform: Shape 31"/>
                <p:cNvSpPr/>
                <p:nvPr/>
              </p:nvSpPr>
              <p:spPr bwMode="auto">
                <a:xfrm>
                  <a:off x="5464537" y="5333535"/>
                  <a:ext cx="1277107" cy="109874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26" h="195">
                      <a:moveTo>
                        <a:pt x="2" y="61"/>
                      </a:move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56" y="128"/>
                        <a:pt x="56" y="128"/>
                        <a:pt x="56" y="128"/>
                      </a:cubicBezTo>
                      <a:cubicBezTo>
                        <a:pt x="108" y="192"/>
                        <a:pt x="108" y="192"/>
                        <a:pt x="108" y="192"/>
                      </a:cubicBezTo>
                      <a:cubicBezTo>
                        <a:pt x="109" y="194"/>
                        <a:pt x="111" y="195"/>
                        <a:pt x="113" y="195"/>
                      </a:cubicBezTo>
                      <a:cubicBezTo>
                        <a:pt x="116" y="195"/>
                        <a:pt x="118" y="194"/>
                        <a:pt x="119" y="192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171" y="128"/>
                        <a:pt x="171" y="128"/>
                        <a:pt x="171" y="128"/>
                      </a:cubicBezTo>
                      <a:cubicBezTo>
                        <a:pt x="224" y="61"/>
                        <a:pt x="224" y="61"/>
                        <a:pt x="224" y="61"/>
                      </a:cubicBezTo>
                      <a:cubicBezTo>
                        <a:pt x="226" y="59"/>
                        <a:pt x="226" y="56"/>
                        <a:pt x="225" y="54"/>
                      </a:cubicBezTo>
                      <a:cubicBezTo>
                        <a:pt x="224" y="51"/>
                        <a:pt x="222" y="50"/>
                        <a:pt x="219" y="49"/>
                      </a:cubicBezTo>
                      <a:cubicBezTo>
                        <a:pt x="198" y="46"/>
                        <a:pt x="180" y="29"/>
                        <a:pt x="178" y="7"/>
                      </a:cubicBezTo>
                      <a:cubicBezTo>
                        <a:pt x="178" y="6"/>
                        <a:pt x="177" y="5"/>
                        <a:pt x="177" y="5"/>
                      </a:cubicBezTo>
                      <a:cubicBezTo>
                        <a:pt x="175" y="2"/>
                        <a:pt x="172" y="0"/>
                        <a:pt x="169" y="1"/>
                      </a:cubicBezTo>
                      <a:cubicBezTo>
                        <a:pt x="168" y="1"/>
                        <a:pt x="167" y="1"/>
                        <a:pt x="166" y="2"/>
                      </a:cubicBezTo>
                      <a:cubicBezTo>
                        <a:pt x="164" y="3"/>
                        <a:pt x="163" y="5"/>
                        <a:pt x="163" y="7"/>
                      </a:cubicBezTo>
                      <a:cubicBezTo>
                        <a:pt x="160" y="31"/>
                        <a:pt x="138" y="50"/>
                        <a:pt x="113" y="50"/>
                      </a:cubicBezTo>
                      <a:cubicBezTo>
                        <a:pt x="88" y="50"/>
                        <a:pt x="67" y="31"/>
                        <a:pt x="64" y="7"/>
                      </a:cubicBezTo>
                      <a:cubicBezTo>
                        <a:pt x="63" y="3"/>
                        <a:pt x="60" y="1"/>
                        <a:pt x="56" y="1"/>
                      </a:cubicBez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55" y="1"/>
                        <a:pt x="54" y="1"/>
                        <a:pt x="53" y="2"/>
                      </a:cubicBezTo>
                      <a:cubicBezTo>
                        <a:pt x="51" y="2"/>
                        <a:pt x="50" y="3"/>
                        <a:pt x="50" y="5"/>
                      </a:cubicBezTo>
                      <a:cubicBezTo>
                        <a:pt x="49" y="5"/>
                        <a:pt x="49" y="6"/>
                        <a:pt x="49" y="7"/>
                      </a:cubicBezTo>
                      <a:cubicBezTo>
                        <a:pt x="46" y="29"/>
                        <a:pt x="29" y="46"/>
                        <a:pt x="7" y="49"/>
                      </a:cubicBezTo>
                      <a:cubicBezTo>
                        <a:pt x="4" y="50"/>
                        <a:pt x="2" y="51"/>
                        <a:pt x="1" y="54"/>
                      </a:cubicBezTo>
                      <a:cubicBezTo>
                        <a:pt x="0" y="56"/>
                        <a:pt x="1" y="59"/>
                        <a:pt x="2" y="61"/>
                      </a:cubicBezTo>
                      <a:close/>
                      <a:moveTo>
                        <a:pt x="75" y="128"/>
                      </a:moveTo>
                      <a:cubicBezTo>
                        <a:pt x="101" y="123"/>
                        <a:pt x="126" y="123"/>
                        <a:pt x="152" y="128"/>
                      </a:cubicBezTo>
                      <a:cubicBezTo>
                        <a:pt x="113" y="175"/>
                        <a:pt x="113" y="175"/>
                        <a:pt x="113" y="175"/>
                      </a:cubicBezTo>
                      <a:lnTo>
                        <a:pt x="75" y="1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Freeform: Shape 32"/>
                <p:cNvSpPr/>
                <p:nvPr/>
              </p:nvSpPr>
              <p:spPr bwMode="auto">
                <a:xfrm>
                  <a:off x="5740412" y="3611455"/>
                  <a:ext cx="85616" cy="182196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00">
                      <a:moveTo>
                        <a:pt x="13" y="4"/>
                      </a:moveTo>
                      <a:cubicBezTo>
                        <a:pt x="13" y="137"/>
                        <a:pt x="15" y="293"/>
                        <a:pt x="15" y="293"/>
                      </a:cubicBezTo>
                      <a:cubicBezTo>
                        <a:pt x="15" y="297"/>
                        <a:pt x="11" y="300"/>
                        <a:pt x="7" y="300"/>
                      </a:cubicBezTo>
                      <a:cubicBezTo>
                        <a:pt x="3" y="300"/>
                        <a:pt x="0" y="297"/>
                        <a:pt x="0" y="293"/>
                      </a:cubicBezTo>
                      <a:cubicBezTo>
                        <a:pt x="0" y="293"/>
                        <a:pt x="3" y="134"/>
                        <a:pt x="4" y="0"/>
                      </a:cubicBezTo>
                      <a:cubicBezTo>
                        <a:pt x="7" y="2"/>
                        <a:pt x="10" y="3"/>
                        <a:pt x="1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2" name="Group 2"/>
              <p:cNvGrpSpPr/>
              <p:nvPr/>
            </p:nvGrpSpPr>
            <p:grpSpPr>
              <a:xfrm>
                <a:off x="4211779" y="1322437"/>
                <a:ext cx="3758922" cy="2935245"/>
                <a:chOff x="4211779" y="1322437"/>
                <a:chExt cx="3758922" cy="2935245"/>
              </a:xfrm>
            </p:grpSpPr>
            <p:sp>
              <p:nvSpPr>
                <p:cNvPr id="33" name="Freeform: Shape 18"/>
                <p:cNvSpPr/>
                <p:nvPr/>
              </p:nvSpPr>
              <p:spPr bwMode="auto">
                <a:xfrm rot="20192702" flipH="1">
                  <a:off x="6218573" y="1585659"/>
                  <a:ext cx="718839" cy="596869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6" h="163">
                      <a:moveTo>
                        <a:pt x="167" y="142"/>
                      </a:moveTo>
                      <a:cubicBezTo>
                        <a:pt x="167" y="142"/>
                        <a:pt x="196" y="98"/>
                        <a:pt x="170" y="48"/>
                      </a:cubicBezTo>
                      <a:cubicBezTo>
                        <a:pt x="167" y="57"/>
                        <a:pt x="167" y="57"/>
                        <a:pt x="167" y="57"/>
                      </a:cubicBezTo>
                      <a:cubicBezTo>
                        <a:pt x="167" y="57"/>
                        <a:pt x="152" y="0"/>
                        <a:pt x="75" y="3"/>
                      </a:cubicBezTo>
                      <a:cubicBezTo>
                        <a:pt x="21" y="6"/>
                        <a:pt x="0" y="26"/>
                        <a:pt x="0" y="26"/>
                      </a:cubicBezTo>
                      <a:cubicBezTo>
                        <a:pt x="0" y="26"/>
                        <a:pt x="19" y="23"/>
                        <a:pt x="20" y="60"/>
                      </a:cubicBezTo>
                      <a:cubicBezTo>
                        <a:pt x="21" y="81"/>
                        <a:pt x="43" y="116"/>
                        <a:pt x="77" y="124"/>
                      </a:cubicBezTo>
                      <a:cubicBezTo>
                        <a:pt x="111" y="131"/>
                        <a:pt x="119" y="134"/>
                        <a:pt x="119" y="134"/>
                      </a:cubicBezTo>
                      <a:cubicBezTo>
                        <a:pt x="102" y="139"/>
                        <a:pt x="102" y="139"/>
                        <a:pt x="102" y="139"/>
                      </a:cubicBezTo>
                      <a:cubicBezTo>
                        <a:pt x="102" y="139"/>
                        <a:pt x="159" y="140"/>
                        <a:pt x="161" y="163"/>
                      </a:cubicBezTo>
                      <a:cubicBezTo>
                        <a:pt x="161" y="163"/>
                        <a:pt x="157" y="56"/>
                        <a:pt x="81" y="35"/>
                      </a:cubicBezTo>
                      <a:cubicBezTo>
                        <a:pt x="81" y="35"/>
                        <a:pt x="153" y="45"/>
                        <a:pt x="167" y="1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4" name="Freeform: Shape 19"/>
                <p:cNvSpPr/>
                <p:nvPr/>
              </p:nvSpPr>
              <p:spPr bwMode="auto">
                <a:xfrm rot="1695130">
                  <a:off x="7455588" y="2246261"/>
                  <a:ext cx="339998" cy="4364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101">
                      <a:moveTo>
                        <a:pt x="4" y="55"/>
                      </a:moveTo>
                      <a:cubicBezTo>
                        <a:pt x="4" y="55"/>
                        <a:pt x="0" y="25"/>
                        <a:pt x="37" y="10"/>
                      </a:cubicBezTo>
                      <a:cubicBezTo>
                        <a:pt x="63" y="0"/>
                        <a:pt x="77" y="5"/>
                        <a:pt x="77" y="5"/>
                      </a:cubicBezTo>
                      <a:cubicBezTo>
                        <a:pt x="77" y="5"/>
                        <a:pt x="67" y="7"/>
                        <a:pt x="75" y="25"/>
                      </a:cubicBezTo>
                      <a:cubicBezTo>
                        <a:pt x="79" y="35"/>
                        <a:pt x="76" y="57"/>
                        <a:pt x="61" y="67"/>
                      </a:cubicBezTo>
                      <a:cubicBezTo>
                        <a:pt x="47" y="78"/>
                        <a:pt x="43" y="81"/>
                        <a:pt x="43" y="81"/>
                      </a:cubicBezTo>
                      <a:cubicBezTo>
                        <a:pt x="52" y="80"/>
                        <a:pt x="52" y="80"/>
                        <a:pt x="52" y="80"/>
                      </a:cubicBezTo>
                      <a:cubicBezTo>
                        <a:pt x="52" y="80"/>
                        <a:pt x="29" y="91"/>
                        <a:pt x="30" y="101"/>
                      </a:cubicBezTo>
                      <a:cubicBezTo>
                        <a:pt x="28" y="97"/>
                        <a:pt x="28" y="92"/>
                        <a:pt x="27" y="87"/>
                      </a:cubicBezTo>
                      <a:cubicBezTo>
                        <a:pt x="24" y="59"/>
                        <a:pt x="33" y="34"/>
                        <a:pt x="48" y="20"/>
                      </a:cubicBezTo>
                      <a:cubicBezTo>
                        <a:pt x="30" y="31"/>
                        <a:pt x="14" y="52"/>
                        <a:pt x="18" y="91"/>
                      </a:cubicBezTo>
                      <a:cubicBezTo>
                        <a:pt x="11" y="85"/>
                        <a:pt x="0" y="71"/>
                        <a:pt x="1" y="51"/>
                      </a:cubicBezTo>
                      <a:lnTo>
                        <a:pt x="4" y="5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5" name="Freeform: Shape 20"/>
                <p:cNvSpPr/>
                <p:nvPr/>
              </p:nvSpPr>
              <p:spPr bwMode="auto">
                <a:xfrm rot="19798984">
                  <a:off x="6303046" y="1757446"/>
                  <a:ext cx="1242627" cy="93434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6" h="185">
                      <a:moveTo>
                        <a:pt x="9" y="121"/>
                      </a:moveTo>
                      <a:cubicBezTo>
                        <a:pt x="9" y="121"/>
                        <a:pt x="14" y="59"/>
                        <a:pt x="73" y="31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124" y="0"/>
                        <a:pt x="192" y="58"/>
                      </a:cubicBezTo>
                      <a:cubicBezTo>
                        <a:pt x="241" y="99"/>
                        <a:pt x="246" y="133"/>
                        <a:pt x="246" y="133"/>
                      </a:cubicBezTo>
                      <a:cubicBezTo>
                        <a:pt x="246" y="133"/>
                        <a:pt x="230" y="116"/>
                        <a:pt x="203" y="150"/>
                      </a:cubicBezTo>
                      <a:cubicBezTo>
                        <a:pt x="187" y="169"/>
                        <a:pt x="142" y="185"/>
                        <a:pt x="105" y="168"/>
                      </a:cubicBezTo>
                      <a:cubicBezTo>
                        <a:pt x="68" y="151"/>
                        <a:pt x="59" y="147"/>
                        <a:pt x="59" y="147"/>
                      </a:cubicBezTo>
                      <a:cubicBezTo>
                        <a:pt x="71" y="164"/>
                        <a:pt x="71" y="164"/>
                        <a:pt x="71" y="164"/>
                      </a:cubicBezTo>
                      <a:cubicBezTo>
                        <a:pt x="71" y="164"/>
                        <a:pt x="17" y="124"/>
                        <a:pt x="0" y="145"/>
                      </a:cubicBezTo>
                      <a:cubicBezTo>
                        <a:pt x="0" y="145"/>
                        <a:pt x="79" y="49"/>
                        <a:pt x="165" y="83"/>
                      </a:cubicBezTo>
                      <a:cubicBezTo>
                        <a:pt x="165" y="83"/>
                        <a:pt x="91" y="41"/>
                        <a:pt x="9" y="1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6" name="Freeform: Shape 21"/>
                <p:cNvSpPr/>
                <p:nvPr/>
              </p:nvSpPr>
              <p:spPr bwMode="auto">
                <a:xfrm rot="20742510">
                  <a:off x="6001436" y="2243705"/>
                  <a:ext cx="339998" cy="4364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101">
                      <a:moveTo>
                        <a:pt x="4" y="55"/>
                      </a:moveTo>
                      <a:cubicBezTo>
                        <a:pt x="4" y="55"/>
                        <a:pt x="0" y="25"/>
                        <a:pt x="37" y="10"/>
                      </a:cubicBezTo>
                      <a:cubicBezTo>
                        <a:pt x="63" y="0"/>
                        <a:pt x="77" y="5"/>
                        <a:pt x="77" y="5"/>
                      </a:cubicBezTo>
                      <a:cubicBezTo>
                        <a:pt x="77" y="5"/>
                        <a:pt x="67" y="7"/>
                        <a:pt x="75" y="25"/>
                      </a:cubicBezTo>
                      <a:cubicBezTo>
                        <a:pt x="79" y="35"/>
                        <a:pt x="76" y="57"/>
                        <a:pt x="61" y="67"/>
                      </a:cubicBezTo>
                      <a:cubicBezTo>
                        <a:pt x="47" y="78"/>
                        <a:pt x="43" y="81"/>
                        <a:pt x="43" y="81"/>
                      </a:cubicBezTo>
                      <a:cubicBezTo>
                        <a:pt x="52" y="80"/>
                        <a:pt x="52" y="80"/>
                        <a:pt x="52" y="80"/>
                      </a:cubicBezTo>
                      <a:cubicBezTo>
                        <a:pt x="52" y="80"/>
                        <a:pt x="29" y="91"/>
                        <a:pt x="30" y="101"/>
                      </a:cubicBezTo>
                      <a:cubicBezTo>
                        <a:pt x="28" y="97"/>
                        <a:pt x="28" y="92"/>
                        <a:pt x="27" y="87"/>
                      </a:cubicBezTo>
                      <a:cubicBezTo>
                        <a:pt x="24" y="59"/>
                        <a:pt x="33" y="34"/>
                        <a:pt x="48" y="20"/>
                      </a:cubicBezTo>
                      <a:cubicBezTo>
                        <a:pt x="30" y="31"/>
                        <a:pt x="14" y="52"/>
                        <a:pt x="18" y="91"/>
                      </a:cubicBezTo>
                      <a:cubicBezTo>
                        <a:pt x="11" y="85"/>
                        <a:pt x="0" y="71"/>
                        <a:pt x="1" y="51"/>
                      </a:cubicBezTo>
                      <a:lnTo>
                        <a:pt x="4" y="5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7" name="Freeform: Shape 22"/>
                <p:cNvSpPr/>
                <p:nvPr/>
              </p:nvSpPr>
              <p:spPr bwMode="auto">
                <a:xfrm rot="1666479" flipH="1">
                  <a:off x="4603808" y="1322437"/>
                  <a:ext cx="1124737" cy="8457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6" h="185">
                      <a:moveTo>
                        <a:pt x="9" y="121"/>
                      </a:moveTo>
                      <a:cubicBezTo>
                        <a:pt x="9" y="121"/>
                        <a:pt x="14" y="59"/>
                        <a:pt x="73" y="31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124" y="0"/>
                        <a:pt x="192" y="58"/>
                      </a:cubicBezTo>
                      <a:cubicBezTo>
                        <a:pt x="241" y="99"/>
                        <a:pt x="246" y="133"/>
                        <a:pt x="246" y="133"/>
                      </a:cubicBezTo>
                      <a:cubicBezTo>
                        <a:pt x="246" y="133"/>
                        <a:pt x="230" y="116"/>
                        <a:pt x="203" y="150"/>
                      </a:cubicBezTo>
                      <a:cubicBezTo>
                        <a:pt x="187" y="169"/>
                        <a:pt x="142" y="185"/>
                        <a:pt x="105" y="168"/>
                      </a:cubicBezTo>
                      <a:cubicBezTo>
                        <a:pt x="68" y="151"/>
                        <a:pt x="59" y="147"/>
                        <a:pt x="59" y="147"/>
                      </a:cubicBezTo>
                      <a:cubicBezTo>
                        <a:pt x="71" y="164"/>
                        <a:pt x="71" y="164"/>
                        <a:pt x="71" y="164"/>
                      </a:cubicBezTo>
                      <a:cubicBezTo>
                        <a:pt x="71" y="164"/>
                        <a:pt x="17" y="124"/>
                        <a:pt x="0" y="145"/>
                      </a:cubicBezTo>
                      <a:cubicBezTo>
                        <a:pt x="0" y="145"/>
                        <a:pt x="79" y="49"/>
                        <a:pt x="165" y="83"/>
                      </a:cubicBezTo>
                      <a:cubicBezTo>
                        <a:pt x="165" y="83"/>
                        <a:pt x="91" y="41"/>
                        <a:pt x="9" y="1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8" name="Freeform: Shape 23"/>
                <p:cNvSpPr/>
                <p:nvPr/>
              </p:nvSpPr>
              <p:spPr bwMode="auto">
                <a:xfrm>
                  <a:off x="4211779" y="2463749"/>
                  <a:ext cx="1421734" cy="13087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4" h="151">
                      <a:moveTo>
                        <a:pt x="105" y="85"/>
                      </a:moveTo>
                      <a:cubicBezTo>
                        <a:pt x="105" y="85"/>
                        <a:pt x="156" y="110"/>
                        <a:pt x="149" y="140"/>
                      </a:cubicBezTo>
                      <a:cubicBezTo>
                        <a:pt x="134" y="131"/>
                        <a:pt x="88" y="151"/>
                        <a:pt x="60" y="126"/>
                      </a:cubicBezTo>
                      <a:cubicBezTo>
                        <a:pt x="0" y="69"/>
                        <a:pt x="33" y="0"/>
                        <a:pt x="33" y="0"/>
                      </a:cubicBezTo>
                      <a:cubicBezTo>
                        <a:pt x="39" y="49"/>
                        <a:pt x="90" y="22"/>
                        <a:pt x="126" y="54"/>
                      </a:cubicBezTo>
                      <a:cubicBezTo>
                        <a:pt x="159" y="83"/>
                        <a:pt x="162" y="111"/>
                        <a:pt x="164" y="127"/>
                      </a:cubicBezTo>
                      <a:cubicBezTo>
                        <a:pt x="162" y="121"/>
                        <a:pt x="142" y="91"/>
                        <a:pt x="105" y="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Freeform: Shape 24"/>
                <p:cNvSpPr/>
                <p:nvPr/>
              </p:nvSpPr>
              <p:spPr bwMode="auto">
                <a:xfrm>
                  <a:off x="6582178" y="2497791"/>
                  <a:ext cx="1388523" cy="104404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6" h="185">
                      <a:moveTo>
                        <a:pt x="9" y="121"/>
                      </a:moveTo>
                      <a:cubicBezTo>
                        <a:pt x="9" y="121"/>
                        <a:pt x="14" y="59"/>
                        <a:pt x="73" y="31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124" y="0"/>
                        <a:pt x="192" y="58"/>
                      </a:cubicBezTo>
                      <a:cubicBezTo>
                        <a:pt x="241" y="99"/>
                        <a:pt x="246" y="133"/>
                        <a:pt x="246" y="133"/>
                      </a:cubicBezTo>
                      <a:cubicBezTo>
                        <a:pt x="246" y="133"/>
                        <a:pt x="230" y="116"/>
                        <a:pt x="203" y="150"/>
                      </a:cubicBezTo>
                      <a:cubicBezTo>
                        <a:pt x="187" y="169"/>
                        <a:pt x="142" y="185"/>
                        <a:pt x="105" y="168"/>
                      </a:cubicBezTo>
                      <a:cubicBezTo>
                        <a:pt x="68" y="151"/>
                        <a:pt x="59" y="147"/>
                        <a:pt x="59" y="147"/>
                      </a:cubicBezTo>
                      <a:cubicBezTo>
                        <a:pt x="71" y="164"/>
                        <a:pt x="71" y="164"/>
                        <a:pt x="71" y="164"/>
                      </a:cubicBezTo>
                      <a:cubicBezTo>
                        <a:pt x="71" y="164"/>
                        <a:pt x="17" y="124"/>
                        <a:pt x="0" y="145"/>
                      </a:cubicBezTo>
                      <a:cubicBezTo>
                        <a:pt x="0" y="145"/>
                        <a:pt x="79" y="49"/>
                        <a:pt x="165" y="83"/>
                      </a:cubicBezTo>
                      <a:cubicBezTo>
                        <a:pt x="165" y="83"/>
                        <a:pt x="91" y="41"/>
                        <a:pt x="9" y="12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Freeform: Shape 33"/>
                <p:cNvSpPr/>
                <p:nvPr/>
              </p:nvSpPr>
              <p:spPr bwMode="auto">
                <a:xfrm>
                  <a:off x="5711557" y="2854162"/>
                  <a:ext cx="853976" cy="709077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6" h="163">
                      <a:moveTo>
                        <a:pt x="167" y="142"/>
                      </a:moveTo>
                      <a:cubicBezTo>
                        <a:pt x="167" y="142"/>
                        <a:pt x="196" y="98"/>
                        <a:pt x="170" y="48"/>
                      </a:cubicBezTo>
                      <a:cubicBezTo>
                        <a:pt x="167" y="57"/>
                        <a:pt x="167" y="57"/>
                        <a:pt x="167" y="57"/>
                      </a:cubicBezTo>
                      <a:cubicBezTo>
                        <a:pt x="167" y="57"/>
                        <a:pt x="152" y="0"/>
                        <a:pt x="75" y="3"/>
                      </a:cubicBezTo>
                      <a:cubicBezTo>
                        <a:pt x="21" y="6"/>
                        <a:pt x="0" y="26"/>
                        <a:pt x="0" y="26"/>
                      </a:cubicBezTo>
                      <a:cubicBezTo>
                        <a:pt x="0" y="26"/>
                        <a:pt x="19" y="23"/>
                        <a:pt x="20" y="60"/>
                      </a:cubicBezTo>
                      <a:cubicBezTo>
                        <a:pt x="21" y="81"/>
                        <a:pt x="43" y="116"/>
                        <a:pt x="77" y="124"/>
                      </a:cubicBezTo>
                      <a:cubicBezTo>
                        <a:pt x="111" y="131"/>
                        <a:pt x="119" y="134"/>
                        <a:pt x="119" y="134"/>
                      </a:cubicBezTo>
                      <a:cubicBezTo>
                        <a:pt x="102" y="139"/>
                        <a:pt x="102" y="139"/>
                        <a:pt x="102" y="139"/>
                      </a:cubicBezTo>
                      <a:cubicBezTo>
                        <a:pt x="102" y="139"/>
                        <a:pt x="159" y="140"/>
                        <a:pt x="161" y="163"/>
                      </a:cubicBezTo>
                      <a:cubicBezTo>
                        <a:pt x="161" y="163"/>
                        <a:pt x="157" y="56"/>
                        <a:pt x="81" y="35"/>
                      </a:cubicBezTo>
                      <a:cubicBezTo>
                        <a:pt x="81" y="35"/>
                        <a:pt x="153" y="45"/>
                        <a:pt x="167" y="14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34"/>
                <p:cNvSpPr/>
                <p:nvPr/>
              </p:nvSpPr>
              <p:spPr bwMode="auto">
                <a:xfrm>
                  <a:off x="5081000" y="2229518"/>
                  <a:ext cx="439857" cy="58742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8" h="104">
                      <a:moveTo>
                        <a:pt x="23" y="85"/>
                      </a:moveTo>
                      <a:cubicBezTo>
                        <a:pt x="23" y="85"/>
                        <a:pt x="0" y="66"/>
                        <a:pt x="18" y="31"/>
                      </a:cubicBezTo>
                      <a:cubicBezTo>
                        <a:pt x="31" y="5"/>
                        <a:pt x="45" y="0"/>
                        <a:pt x="45" y="0"/>
                      </a:cubicBezTo>
                      <a:cubicBezTo>
                        <a:pt x="45" y="0"/>
                        <a:pt x="40" y="8"/>
                        <a:pt x="57" y="17"/>
                      </a:cubicBezTo>
                      <a:cubicBezTo>
                        <a:pt x="67" y="22"/>
                        <a:pt x="78" y="40"/>
                        <a:pt x="75" y="57"/>
                      </a:cubicBezTo>
                      <a:cubicBezTo>
                        <a:pt x="71" y="75"/>
                        <a:pt x="70" y="79"/>
                        <a:pt x="70" y="79"/>
                      </a:cubicBezTo>
                      <a:cubicBezTo>
                        <a:pt x="76" y="72"/>
                        <a:pt x="76" y="72"/>
                        <a:pt x="76" y="72"/>
                      </a:cubicBezTo>
                      <a:cubicBezTo>
                        <a:pt x="76" y="72"/>
                        <a:pt x="66" y="96"/>
                        <a:pt x="73" y="104"/>
                      </a:cubicBezTo>
                      <a:cubicBezTo>
                        <a:pt x="69" y="101"/>
                        <a:pt x="66" y="98"/>
                        <a:pt x="62" y="95"/>
                      </a:cubicBezTo>
                      <a:cubicBezTo>
                        <a:pt x="41" y="76"/>
                        <a:pt x="31" y="51"/>
                        <a:pt x="33" y="30"/>
                      </a:cubicBezTo>
                      <a:cubicBezTo>
                        <a:pt x="27" y="50"/>
                        <a:pt x="29" y="77"/>
                        <a:pt x="57" y="104"/>
                      </a:cubicBezTo>
                      <a:cubicBezTo>
                        <a:pt x="48" y="104"/>
                        <a:pt x="31" y="101"/>
                        <a:pt x="19" y="85"/>
                      </a:cubicBezTo>
                      <a:lnTo>
                        <a:pt x="23" y="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Freeform: Shape 35"/>
                <p:cNvSpPr/>
                <p:nvPr/>
              </p:nvSpPr>
              <p:spPr bwMode="auto">
                <a:xfrm>
                  <a:off x="6667772" y="3755875"/>
                  <a:ext cx="525450" cy="501807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3" h="89">
                      <a:moveTo>
                        <a:pt x="9" y="37"/>
                      </a:moveTo>
                      <a:cubicBezTo>
                        <a:pt x="9" y="37"/>
                        <a:pt x="13" y="7"/>
                        <a:pt x="52" y="3"/>
                      </a:cubicBezTo>
                      <a:cubicBezTo>
                        <a:pt x="80" y="0"/>
                        <a:pt x="93" y="9"/>
                        <a:pt x="93" y="9"/>
                      </a:cubicBezTo>
                      <a:cubicBezTo>
                        <a:pt x="93" y="9"/>
                        <a:pt x="83" y="9"/>
                        <a:pt x="85" y="28"/>
                      </a:cubicBezTo>
                      <a:cubicBezTo>
                        <a:pt x="86" y="39"/>
                        <a:pt x="77" y="58"/>
                        <a:pt x="60" y="65"/>
                      </a:cubicBezTo>
                      <a:cubicBezTo>
                        <a:pt x="44" y="71"/>
                        <a:pt x="40" y="73"/>
                        <a:pt x="40" y="73"/>
                      </a:cubicBezTo>
                      <a:cubicBezTo>
                        <a:pt x="49" y="74"/>
                        <a:pt x="49" y="74"/>
                        <a:pt x="49" y="74"/>
                      </a:cubicBezTo>
                      <a:cubicBezTo>
                        <a:pt x="49" y="74"/>
                        <a:pt x="23" y="78"/>
                        <a:pt x="21" y="89"/>
                      </a:cubicBezTo>
                      <a:cubicBezTo>
                        <a:pt x="21" y="84"/>
                        <a:pt x="21" y="79"/>
                        <a:pt x="22" y="74"/>
                      </a:cubicBezTo>
                      <a:cubicBezTo>
                        <a:pt x="27" y="47"/>
                        <a:pt x="42" y="25"/>
                        <a:pt x="60" y="15"/>
                      </a:cubicBezTo>
                      <a:cubicBezTo>
                        <a:pt x="41" y="21"/>
                        <a:pt x="19" y="37"/>
                        <a:pt x="12" y="76"/>
                      </a:cubicBezTo>
                      <a:cubicBezTo>
                        <a:pt x="7" y="68"/>
                        <a:pt x="0" y="52"/>
                        <a:pt x="7" y="33"/>
                      </a:cubicBezTo>
                      <a:lnTo>
                        <a:pt x="9" y="37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Freeform: Shape 36"/>
                <p:cNvSpPr/>
                <p:nvPr/>
              </p:nvSpPr>
              <p:spPr bwMode="auto">
                <a:xfrm>
                  <a:off x="6380081" y="2283753"/>
                  <a:ext cx="444612" cy="5707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" h="101">
                      <a:moveTo>
                        <a:pt x="4" y="55"/>
                      </a:moveTo>
                      <a:cubicBezTo>
                        <a:pt x="4" y="55"/>
                        <a:pt x="0" y="25"/>
                        <a:pt x="37" y="10"/>
                      </a:cubicBezTo>
                      <a:cubicBezTo>
                        <a:pt x="63" y="0"/>
                        <a:pt x="77" y="5"/>
                        <a:pt x="77" y="5"/>
                      </a:cubicBezTo>
                      <a:cubicBezTo>
                        <a:pt x="77" y="5"/>
                        <a:pt x="67" y="7"/>
                        <a:pt x="75" y="25"/>
                      </a:cubicBezTo>
                      <a:cubicBezTo>
                        <a:pt x="79" y="35"/>
                        <a:pt x="76" y="57"/>
                        <a:pt x="61" y="67"/>
                      </a:cubicBezTo>
                      <a:cubicBezTo>
                        <a:pt x="47" y="78"/>
                        <a:pt x="43" y="81"/>
                        <a:pt x="43" y="81"/>
                      </a:cubicBezTo>
                      <a:cubicBezTo>
                        <a:pt x="52" y="80"/>
                        <a:pt x="52" y="80"/>
                        <a:pt x="52" y="80"/>
                      </a:cubicBezTo>
                      <a:cubicBezTo>
                        <a:pt x="52" y="80"/>
                        <a:pt x="29" y="91"/>
                        <a:pt x="30" y="101"/>
                      </a:cubicBezTo>
                      <a:cubicBezTo>
                        <a:pt x="28" y="97"/>
                        <a:pt x="28" y="92"/>
                        <a:pt x="27" y="87"/>
                      </a:cubicBezTo>
                      <a:cubicBezTo>
                        <a:pt x="24" y="59"/>
                        <a:pt x="33" y="34"/>
                        <a:pt x="48" y="20"/>
                      </a:cubicBezTo>
                      <a:cubicBezTo>
                        <a:pt x="30" y="31"/>
                        <a:pt x="14" y="52"/>
                        <a:pt x="18" y="91"/>
                      </a:cubicBezTo>
                      <a:cubicBezTo>
                        <a:pt x="11" y="85"/>
                        <a:pt x="0" y="71"/>
                        <a:pt x="1" y="51"/>
                      </a:cubicBezTo>
                      <a:lnTo>
                        <a:pt x="4" y="5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Freeform: Shape 37"/>
                <p:cNvSpPr/>
                <p:nvPr/>
              </p:nvSpPr>
              <p:spPr bwMode="auto">
                <a:xfrm>
                  <a:off x="5476591" y="1646387"/>
                  <a:ext cx="625310" cy="81811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1" h="145">
                      <a:moveTo>
                        <a:pt x="15" y="90"/>
                      </a:moveTo>
                      <a:cubicBezTo>
                        <a:pt x="15" y="90"/>
                        <a:pt x="0" y="50"/>
                        <a:pt x="45" y="21"/>
                      </a:cubicBezTo>
                      <a:cubicBezTo>
                        <a:pt x="78" y="0"/>
                        <a:pt x="98" y="2"/>
                        <a:pt x="98" y="2"/>
                      </a:cubicBezTo>
                      <a:cubicBezTo>
                        <a:pt x="98" y="2"/>
                        <a:pt x="86" y="9"/>
                        <a:pt x="101" y="31"/>
                      </a:cubicBezTo>
                      <a:cubicBezTo>
                        <a:pt x="109" y="43"/>
                        <a:pt x="111" y="72"/>
                        <a:pt x="94" y="91"/>
                      </a:cubicBezTo>
                      <a:cubicBezTo>
                        <a:pt x="78" y="109"/>
                        <a:pt x="74" y="114"/>
                        <a:pt x="74" y="114"/>
                      </a:cubicBezTo>
                      <a:cubicBezTo>
                        <a:pt x="86" y="110"/>
                        <a:pt x="86" y="110"/>
                        <a:pt x="86" y="110"/>
                      </a:cubicBezTo>
                      <a:cubicBezTo>
                        <a:pt x="86" y="110"/>
                        <a:pt x="58" y="131"/>
                        <a:pt x="61" y="145"/>
                      </a:cubicBezTo>
                      <a:cubicBezTo>
                        <a:pt x="59" y="139"/>
                        <a:pt x="56" y="133"/>
                        <a:pt x="54" y="126"/>
                      </a:cubicBezTo>
                      <a:cubicBezTo>
                        <a:pt x="42" y="90"/>
                        <a:pt x="47" y="53"/>
                        <a:pt x="63" y="30"/>
                      </a:cubicBezTo>
                      <a:cubicBezTo>
                        <a:pt x="43" y="50"/>
                        <a:pt x="27" y="84"/>
                        <a:pt x="42" y="134"/>
                      </a:cubicBezTo>
                      <a:cubicBezTo>
                        <a:pt x="32" y="128"/>
                        <a:pt x="14" y="113"/>
                        <a:pt x="9" y="86"/>
                      </a:cubicBezTo>
                      <a:lnTo>
                        <a:pt x="15" y="9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Freeform: Shape 38"/>
                <p:cNvSpPr/>
                <p:nvPr/>
              </p:nvSpPr>
              <p:spPr bwMode="auto">
                <a:xfrm>
                  <a:off x="4414888" y="2112809"/>
                  <a:ext cx="629431" cy="52263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6" h="163">
                      <a:moveTo>
                        <a:pt x="167" y="142"/>
                      </a:moveTo>
                      <a:cubicBezTo>
                        <a:pt x="167" y="142"/>
                        <a:pt x="196" y="98"/>
                        <a:pt x="170" y="48"/>
                      </a:cubicBezTo>
                      <a:cubicBezTo>
                        <a:pt x="167" y="57"/>
                        <a:pt x="167" y="57"/>
                        <a:pt x="167" y="57"/>
                      </a:cubicBezTo>
                      <a:cubicBezTo>
                        <a:pt x="167" y="57"/>
                        <a:pt x="152" y="0"/>
                        <a:pt x="75" y="3"/>
                      </a:cubicBezTo>
                      <a:cubicBezTo>
                        <a:pt x="21" y="6"/>
                        <a:pt x="0" y="26"/>
                        <a:pt x="0" y="26"/>
                      </a:cubicBezTo>
                      <a:cubicBezTo>
                        <a:pt x="0" y="26"/>
                        <a:pt x="19" y="23"/>
                        <a:pt x="20" y="60"/>
                      </a:cubicBezTo>
                      <a:cubicBezTo>
                        <a:pt x="21" y="81"/>
                        <a:pt x="43" y="116"/>
                        <a:pt x="77" y="124"/>
                      </a:cubicBezTo>
                      <a:cubicBezTo>
                        <a:pt x="111" y="131"/>
                        <a:pt x="119" y="134"/>
                        <a:pt x="119" y="134"/>
                      </a:cubicBezTo>
                      <a:cubicBezTo>
                        <a:pt x="102" y="139"/>
                        <a:pt x="102" y="139"/>
                        <a:pt x="102" y="139"/>
                      </a:cubicBezTo>
                      <a:cubicBezTo>
                        <a:pt x="102" y="139"/>
                        <a:pt x="159" y="140"/>
                        <a:pt x="161" y="163"/>
                      </a:cubicBezTo>
                      <a:cubicBezTo>
                        <a:pt x="161" y="163"/>
                        <a:pt x="157" y="56"/>
                        <a:pt x="81" y="35"/>
                      </a:cubicBezTo>
                      <a:cubicBezTo>
                        <a:pt x="81" y="35"/>
                        <a:pt x="153" y="45"/>
                        <a:pt x="167" y="14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Freeform: Shape 39"/>
                <p:cNvSpPr/>
                <p:nvPr/>
              </p:nvSpPr>
              <p:spPr bwMode="auto">
                <a:xfrm rot="1801016" flipH="1">
                  <a:off x="5707121" y="3603302"/>
                  <a:ext cx="808272" cy="607747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6" h="185">
                      <a:moveTo>
                        <a:pt x="9" y="121"/>
                      </a:moveTo>
                      <a:cubicBezTo>
                        <a:pt x="9" y="121"/>
                        <a:pt x="14" y="59"/>
                        <a:pt x="73" y="31"/>
                      </a:cubicBezTo>
                      <a:cubicBezTo>
                        <a:pt x="69" y="42"/>
                        <a:pt x="69" y="42"/>
                        <a:pt x="69" y="42"/>
                      </a:cubicBezTo>
                      <a:cubicBezTo>
                        <a:pt x="69" y="42"/>
                        <a:pt x="124" y="0"/>
                        <a:pt x="192" y="58"/>
                      </a:cubicBezTo>
                      <a:cubicBezTo>
                        <a:pt x="241" y="99"/>
                        <a:pt x="246" y="133"/>
                        <a:pt x="246" y="133"/>
                      </a:cubicBezTo>
                      <a:cubicBezTo>
                        <a:pt x="246" y="133"/>
                        <a:pt x="230" y="116"/>
                        <a:pt x="203" y="150"/>
                      </a:cubicBezTo>
                      <a:cubicBezTo>
                        <a:pt x="187" y="169"/>
                        <a:pt x="142" y="185"/>
                        <a:pt x="105" y="168"/>
                      </a:cubicBezTo>
                      <a:cubicBezTo>
                        <a:pt x="68" y="151"/>
                        <a:pt x="59" y="147"/>
                        <a:pt x="59" y="147"/>
                      </a:cubicBezTo>
                      <a:cubicBezTo>
                        <a:pt x="71" y="164"/>
                        <a:pt x="71" y="164"/>
                        <a:pt x="71" y="164"/>
                      </a:cubicBezTo>
                      <a:cubicBezTo>
                        <a:pt x="71" y="164"/>
                        <a:pt x="17" y="124"/>
                        <a:pt x="0" y="145"/>
                      </a:cubicBezTo>
                      <a:cubicBezTo>
                        <a:pt x="0" y="145"/>
                        <a:pt x="79" y="49"/>
                        <a:pt x="165" y="83"/>
                      </a:cubicBezTo>
                      <a:cubicBezTo>
                        <a:pt x="165" y="83"/>
                        <a:pt x="91" y="41"/>
                        <a:pt x="9" y="1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9" name="Group 10"/>
            <p:cNvGrpSpPr/>
            <p:nvPr/>
          </p:nvGrpSpPr>
          <p:grpSpPr>
            <a:xfrm>
              <a:off x="1622896" y="2300333"/>
              <a:ext cx="2386516" cy="1120321"/>
              <a:chOff x="1622896" y="2300333"/>
              <a:chExt cx="2386516" cy="1120321"/>
            </a:xfrm>
          </p:grpSpPr>
          <p:sp>
            <p:nvSpPr>
              <p:cNvPr id="29" name="TextBox 42"/>
              <p:cNvSpPr txBox="1"/>
              <p:nvPr/>
            </p:nvSpPr>
            <p:spPr bwMode="auto">
              <a:xfrm>
                <a:off x="1622896" y="2300333"/>
                <a:ext cx="2386516" cy="45300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</a:rPr>
                  <a:t>单击编辑标题</a:t>
                </a:r>
                <a:endParaRPr lang="zh-CN" altLang="en-US" sz="1400" dirty="0">
                  <a:solidFill>
                    <a:schemeClr val="accent2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30" name="TextBox 43"/>
              <p:cNvSpPr txBox="1"/>
              <p:nvPr/>
            </p:nvSpPr>
            <p:spPr bwMode="auto">
              <a:xfrm>
                <a:off x="1622896" y="2753336"/>
                <a:ext cx="2386516" cy="66731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点击此处编辑内容点击此处编辑内容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0" name="Group 44"/>
            <p:cNvGrpSpPr/>
            <p:nvPr/>
          </p:nvGrpSpPr>
          <p:grpSpPr>
            <a:xfrm>
              <a:off x="8042082" y="2300333"/>
              <a:ext cx="2386516" cy="1120321"/>
              <a:chOff x="1622896" y="2300333"/>
              <a:chExt cx="2386516" cy="1120321"/>
            </a:xfrm>
          </p:grpSpPr>
          <p:sp>
            <p:nvSpPr>
              <p:cNvPr id="27" name="TextBox 45"/>
              <p:cNvSpPr txBox="1"/>
              <p:nvPr/>
            </p:nvSpPr>
            <p:spPr bwMode="auto">
              <a:xfrm>
                <a:off x="1622896" y="2300333"/>
                <a:ext cx="2386516" cy="45300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</a:rPr>
                  <a:t>单击编辑标题</a:t>
                </a:r>
                <a:endParaRPr lang="zh-CN" altLang="en-US" sz="1400" dirty="0">
                  <a:solidFill>
                    <a:schemeClr val="accent3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8" name="TextBox 46"/>
              <p:cNvSpPr txBox="1"/>
              <p:nvPr/>
            </p:nvSpPr>
            <p:spPr bwMode="auto">
              <a:xfrm>
                <a:off x="1622896" y="2753336"/>
                <a:ext cx="2386516" cy="66731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点击此处编辑内容点击此处编辑内容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1" name="Group 47"/>
            <p:cNvGrpSpPr/>
            <p:nvPr/>
          </p:nvGrpSpPr>
          <p:grpSpPr>
            <a:xfrm>
              <a:off x="1642042" y="4455621"/>
              <a:ext cx="2386516" cy="1120321"/>
              <a:chOff x="1622896" y="2300333"/>
              <a:chExt cx="2386516" cy="1120321"/>
            </a:xfrm>
          </p:grpSpPr>
          <p:sp>
            <p:nvSpPr>
              <p:cNvPr id="25" name="TextBox 48"/>
              <p:cNvSpPr txBox="1"/>
              <p:nvPr/>
            </p:nvSpPr>
            <p:spPr bwMode="auto">
              <a:xfrm>
                <a:off x="1622896" y="2300333"/>
                <a:ext cx="2386516" cy="45300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</a:rPr>
                  <a:t>单击编辑标题</a:t>
                </a:r>
                <a:endParaRPr lang="zh-CN" altLang="en-US" sz="1400" dirty="0">
                  <a:solidFill>
                    <a:schemeClr val="accent4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6" name="TextBox 49"/>
              <p:cNvSpPr txBox="1"/>
              <p:nvPr/>
            </p:nvSpPr>
            <p:spPr bwMode="auto">
              <a:xfrm>
                <a:off x="1622896" y="2753336"/>
                <a:ext cx="2386516" cy="66731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点击此处编辑内容点击此处编辑内容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  <p:grpSp>
          <p:nvGrpSpPr>
            <p:cNvPr id="22" name="Group 50"/>
            <p:cNvGrpSpPr/>
            <p:nvPr/>
          </p:nvGrpSpPr>
          <p:grpSpPr>
            <a:xfrm>
              <a:off x="8182025" y="4450263"/>
              <a:ext cx="2386516" cy="1120321"/>
              <a:chOff x="1622896" y="2300333"/>
              <a:chExt cx="2386516" cy="1120321"/>
            </a:xfrm>
          </p:grpSpPr>
          <p:sp>
            <p:nvSpPr>
              <p:cNvPr id="23" name="TextBox 51"/>
              <p:cNvSpPr txBox="1"/>
              <p:nvPr/>
            </p:nvSpPr>
            <p:spPr bwMode="auto">
              <a:xfrm>
                <a:off x="1622896" y="2300333"/>
                <a:ext cx="2386516" cy="453003"/>
              </a:xfrm>
              <a:prstGeom prst="rect">
                <a:avLst/>
              </a:prstGeom>
              <a:noFill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</a:rPr>
                  <a:t>单击编辑标题</a:t>
                </a:r>
                <a:endParaRPr lang="zh-CN" altLang="en-US" sz="1400" dirty="0">
                  <a:solidFill>
                    <a:schemeClr val="accent5">
                      <a:lumMod val="100000"/>
                    </a:schemeClr>
                  </a:solidFill>
                  <a:effectLst/>
                </a:endParaRPr>
              </a:p>
            </p:txBody>
          </p:sp>
          <p:sp>
            <p:nvSpPr>
              <p:cNvPr id="24" name="TextBox 52"/>
              <p:cNvSpPr txBox="1"/>
              <p:nvPr/>
            </p:nvSpPr>
            <p:spPr bwMode="auto">
              <a:xfrm>
                <a:off x="1622896" y="2753336"/>
                <a:ext cx="2386516" cy="667318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anchor="ctr" anchorCtr="1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点击此处编辑内容点击此处编辑内容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</a:rPr>
                  <a:t>点击此处编辑内容</a:t>
                </a:r>
                <a:endParaRPr lang="zh-CN" altLang="en-US" sz="1000" b="0" dirty="0">
                  <a:solidFill>
                    <a:schemeClr val="tx1"/>
                  </a:solidFill>
                  <a:effectLst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研究思路与方法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cfc71aa2-857a-4657-87f1-6f5616c8e00d"/>
          <p:cNvGrpSpPr>
            <a:grpSpLocks noChangeAspect="1"/>
          </p:cNvGrpSpPr>
          <p:nvPr/>
        </p:nvGrpSpPr>
        <p:grpSpPr>
          <a:xfrm>
            <a:off x="649133" y="1639020"/>
            <a:ext cx="10622203" cy="4176464"/>
            <a:chOff x="649117" y="1639011"/>
            <a:chExt cx="10622234" cy="4176476"/>
          </a:xfrm>
        </p:grpSpPr>
        <p:sp>
          <p:nvSpPr>
            <p:cNvPr id="10" name="Freeform: Shape 14"/>
            <p:cNvSpPr/>
            <p:nvPr/>
          </p:nvSpPr>
          <p:spPr>
            <a:xfrm>
              <a:off x="3137576" y="4406929"/>
              <a:ext cx="8133775" cy="1152084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0-1" fmla="*/ 2318 h 2362"/>
                <a:gd name="connsiteY0-2" fmla="*/ 2318 h 2362"/>
                <a:gd name="connsiteX1-3" fmla="*/ 2318 h 2362"/>
                <a:gd name="connsiteY1-4" fmla="*/ 2318 h 2362"/>
                <a:gd name="connsiteX2-5" fmla="*/ 2318 h 2362"/>
                <a:gd name="connsiteY2-6" fmla="*/ 2318 h 2362"/>
                <a:gd name="connsiteX3-7" fmla="*/ 2318 h 2362"/>
                <a:gd name="connsiteY3-8" fmla="*/ 2318 h 2362"/>
                <a:gd name="connsiteX4-9" fmla="*/ 2318 h 2362"/>
                <a:gd name="connsiteY4-10" fmla="*/ 2318 h 236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664247" h="1227221">
                  <a:moveTo>
                    <a:pt x="0" y="1227221"/>
                  </a:moveTo>
                  <a:cubicBezTo>
                    <a:pt x="1729874" y="684463"/>
                    <a:pt x="3459748" y="141705"/>
                    <a:pt x="4403558" y="128337"/>
                  </a:cubicBezTo>
                  <a:cubicBezTo>
                    <a:pt x="5347368" y="114969"/>
                    <a:pt x="4986421" y="1086853"/>
                    <a:pt x="5662863" y="1147011"/>
                  </a:cubicBezTo>
                  <a:cubicBezTo>
                    <a:pt x="6339305" y="1207169"/>
                    <a:pt x="8007685" y="680453"/>
                    <a:pt x="8462211" y="489284"/>
                  </a:cubicBezTo>
                  <a:cubicBezTo>
                    <a:pt x="8916737" y="298116"/>
                    <a:pt x="8474242" y="82884"/>
                    <a:pt x="8390021" y="0"/>
                  </a:cubicBezTo>
                </a:path>
              </a:pathLst>
            </a:cu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1" name="Group 48"/>
            <p:cNvGrpSpPr/>
            <p:nvPr/>
          </p:nvGrpSpPr>
          <p:grpSpPr>
            <a:xfrm>
              <a:off x="3440342" y="1639011"/>
              <a:ext cx="3163150" cy="4176476"/>
              <a:chOff x="2653644" y="1979514"/>
              <a:chExt cx="2527084" cy="3336644"/>
            </a:xfrm>
          </p:grpSpPr>
          <p:grpSp>
            <p:nvGrpSpPr>
              <p:cNvPr id="37" name="Group 15"/>
              <p:cNvGrpSpPr/>
              <p:nvPr/>
            </p:nvGrpSpPr>
            <p:grpSpPr>
              <a:xfrm rot="18810804">
                <a:off x="3297532" y="3450865"/>
                <a:ext cx="842090" cy="540692"/>
                <a:chOff x="4481513" y="3678059"/>
                <a:chExt cx="1614487" cy="1036638"/>
              </a:xfrm>
            </p:grpSpPr>
            <p:sp>
              <p:nvSpPr>
                <p:cNvPr id="57" name="Rectangle 16"/>
                <p:cNvSpPr/>
                <p:nvPr/>
              </p:nvSpPr>
              <p:spPr bwMode="auto">
                <a:xfrm>
                  <a:off x="4481513" y="3678059"/>
                  <a:ext cx="1614487" cy="3444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Rectangle 17"/>
                <p:cNvSpPr/>
                <p:nvPr/>
              </p:nvSpPr>
              <p:spPr bwMode="auto">
                <a:xfrm>
                  <a:off x="4481513" y="4022546"/>
                  <a:ext cx="1614487" cy="3444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Rectangle 18"/>
                <p:cNvSpPr/>
                <p:nvPr/>
              </p:nvSpPr>
              <p:spPr bwMode="auto">
                <a:xfrm>
                  <a:off x="4481513" y="4367034"/>
                  <a:ext cx="1614487" cy="34766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8" name="Group 19"/>
              <p:cNvGrpSpPr/>
              <p:nvPr/>
            </p:nvGrpSpPr>
            <p:grpSpPr>
              <a:xfrm rot="18810804">
                <a:off x="3875495" y="2842900"/>
                <a:ext cx="842090" cy="538209"/>
                <a:chOff x="6096000" y="3187521"/>
                <a:chExt cx="1614487" cy="1031876"/>
              </a:xfrm>
            </p:grpSpPr>
            <p:sp>
              <p:nvSpPr>
                <p:cNvPr id="54" name="Rectangle 20"/>
                <p:cNvSpPr/>
                <p:nvPr/>
              </p:nvSpPr>
              <p:spPr bwMode="auto">
                <a:xfrm>
                  <a:off x="6096000" y="3187521"/>
                  <a:ext cx="1614487" cy="34448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Rectangle 21"/>
                <p:cNvSpPr/>
                <p:nvPr/>
              </p:nvSpPr>
              <p:spPr bwMode="auto">
                <a:xfrm>
                  <a:off x="6096000" y="3532009"/>
                  <a:ext cx="1614487" cy="342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Rectangle 22"/>
                <p:cNvSpPr/>
                <p:nvPr/>
              </p:nvSpPr>
              <p:spPr bwMode="auto">
                <a:xfrm>
                  <a:off x="6096000" y="3874909"/>
                  <a:ext cx="1614487" cy="34448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9" name="Group 23"/>
              <p:cNvGrpSpPr/>
              <p:nvPr/>
            </p:nvGrpSpPr>
            <p:grpSpPr>
              <a:xfrm rot="18810804">
                <a:off x="4426407" y="2193142"/>
                <a:ext cx="967950" cy="540693"/>
                <a:chOff x="7700963" y="3678059"/>
                <a:chExt cx="1855787" cy="1036638"/>
              </a:xfrm>
            </p:grpSpPr>
            <p:sp>
              <p:nvSpPr>
                <p:cNvPr id="49" name="Freeform: Shape 24"/>
                <p:cNvSpPr/>
                <p:nvPr/>
              </p:nvSpPr>
              <p:spPr bwMode="auto">
                <a:xfrm>
                  <a:off x="9224963" y="3678059"/>
                  <a:ext cx="331787" cy="10366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53">
                      <a:moveTo>
                        <a:pt x="0" y="162"/>
                      </a:moveTo>
                      <a:lnTo>
                        <a:pt x="135" y="0"/>
                      </a:lnTo>
                      <a:lnTo>
                        <a:pt x="209" y="210"/>
                      </a:lnTo>
                      <a:lnTo>
                        <a:pt x="209" y="443"/>
                      </a:lnTo>
                      <a:lnTo>
                        <a:pt x="135" y="653"/>
                      </a:lnTo>
                      <a:lnTo>
                        <a:pt x="0" y="488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BBA1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Freeform: Shape 25"/>
                <p:cNvSpPr/>
                <p:nvPr/>
              </p:nvSpPr>
              <p:spPr bwMode="auto">
                <a:xfrm>
                  <a:off x="7700963" y="3678059"/>
                  <a:ext cx="1738312" cy="3444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7">
                      <a:moveTo>
                        <a:pt x="1020" y="217"/>
                      </a:moveTo>
                      <a:lnTo>
                        <a:pt x="1095" y="0"/>
                      </a:lnTo>
                      <a:lnTo>
                        <a:pt x="0" y="0"/>
                      </a:lnTo>
                      <a:lnTo>
                        <a:pt x="0" y="217"/>
                      </a:lnTo>
                      <a:lnTo>
                        <a:pt x="1020" y="217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Rectangle 26"/>
                <p:cNvSpPr/>
                <p:nvPr/>
              </p:nvSpPr>
              <p:spPr bwMode="auto">
                <a:xfrm>
                  <a:off x="7700963" y="4022546"/>
                  <a:ext cx="1619250" cy="3444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Freeform: Shape 27"/>
                <p:cNvSpPr/>
                <p:nvPr/>
              </p:nvSpPr>
              <p:spPr bwMode="auto">
                <a:xfrm>
                  <a:off x="7700963" y="4367034"/>
                  <a:ext cx="1738312" cy="3476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9">
                      <a:moveTo>
                        <a:pt x="1095" y="219"/>
                      </a:moveTo>
                      <a:lnTo>
                        <a:pt x="1020" y="0"/>
                      </a:lnTo>
                      <a:lnTo>
                        <a:pt x="0" y="0"/>
                      </a:lnTo>
                      <a:lnTo>
                        <a:pt x="0" y="219"/>
                      </a:lnTo>
                      <a:lnTo>
                        <a:pt x="1095" y="21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Oval 28"/>
                <p:cNvSpPr/>
                <p:nvPr/>
              </p:nvSpPr>
              <p:spPr bwMode="auto">
                <a:xfrm>
                  <a:off x="9398000" y="4049534"/>
                  <a:ext cx="82550" cy="2936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0" name="Group 29"/>
              <p:cNvGrpSpPr/>
              <p:nvPr/>
            </p:nvGrpSpPr>
            <p:grpSpPr>
              <a:xfrm rot="18810804">
                <a:off x="2173396" y="4297700"/>
                <a:ext cx="1498706" cy="538210"/>
                <a:chOff x="1608138" y="3187521"/>
                <a:chExt cx="2873375" cy="1031876"/>
              </a:xfrm>
            </p:grpSpPr>
            <p:sp>
              <p:nvSpPr>
                <p:cNvPr id="41" name="Freeform: Shape 30"/>
                <p:cNvSpPr/>
                <p:nvPr/>
              </p:nvSpPr>
              <p:spPr bwMode="auto">
                <a:xfrm>
                  <a:off x="1608138" y="3187521"/>
                  <a:ext cx="1490662" cy="10318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9" h="650">
                      <a:moveTo>
                        <a:pt x="793" y="650"/>
                      </a:moveTo>
                      <a:lnTo>
                        <a:pt x="0" y="326"/>
                      </a:lnTo>
                      <a:lnTo>
                        <a:pt x="793" y="0"/>
                      </a:lnTo>
                      <a:lnTo>
                        <a:pt x="939" y="0"/>
                      </a:lnTo>
                      <a:lnTo>
                        <a:pt x="939" y="650"/>
                      </a:lnTo>
                      <a:lnTo>
                        <a:pt x="793" y="650"/>
                      </a:lnTo>
                      <a:close/>
                    </a:path>
                  </a:pathLst>
                </a:custGeom>
                <a:solidFill>
                  <a:srgbClr val="D4AC8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Freeform: Shape 31"/>
                <p:cNvSpPr/>
                <p:nvPr/>
              </p:nvSpPr>
              <p:spPr bwMode="auto">
                <a:xfrm>
                  <a:off x="2738438" y="3187521"/>
                  <a:ext cx="1743075" cy="3444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39"/>
                        <a:pt x="0" y="52"/>
                        <a:pt x="5" y="59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Freeform: Shape 32"/>
                <p:cNvSpPr/>
                <p:nvPr/>
              </p:nvSpPr>
              <p:spPr bwMode="auto">
                <a:xfrm>
                  <a:off x="2738438" y="3532009"/>
                  <a:ext cx="1743075" cy="3429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39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Freeform: Shape 33"/>
                <p:cNvSpPr/>
                <p:nvPr/>
              </p:nvSpPr>
              <p:spPr bwMode="auto">
                <a:xfrm>
                  <a:off x="2738438" y="3874909"/>
                  <a:ext cx="1743075" cy="3444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40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Freeform: Shape 34"/>
                <p:cNvSpPr/>
                <p:nvPr/>
              </p:nvSpPr>
              <p:spPr bwMode="auto">
                <a:xfrm>
                  <a:off x="1608138" y="3538359"/>
                  <a:ext cx="428625" cy="3333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sp>
          <p:nvSpPr>
            <p:cNvPr id="15" name="Freeform: Shape 35"/>
            <p:cNvSpPr/>
            <p:nvPr/>
          </p:nvSpPr>
          <p:spPr bwMode="auto">
            <a:xfrm>
              <a:off x="2455484" y="2009855"/>
              <a:ext cx="5669120" cy="201936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cxnSp>
          <p:nvCxnSpPr>
            <p:cNvPr id="16" name="Straight Connector 36"/>
            <p:cNvCxnSpPr/>
            <p:nvPr/>
          </p:nvCxnSpPr>
          <p:spPr>
            <a:xfrm>
              <a:off x="6480878" y="2499421"/>
              <a:ext cx="617457" cy="0"/>
            </a:xfrm>
            <a:prstGeom prst="line">
              <a:avLst/>
            </a:prstGeom>
            <a:ln w="12700" cmpd="sng">
              <a:solidFill>
                <a:schemeClr val="accent4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7"/>
            <p:cNvCxnSpPr/>
            <p:nvPr/>
          </p:nvCxnSpPr>
          <p:spPr>
            <a:xfrm>
              <a:off x="5052718" y="4021686"/>
              <a:ext cx="617457" cy="0"/>
            </a:xfrm>
            <a:prstGeom prst="line">
              <a:avLst/>
            </a:prstGeom>
            <a:ln w="12700" cmpd="sng">
              <a:solidFill>
                <a:schemeClr val="accent1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8"/>
            <p:cNvCxnSpPr/>
            <p:nvPr/>
          </p:nvCxnSpPr>
          <p:spPr>
            <a:xfrm flipH="1">
              <a:off x="4620978" y="2820136"/>
              <a:ext cx="617457" cy="0"/>
            </a:xfrm>
            <a:prstGeom prst="line">
              <a:avLst/>
            </a:prstGeom>
            <a:ln w="12700" cmpd="sng">
              <a:solidFill>
                <a:schemeClr val="accent3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9"/>
            <p:cNvCxnSpPr/>
            <p:nvPr/>
          </p:nvCxnSpPr>
          <p:spPr>
            <a:xfrm flipH="1">
              <a:off x="3234489" y="4289423"/>
              <a:ext cx="617457" cy="0"/>
            </a:xfrm>
            <a:prstGeom prst="line">
              <a:avLst/>
            </a:prstGeom>
            <a:ln w="12700" cmpd="sng">
              <a:solidFill>
                <a:schemeClr val="accent2"/>
              </a:solidFill>
              <a:prstDash val="sysDash"/>
              <a:headEnd type="none"/>
              <a:tailEnd type="oval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40"/>
            <p:cNvSpPr/>
            <p:nvPr/>
          </p:nvSpPr>
          <p:spPr>
            <a:xfrm>
              <a:off x="7281146" y="2271525"/>
              <a:ext cx="820738" cy="49244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sz="3200">
                  <a:solidFill>
                    <a:schemeClr val="accent4"/>
                  </a:solidFill>
                </a:rPr>
                <a:t>25%</a:t>
              </a:r>
              <a:endParaRPr lang="en-US" sz="3200">
                <a:solidFill>
                  <a:schemeClr val="accent4"/>
                </a:solidFill>
              </a:endParaRPr>
            </a:p>
          </p:txBody>
        </p:sp>
        <p:sp>
          <p:nvSpPr>
            <p:cNvPr id="22" name="Rectangle 41"/>
            <p:cNvSpPr/>
            <p:nvPr/>
          </p:nvSpPr>
          <p:spPr>
            <a:xfrm>
              <a:off x="5845767" y="3794063"/>
              <a:ext cx="820738" cy="49244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sz="3200">
                  <a:solidFill>
                    <a:schemeClr val="accent1"/>
                  </a:solidFill>
                </a:rPr>
                <a:t>25%</a:t>
              </a:r>
              <a:endParaRPr lang="en-US" sz="3200">
                <a:solidFill>
                  <a:schemeClr val="accent1"/>
                </a:solidFill>
              </a:endParaRPr>
            </a:p>
          </p:txBody>
        </p:sp>
        <p:sp>
          <p:nvSpPr>
            <p:cNvPr id="23" name="Rectangle 42"/>
            <p:cNvSpPr/>
            <p:nvPr/>
          </p:nvSpPr>
          <p:spPr>
            <a:xfrm>
              <a:off x="3532514" y="2608051"/>
              <a:ext cx="820738" cy="49244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en-US" sz="3200">
                  <a:solidFill>
                    <a:schemeClr val="accent3"/>
                  </a:solidFill>
                </a:rPr>
                <a:t>25%</a:t>
              </a:r>
              <a:endParaRPr lang="en-US" sz="3200">
                <a:solidFill>
                  <a:schemeClr val="accent3"/>
                </a:solidFill>
              </a:endParaRPr>
            </a:p>
          </p:txBody>
        </p:sp>
        <p:sp>
          <p:nvSpPr>
            <p:cNvPr id="24" name="Rectangle 43"/>
            <p:cNvSpPr/>
            <p:nvPr/>
          </p:nvSpPr>
          <p:spPr>
            <a:xfrm>
              <a:off x="2215111" y="4174381"/>
              <a:ext cx="820738" cy="49244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r"/>
              <a:r>
                <a:rPr lang="en-US" sz="3200">
                  <a:solidFill>
                    <a:schemeClr val="accent2"/>
                  </a:solidFill>
                </a:rPr>
                <a:t>25%</a:t>
              </a:r>
              <a:endParaRPr lang="en-US" sz="3200">
                <a:solidFill>
                  <a:schemeClr val="accent2"/>
                </a:solidFill>
              </a:endParaRPr>
            </a:p>
          </p:txBody>
        </p:sp>
        <p:grpSp>
          <p:nvGrpSpPr>
            <p:cNvPr id="25" name="Group 49"/>
            <p:cNvGrpSpPr/>
            <p:nvPr/>
          </p:nvGrpSpPr>
          <p:grpSpPr>
            <a:xfrm>
              <a:off x="1966520" y="3100494"/>
              <a:ext cx="2386732" cy="723852"/>
              <a:chOff x="1454811" y="2057192"/>
              <a:chExt cx="2191036" cy="723852"/>
            </a:xfrm>
          </p:grpSpPr>
          <p:sp>
            <p:nvSpPr>
              <p:cNvPr id="35" name="TextBox 50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  <p:sp>
            <p:nvSpPr>
              <p:cNvPr id="36" name="Rectangle 51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3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6" name="Group 52"/>
            <p:cNvGrpSpPr/>
            <p:nvPr/>
          </p:nvGrpSpPr>
          <p:grpSpPr>
            <a:xfrm>
              <a:off x="649117" y="4666824"/>
              <a:ext cx="2386732" cy="723852"/>
              <a:chOff x="1454811" y="2057192"/>
              <a:chExt cx="2191036" cy="723852"/>
            </a:xfrm>
          </p:grpSpPr>
          <p:sp>
            <p:nvSpPr>
              <p:cNvPr id="33" name="TextBox 53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  <p:sp>
            <p:nvSpPr>
              <p:cNvPr id="34" name="Rectangle 54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algn="r" defTabSz="914400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2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7" name="Group 55"/>
            <p:cNvGrpSpPr/>
            <p:nvPr/>
          </p:nvGrpSpPr>
          <p:grpSpPr>
            <a:xfrm>
              <a:off x="7281146" y="2763968"/>
              <a:ext cx="2386732" cy="723852"/>
              <a:chOff x="1454811" y="2057192"/>
              <a:chExt cx="2191036" cy="723852"/>
            </a:xfrm>
          </p:grpSpPr>
          <p:sp>
            <p:nvSpPr>
              <p:cNvPr id="31" name="TextBox 56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  <p:sp>
            <p:nvSpPr>
              <p:cNvPr id="32" name="Rectangle 57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4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28" name="Group 58"/>
            <p:cNvGrpSpPr/>
            <p:nvPr/>
          </p:nvGrpSpPr>
          <p:grpSpPr>
            <a:xfrm>
              <a:off x="5845767" y="4286506"/>
              <a:ext cx="2386732" cy="723852"/>
              <a:chOff x="1454811" y="2057192"/>
              <a:chExt cx="2191036" cy="723852"/>
            </a:xfrm>
          </p:grpSpPr>
          <p:sp>
            <p:nvSpPr>
              <p:cNvPr id="29" name="TextBox 59"/>
              <p:cNvSpPr txBox="1"/>
              <p:nvPr/>
            </p:nvSpPr>
            <p:spPr>
              <a:xfrm>
                <a:off x="1454811" y="2303413"/>
                <a:ext cx="2191036" cy="47763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100"/>
                  <a:t>点击此处编辑内容点击此处编辑内容</a:t>
                </a:r>
                <a:br>
                  <a:rPr lang="zh-CN" altLang="en-US" sz="1100"/>
                </a:br>
                <a:r>
                  <a:rPr lang="zh-CN" altLang="en-US" sz="1100"/>
                  <a:t>点击此处编辑内容</a:t>
                </a:r>
                <a:endParaRPr lang="zh-CN" altLang="en-US" sz="1100" dirty="0"/>
              </a:p>
            </p:txBody>
          </p:sp>
          <p:sp>
            <p:nvSpPr>
              <p:cNvPr id="30" name="Rectangle 60"/>
              <p:cNvSpPr/>
              <p:nvPr/>
            </p:nvSpPr>
            <p:spPr>
              <a:xfrm>
                <a:off x="1454811" y="2057192"/>
                <a:ext cx="2191036" cy="246221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pPr lvl="0" defTabSz="914400">
                  <a:spcBef>
                    <a:spcPct val="0"/>
                  </a:spcBef>
                  <a:defRPr/>
                </a:pPr>
                <a:r>
                  <a:rPr lang="zh-CN" altLang="en-US" sz="1600" b="1">
                    <a:solidFill>
                      <a:schemeClr val="accent1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1" name="菱形 40"/>
          <p:cNvSpPr/>
          <p:nvPr/>
        </p:nvSpPr>
        <p:spPr>
          <a:xfrm>
            <a:off x="1481654" y="1282700"/>
            <a:ext cx="4267200" cy="4292600"/>
          </a:xfrm>
          <a:prstGeom prst="diamond">
            <a:avLst/>
          </a:prstGeom>
          <a:noFill/>
          <a:ln>
            <a:solidFill>
              <a:schemeClr val="accent1">
                <a:shade val="50000"/>
                <a:alpha val="5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770454" y="2571750"/>
            <a:ext cx="1704355" cy="1714500"/>
          </a:xfrm>
          <a:prstGeom prst="diamond">
            <a:avLst/>
          </a:prstGeom>
          <a:noFill/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818454" y="1587500"/>
            <a:ext cx="1473200" cy="1473200"/>
          </a:xfrm>
          <a:prstGeom prst="line">
            <a:avLst/>
          </a:prstGeom>
          <a:ln w="127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V="1">
            <a:off x="3818454" y="3797300"/>
            <a:ext cx="1473200" cy="1473200"/>
          </a:xfrm>
          <a:prstGeom prst="line">
            <a:avLst/>
          </a:prstGeom>
          <a:ln w="127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811609" y="2723515"/>
            <a:ext cx="565785" cy="565785"/>
          </a:xfrm>
          <a:prstGeom prst="line">
            <a:avLst/>
          </a:prstGeom>
          <a:ln w="127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4811609" y="3568700"/>
            <a:ext cx="565785" cy="565785"/>
          </a:xfrm>
          <a:prstGeom prst="line">
            <a:avLst/>
          </a:prstGeom>
          <a:ln w="127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2020376" y="2088227"/>
            <a:ext cx="908973" cy="908973"/>
          </a:xfrm>
          <a:prstGeom prst="line">
            <a:avLst/>
          </a:prstGeom>
          <a:ln>
            <a:solidFill>
              <a:schemeClr val="accent1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 flipV="1">
            <a:off x="2053312" y="3863975"/>
            <a:ext cx="908973" cy="908973"/>
          </a:xfrm>
          <a:prstGeom prst="line">
            <a:avLst/>
          </a:prstGeom>
          <a:ln>
            <a:solidFill>
              <a:schemeClr val="accent1">
                <a:alpha val="4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5973585" y="1421469"/>
            <a:ext cx="4858682" cy="4015063"/>
            <a:chOff x="5528997" y="1421468"/>
            <a:chExt cx="4858682" cy="4015063"/>
          </a:xfrm>
        </p:grpSpPr>
        <p:grpSp>
          <p:nvGrpSpPr>
            <p:cNvPr id="79" name="组合 78"/>
            <p:cNvGrpSpPr/>
            <p:nvPr/>
          </p:nvGrpSpPr>
          <p:grpSpPr>
            <a:xfrm>
              <a:off x="5528997" y="1421468"/>
              <a:ext cx="4858682" cy="688222"/>
              <a:chOff x="5128598" y="1748010"/>
              <a:chExt cx="4858682" cy="688222"/>
            </a:xfrm>
          </p:grpSpPr>
          <p:grpSp>
            <p:nvGrpSpPr>
              <p:cNvPr id="98" name="组合 97"/>
              <p:cNvGrpSpPr/>
              <p:nvPr/>
            </p:nvGrpSpPr>
            <p:grpSpPr>
              <a:xfrm>
                <a:off x="5128598" y="1748010"/>
                <a:ext cx="733722" cy="681313"/>
                <a:chOff x="4886960" y="1584960"/>
                <a:chExt cx="568960" cy="528320"/>
              </a:xfrm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4907280" y="1584960"/>
                  <a:ext cx="528320" cy="52832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4886960" y="1584960"/>
                  <a:ext cx="568960" cy="501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>
                      <a:latin typeface="微软雅黑" panose="020B0503020204020204" charset="-122"/>
                      <a:ea typeface="微软雅黑" panose="020B0503020204020204" charset="-122"/>
                    </a:rPr>
                    <a:t>01</a:t>
                  </a:r>
                  <a:endParaRPr lang="en-US" altLang="zh-CN" sz="3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99" name="直接连接符 98"/>
              <p:cNvCxnSpPr/>
              <p:nvPr/>
            </p:nvCxnSpPr>
            <p:spPr>
              <a:xfrm>
                <a:off x="5994400" y="2436232"/>
                <a:ext cx="399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文本框 99"/>
              <p:cNvSpPr txBox="1"/>
              <p:nvPr/>
            </p:nvSpPr>
            <p:spPr>
              <a:xfrm>
                <a:off x="6395720" y="1809566"/>
                <a:ext cx="3190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>
                    <a:latin typeface="微软雅黑" panose="020B0503020204020204" charset="-122"/>
                    <a:ea typeface="微软雅黑" panose="020B0503020204020204" charset="-122"/>
                  </a:rPr>
                  <a:t>选题背景与意义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5528997" y="2530415"/>
              <a:ext cx="4858682" cy="688222"/>
              <a:chOff x="5128598" y="1748010"/>
              <a:chExt cx="4858682" cy="688222"/>
            </a:xfrm>
          </p:grpSpPr>
          <p:grpSp>
            <p:nvGrpSpPr>
              <p:cNvPr id="93" name="组合 92"/>
              <p:cNvGrpSpPr/>
              <p:nvPr/>
            </p:nvGrpSpPr>
            <p:grpSpPr>
              <a:xfrm>
                <a:off x="5128598" y="1748010"/>
                <a:ext cx="733722" cy="681313"/>
                <a:chOff x="4886960" y="1584960"/>
                <a:chExt cx="568960" cy="52832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4907280" y="1584960"/>
                  <a:ext cx="528320" cy="52832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7" name="文本框 96"/>
                <p:cNvSpPr txBox="1"/>
                <p:nvPr/>
              </p:nvSpPr>
              <p:spPr>
                <a:xfrm>
                  <a:off x="4886960" y="1584960"/>
                  <a:ext cx="568960" cy="501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>
                      <a:latin typeface="微软雅黑" panose="020B0503020204020204" charset="-122"/>
                      <a:ea typeface="微软雅黑" panose="020B0503020204020204" charset="-122"/>
                    </a:rPr>
                    <a:t>02</a:t>
                  </a:r>
                  <a:endParaRPr lang="en-US" altLang="zh-CN" sz="3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94" name="直接连接符 93"/>
              <p:cNvCxnSpPr/>
              <p:nvPr/>
            </p:nvCxnSpPr>
            <p:spPr>
              <a:xfrm>
                <a:off x="5994400" y="2436232"/>
                <a:ext cx="399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文本框 94"/>
              <p:cNvSpPr txBox="1"/>
              <p:nvPr/>
            </p:nvSpPr>
            <p:spPr>
              <a:xfrm>
                <a:off x="6395720" y="1809566"/>
                <a:ext cx="3190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>
                    <a:latin typeface="微软雅黑" panose="020B0503020204020204" charset="-122"/>
                    <a:ea typeface="微软雅黑" panose="020B0503020204020204" charset="-122"/>
                  </a:rPr>
                  <a:t>论文框架与内容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5528997" y="3639362"/>
              <a:ext cx="4858682" cy="688222"/>
              <a:chOff x="5128598" y="1748010"/>
              <a:chExt cx="4858682" cy="688222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5128598" y="1748010"/>
                <a:ext cx="733722" cy="681313"/>
                <a:chOff x="4886960" y="1584960"/>
                <a:chExt cx="568960" cy="528320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4907280" y="1584960"/>
                  <a:ext cx="528320" cy="52832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4886960" y="1584960"/>
                  <a:ext cx="568960" cy="501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>
                      <a:latin typeface="微软雅黑" panose="020B0503020204020204" charset="-122"/>
                      <a:ea typeface="微软雅黑" panose="020B0503020204020204" charset="-122"/>
                    </a:rPr>
                    <a:t>03</a:t>
                  </a:r>
                  <a:endParaRPr lang="en-US" altLang="zh-CN" sz="3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89" name="直接连接符 88"/>
              <p:cNvCxnSpPr/>
              <p:nvPr/>
            </p:nvCxnSpPr>
            <p:spPr>
              <a:xfrm>
                <a:off x="5994400" y="2436232"/>
                <a:ext cx="399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文本框 89"/>
              <p:cNvSpPr txBox="1"/>
              <p:nvPr/>
            </p:nvSpPr>
            <p:spPr>
              <a:xfrm>
                <a:off x="6395720" y="1809566"/>
                <a:ext cx="3190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>
                    <a:latin typeface="微软雅黑" panose="020B0503020204020204" charset="-122"/>
                    <a:ea typeface="微软雅黑" panose="020B0503020204020204" charset="-122"/>
                  </a:rPr>
                  <a:t>研究思路与方法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5528997" y="4748309"/>
              <a:ext cx="4858682" cy="688222"/>
              <a:chOff x="5128598" y="1748010"/>
              <a:chExt cx="4858682" cy="688222"/>
            </a:xfrm>
          </p:grpSpPr>
          <p:grpSp>
            <p:nvGrpSpPr>
              <p:cNvPr id="83" name="组合 82"/>
              <p:cNvGrpSpPr/>
              <p:nvPr/>
            </p:nvGrpSpPr>
            <p:grpSpPr>
              <a:xfrm>
                <a:off x="5128598" y="1748010"/>
                <a:ext cx="733722" cy="681313"/>
                <a:chOff x="4886960" y="1584960"/>
                <a:chExt cx="568960" cy="52832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4907280" y="1584960"/>
                  <a:ext cx="528320" cy="52832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87" name="文本框 86"/>
                <p:cNvSpPr txBox="1"/>
                <p:nvPr/>
              </p:nvSpPr>
              <p:spPr>
                <a:xfrm>
                  <a:off x="4886960" y="1584960"/>
                  <a:ext cx="568960" cy="501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600">
                      <a:latin typeface="微软雅黑" panose="020B0503020204020204" charset="-122"/>
                      <a:ea typeface="微软雅黑" panose="020B0503020204020204" charset="-122"/>
                    </a:rPr>
                    <a:t>04</a:t>
                  </a:r>
                  <a:endParaRPr lang="en-US" altLang="zh-CN" sz="36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cxnSp>
            <p:nvCxnSpPr>
              <p:cNvPr id="84" name="直接连接符 83"/>
              <p:cNvCxnSpPr/>
              <p:nvPr/>
            </p:nvCxnSpPr>
            <p:spPr>
              <a:xfrm>
                <a:off x="5994400" y="2436232"/>
                <a:ext cx="399288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/>
              <p:cNvSpPr txBox="1"/>
              <p:nvPr/>
            </p:nvSpPr>
            <p:spPr>
              <a:xfrm>
                <a:off x="6395720" y="1809566"/>
                <a:ext cx="3190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>
                    <a:latin typeface="微软雅黑" panose="020B0503020204020204" charset="-122"/>
                    <a:ea typeface="微软雅黑" panose="020B0503020204020204" charset="-122"/>
                  </a:rPr>
                  <a:t>总体建议与结论</a:t>
                </a:r>
                <a:endParaRPr lang="zh-CN" altLang="en-US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3076575" y="2275840"/>
            <a:ext cx="152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>
                <a:latin typeface="微软雅黑" panose="020B0503020204020204" charset="-122"/>
                <a:ea typeface="微软雅黑" panose="020B0503020204020204" charset="-122"/>
              </a:rPr>
              <a:t>目</a:t>
            </a:r>
            <a:endParaRPr lang="zh-CN" altLang="en-US" sz="72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7200"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7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研究思路与方法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eeb423b4-ab41-41a9-81ab-1bd849734195"/>
          <p:cNvGrpSpPr>
            <a:grpSpLocks noChangeAspect="1"/>
          </p:cNvGrpSpPr>
          <p:nvPr/>
        </p:nvGrpSpPr>
        <p:grpSpPr>
          <a:xfrm>
            <a:off x="1446648" y="2024844"/>
            <a:ext cx="9298705" cy="3605149"/>
            <a:chOff x="1446648" y="2024844"/>
            <a:chExt cx="9298705" cy="3605149"/>
          </a:xfrm>
        </p:grpSpPr>
        <p:grpSp>
          <p:nvGrpSpPr>
            <p:cNvPr id="10" name="组合 9"/>
            <p:cNvGrpSpPr/>
            <p:nvPr/>
          </p:nvGrpSpPr>
          <p:grpSpPr>
            <a:xfrm>
              <a:off x="1991544" y="2024844"/>
              <a:ext cx="7212748" cy="2301983"/>
              <a:chOff x="1489209" y="1737350"/>
              <a:chExt cx="6195767" cy="1977409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489209" y="2543492"/>
                <a:ext cx="2106649" cy="1171265"/>
                <a:chOff x="0" y="0"/>
                <a:chExt cx="5617729" cy="3123370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771670" y="216467"/>
                  <a:ext cx="4074388" cy="258821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0" y="0"/>
                  <a:ext cx="5617729" cy="31233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4783" y="0"/>
                      </a:moveTo>
                      <a:cubicBezTo>
                        <a:pt x="13022" y="0"/>
                        <a:pt x="11583" y="2588"/>
                        <a:pt x="11583" y="5755"/>
                      </a:cubicBezTo>
                      <a:lnTo>
                        <a:pt x="11583" y="113622"/>
                      </a:lnTo>
                      <a:lnTo>
                        <a:pt x="108511" y="113622"/>
                      </a:lnTo>
                      <a:lnTo>
                        <a:pt x="108511" y="5755"/>
                      </a:lnTo>
                      <a:cubicBezTo>
                        <a:pt x="108511" y="2588"/>
                        <a:pt x="107072" y="0"/>
                        <a:pt x="105311" y="0"/>
                      </a:cubicBezTo>
                      <a:lnTo>
                        <a:pt x="14783" y="0"/>
                      </a:lnTo>
                      <a:close/>
                      <a:moveTo>
                        <a:pt x="16500" y="7911"/>
                      </a:moveTo>
                      <a:lnTo>
                        <a:pt x="103666" y="7911"/>
                      </a:lnTo>
                      <a:cubicBezTo>
                        <a:pt x="103666" y="7911"/>
                        <a:pt x="103666" y="107411"/>
                        <a:pt x="103666" y="107411"/>
                      </a:cubicBezTo>
                      <a:lnTo>
                        <a:pt x="103666" y="108333"/>
                      </a:lnTo>
                      <a:lnTo>
                        <a:pt x="16500" y="108333"/>
                      </a:lnTo>
                      <a:lnTo>
                        <a:pt x="16500" y="107411"/>
                      </a:lnTo>
                      <a:lnTo>
                        <a:pt x="16500" y="7911"/>
                      </a:lnTo>
                      <a:close/>
                      <a:moveTo>
                        <a:pt x="50088" y="113638"/>
                      </a:moveTo>
                      <a:lnTo>
                        <a:pt x="138" y="113661"/>
                      </a:lnTo>
                      <a:cubicBezTo>
                        <a:pt x="61" y="113661"/>
                        <a:pt x="0" y="113777"/>
                        <a:pt x="0" y="113911"/>
                      </a:cubicBezTo>
                      <a:lnTo>
                        <a:pt x="0" y="117000"/>
                      </a:lnTo>
                      <a:cubicBezTo>
                        <a:pt x="0" y="117138"/>
                        <a:pt x="83" y="117355"/>
                        <a:pt x="83" y="117355"/>
                      </a:cubicBezTo>
                      <a:cubicBezTo>
                        <a:pt x="83" y="117355"/>
                        <a:pt x="1444" y="120000"/>
                        <a:pt x="5594" y="120000"/>
                      </a:cubicBezTo>
                      <a:lnTo>
                        <a:pt x="114405" y="120000"/>
                      </a:lnTo>
                      <a:cubicBezTo>
                        <a:pt x="118550" y="120000"/>
                        <a:pt x="119916" y="117355"/>
                        <a:pt x="119916" y="117355"/>
                      </a:cubicBezTo>
                      <a:cubicBezTo>
                        <a:pt x="119966" y="117261"/>
                        <a:pt x="120000" y="117138"/>
                        <a:pt x="120000" y="117000"/>
                      </a:cubicBezTo>
                      <a:cubicBezTo>
                        <a:pt x="120000" y="117000"/>
                        <a:pt x="120000" y="113911"/>
                        <a:pt x="120000" y="113911"/>
                      </a:cubicBezTo>
                      <a:cubicBezTo>
                        <a:pt x="120000" y="113777"/>
                        <a:pt x="119938" y="113661"/>
                        <a:pt x="119861" y="113661"/>
                      </a:cubicBezTo>
                      <a:lnTo>
                        <a:pt x="69911" y="113638"/>
                      </a:lnTo>
                      <a:cubicBezTo>
                        <a:pt x="69755" y="115050"/>
                        <a:pt x="69061" y="116111"/>
                        <a:pt x="68233" y="116111"/>
                      </a:cubicBezTo>
                      <a:lnTo>
                        <a:pt x="51766" y="116111"/>
                      </a:lnTo>
                      <a:cubicBezTo>
                        <a:pt x="50933" y="116111"/>
                        <a:pt x="50244" y="115050"/>
                        <a:pt x="50088" y="11363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048192" y="2289477"/>
                <a:ext cx="1011402" cy="1425279"/>
                <a:chOff x="0" y="0"/>
                <a:chExt cx="2697068" cy="3800743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158264" y="324666"/>
                  <a:ext cx="2380493" cy="315138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0" y="0"/>
                  <a:ext cx="2697068" cy="38007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7172" y="0"/>
                      </a:moveTo>
                      <a:cubicBezTo>
                        <a:pt x="3211" y="0"/>
                        <a:pt x="0" y="2272"/>
                        <a:pt x="0" y="5083"/>
                      </a:cubicBezTo>
                      <a:lnTo>
                        <a:pt x="0" y="114916"/>
                      </a:lnTo>
                      <a:cubicBezTo>
                        <a:pt x="0" y="117727"/>
                        <a:pt x="3211" y="120000"/>
                        <a:pt x="7172" y="120000"/>
                      </a:cubicBezTo>
                      <a:lnTo>
                        <a:pt x="112827" y="120000"/>
                      </a:lnTo>
                      <a:cubicBezTo>
                        <a:pt x="116788" y="120000"/>
                        <a:pt x="120000" y="117727"/>
                        <a:pt x="120000" y="114916"/>
                      </a:cubicBezTo>
                      <a:lnTo>
                        <a:pt x="120000" y="5083"/>
                      </a:lnTo>
                      <a:cubicBezTo>
                        <a:pt x="120000" y="2272"/>
                        <a:pt x="116788" y="0"/>
                        <a:pt x="112827" y="0"/>
                      </a:cubicBezTo>
                      <a:lnTo>
                        <a:pt x="7172" y="0"/>
                      </a:lnTo>
                      <a:close/>
                      <a:moveTo>
                        <a:pt x="60000" y="4577"/>
                      </a:moveTo>
                      <a:cubicBezTo>
                        <a:pt x="60355" y="4577"/>
                        <a:pt x="60711" y="4677"/>
                        <a:pt x="60983" y="4872"/>
                      </a:cubicBezTo>
                      <a:cubicBezTo>
                        <a:pt x="61533" y="5261"/>
                        <a:pt x="61533" y="5883"/>
                        <a:pt x="60983" y="6272"/>
                      </a:cubicBezTo>
                      <a:cubicBezTo>
                        <a:pt x="60438" y="6661"/>
                        <a:pt x="59550" y="6661"/>
                        <a:pt x="59005" y="6272"/>
                      </a:cubicBezTo>
                      <a:cubicBezTo>
                        <a:pt x="58461" y="5883"/>
                        <a:pt x="58461" y="5261"/>
                        <a:pt x="59005" y="4872"/>
                      </a:cubicBezTo>
                      <a:cubicBezTo>
                        <a:pt x="59277" y="4677"/>
                        <a:pt x="59644" y="4577"/>
                        <a:pt x="60000" y="4577"/>
                      </a:cubicBezTo>
                      <a:close/>
                      <a:moveTo>
                        <a:pt x="55822" y="4938"/>
                      </a:moveTo>
                      <a:cubicBezTo>
                        <a:pt x="56050" y="4938"/>
                        <a:pt x="56277" y="5000"/>
                        <a:pt x="56450" y="5122"/>
                      </a:cubicBezTo>
                      <a:cubicBezTo>
                        <a:pt x="56805" y="5372"/>
                        <a:pt x="56805" y="5772"/>
                        <a:pt x="56450" y="6022"/>
                      </a:cubicBezTo>
                      <a:cubicBezTo>
                        <a:pt x="56100" y="6266"/>
                        <a:pt x="55538" y="6266"/>
                        <a:pt x="55188" y="6022"/>
                      </a:cubicBezTo>
                      <a:cubicBezTo>
                        <a:pt x="54838" y="5772"/>
                        <a:pt x="54838" y="5372"/>
                        <a:pt x="55188" y="5122"/>
                      </a:cubicBezTo>
                      <a:cubicBezTo>
                        <a:pt x="55366" y="5000"/>
                        <a:pt x="55588" y="4938"/>
                        <a:pt x="55822" y="4938"/>
                      </a:cubicBezTo>
                      <a:close/>
                      <a:moveTo>
                        <a:pt x="7044" y="10250"/>
                      </a:moveTo>
                      <a:lnTo>
                        <a:pt x="112955" y="10250"/>
                      </a:lnTo>
                      <a:lnTo>
                        <a:pt x="112955" y="109744"/>
                      </a:lnTo>
                      <a:lnTo>
                        <a:pt x="7044" y="109744"/>
                      </a:lnTo>
                      <a:lnTo>
                        <a:pt x="7044" y="10250"/>
                      </a:lnTo>
                      <a:close/>
                      <a:moveTo>
                        <a:pt x="60000" y="111505"/>
                      </a:moveTo>
                      <a:cubicBezTo>
                        <a:pt x="61150" y="111505"/>
                        <a:pt x="62294" y="111816"/>
                        <a:pt x="63166" y="112438"/>
                      </a:cubicBezTo>
                      <a:cubicBezTo>
                        <a:pt x="64922" y="113677"/>
                        <a:pt x="64922" y="115694"/>
                        <a:pt x="63166" y="116938"/>
                      </a:cubicBezTo>
                      <a:cubicBezTo>
                        <a:pt x="61416" y="118183"/>
                        <a:pt x="58577" y="118183"/>
                        <a:pt x="56822" y="116938"/>
                      </a:cubicBezTo>
                      <a:cubicBezTo>
                        <a:pt x="55072" y="115694"/>
                        <a:pt x="55072" y="113677"/>
                        <a:pt x="56822" y="112438"/>
                      </a:cubicBezTo>
                      <a:cubicBezTo>
                        <a:pt x="57700" y="111816"/>
                        <a:pt x="58850" y="111505"/>
                        <a:pt x="60000" y="111505"/>
                      </a:cubicBezTo>
                      <a:close/>
                      <a:moveTo>
                        <a:pt x="58594" y="113694"/>
                      </a:moveTo>
                      <a:lnTo>
                        <a:pt x="58594" y="115683"/>
                      </a:lnTo>
                      <a:lnTo>
                        <a:pt x="61405" y="115683"/>
                      </a:lnTo>
                      <a:lnTo>
                        <a:pt x="61405" y="113694"/>
                      </a:lnTo>
                      <a:lnTo>
                        <a:pt x="58594" y="113694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>
                <a:off x="7146227" y="2657877"/>
                <a:ext cx="538749" cy="1056880"/>
                <a:chOff x="0" y="0"/>
                <a:chExt cx="1436663" cy="2818342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08854" y="458402"/>
                  <a:ext cx="1237222" cy="1848842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>
                <a:xfrm>
                  <a:off x="0" y="0"/>
                  <a:ext cx="1436663" cy="28183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1072" y="0"/>
                      </a:moveTo>
                      <a:cubicBezTo>
                        <a:pt x="80400" y="0"/>
                        <a:pt x="79855" y="277"/>
                        <a:pt x="79855" y="616"/>
                      </a:cubicBezTo>
                      <a:lnTo>
                        <a:pt x="79855" y="794"/>
                      </a:lnTo>
                      <a:lnTo>
                        <a:pt x="17300" y="794"/>
                      </a:lnTo>
                      <a:cubicBezTo>
                        <a:pt x="8583" y="794"/>
                        <a:pt x="1522" y="4394"/>
                        <a:pt x="1522" y="8838"/>
                      </a:cubicBezTo>
                      <a:lnTo>
                        <a:pt x="1522" y="10722"/>
                      </a:lnTo>
                      <a:lnTo>
                        <a:pt x="1211" y="10722"/>
                      </a:lnTo>
                      <a:cubicBezTo>
                        <a:pt x="544" y="10722"/>
                        <a:pt x="0" y="11000"/>
                        <a:pt x="0" y="11338"/>
                      </a:cubicBezTo>
                      <a:lnTo>
                        <a:pt x="0" y="16183"/>
                      </a:lnTo>
                      <a:cubicBezTo>
                        <a:pt x="0" y="16522"/>
                        <a:pt x="544" y="16800"/>
                        <a:pt x="1211" y="16800"/>
                      </a:cubicBezTo>
                      <a:lnTo>
                        <a:pt x="1522" y="16800"/>
                      </a:lnTo>
                      <a:lnTo>
                        <a:pt x="1522" y="22950"/>
                      </a:lnTo>
                      <a:lnTo>
                        <a:pt x="1211" y="22950"/>
                      </a:lnTo>
                      <a:cubicBezTo>
                        <a:pt x="544" y="22950"/>
                        <a:pt x="0" y="23227"/>
                        <a:pt x="0" y="23566"/>
                      </a:cubicBezTo>
                      <a:lnTo>
                        <a:pt x="0" y="27127"/>
                      </a:lnTo>
                      <a:cubicBezTo>
                        <a:pt x="0" y="27472"/>
                        <a:pt x="544" y="27755"/>
                        <a:pt x="1211" y="27755"/>
                      </a:cubicBezTo>
                      <a:lnTo>
                        <a:pt x="1522" y="27755"/>
                      </a:lnTo>
                      <a:lnTo>
                        <a:pt x="1522" y="33516"/>
                      </a:lnTo>
                      <a:lnTo>
                        <a:pt x="1211" y="33516"/>
                      </a:lnTo>
                      <a:cubicBezTo>
                        <a:pt x="544" y="33516"/>
                        <a:pt x="0" y="33788"/>
                        <a:pt x="0" y="34133"/>
                      </a:cubicBezTo>
                      <a:lnTo>
                        <a:pt x="0" y="37694"/>
                      </a:lnTo>
                      <a:cubicBezTo>
                        <a:pt x="0" y="38033"/>
                        <a:pt x="544" y="38316"/>
                        <a:pt x="1211" y="38316"/>
                      </a:cubicBezTo>
                      <a:lnTo>
                        <a:pt x="1522" y="38316"/>
                      </a:lnTo>
                      <a:lnTo>
                        <a:pt x="1522" y="111950"/>
                      </a:lnTo>
                      <a:cubicBezTo>
                        <a:pt x="1522" y="116394"/>
                        <a:pt x="8583" y="120000"/>
                        <a:pt x="17300" y="120000"/>
                      </a:cubicBezTo>
                      <a:lnTo>
                        <a:pt x="104222" y="120000"/>
                      </a:lnTo>
                      <a:cubicBezTo>
                        <a:pt x="112938" y="120000"/>
                        <a:pt x="120000" y="116394"/>
                        <a:pt x="120000" y="111950"/>
                      </a:cubicBezTo>
                      <a:lnTo>
                        <a:pt x="120000" y="8838"/>
                      </a:lnTo>
                      <a:cubicBezTo>
                        <a:pt x="120000" y="4394"/>
                        <a:pt x="112938" y="794"/>
                        <a:pt x="104222" y="794"/>
                      </a:cubicBezTo>
                      <a:lnTo>
                        <a:pt x="99550" y="794"/>
                      </a:lnTo>
                      <a:lnTo>
                        <a:pt x="99550" y="616"/>
                      </a:lnTo>
                      <a:cubicBezTo>
                        <a:pt x="99550" y="277"/>
                        <a:pt x="99005" y="0"/>
                        <a:pt x="98333" y="0"/>
                      </a:cubicBezTo>
                      <a:lnTo>
                        <a:pt x="81072" y="0"/>
                      </a:lnTo>
                      <a:close/>
                      <a:moveTo>
                        <a:pt x="52894" y="9055"/>
                      </a:moveTo>
                      <a:lnTo>
                        <a:pt x="68638" y="9055"/>
                      </a:lnTo>
                      <a:cubicBezTo>
                        <a:pt x="70100" y="9055"/>
                        <a:pt x="71277" y="9655"/>
                        <a:pt x="71277" y="10400"/>
                      </a:cubicBezTo>
                      <a:cubicBezTo>
                        <a:pt x="71277" y="11150"/>
                        <a:pt x="70100" y="11755"/>
                        <a:pt x="68638" y="11755"/>
                      </a:cubicBezTo>
                      <a:lnTo>
                        <a:pt x="52894" y="11755"/>
                      </a:lnTo>
                      <a:cubicBezTo>
                        <a:pt x="51433" y="11755"/>
                        <a:pt x="50244" y="11150"/>
                        <a:pt x="50244" y="10400"/>
                      </a:cubicBezTo>
                      <a:cubicBezTo>
                        <a:pt x="50244" y="9655"/>
                        <a:pt x="51433" y="9055"/>
                        <a:pt x="52894" y="9055"/>
                      </a:cubicBezTo>
                      <a:close/>
                      <a:moveTo>
                        <a:pt x="40550" y="9272"/>
                      </a:moveTo>
                      <a:cubicBezTo>
                        <a:pt x="41183" y="9272"/>
                        <a:pt x="41811" y="9394"/>
                        <a:pt x="42294" y="9644"/>
                      </a:cubicBezTo>
                      <a:cubicBezTo>
                        <a:pt x="43261" y="10133"/>
                        <a:pt x="43261" y="10933"/>
                        <a:pt x="42294" y="11427"/>
                      </a:cubicBezTo>
                      <a:cubicBezTo>
                        <a:pt x="41327" y="11916"/>
                        <a:pt x="39766" y="11916"/>
                        <a:pt x="38800" y="11427"/>
                      </a:cubicBezTo>
                      <a:cubicBezTo>
                        <a:pt x="37833" y="10933"/>
                        <a:pt x="37833" y="10133"/>
                        <a:pt x="38800" y="9644"/>
                      </a:cubicBezTo>
                      <a:cubicBezTo>
                        <a:pt x="39283" y="9394"/>
                        <a:pt x="39911" y="9272"/>
                        <a:pt x="40550" y="9272"/>
                      </a:cubicBezTo>
                      <a:close/>
                      <a:moveTo>
                        <a:pt x="9088" y="19516"/>
                      </a:moveTo>
                      <a:lnTo>
                        <a:pt x="112433" y="19516"/>
                      </a:lnTo>
                      <a:lnTo>
                        <a:pt x="112433" y="98238"/>
                      </a:lnTo>
                      <a:lnTo>
                        <a:pt x="9088" y="98238"/>
                      </a:lnTo>
                      <a:lnTo>
                        <a:pt x="9088" y="19516"/>
                      </a:lnTo>
                      <a:close/>
                      <a:moveTo>
                        <a:pt x="60761" y="103300"/>
                      </a:moveTo>
                      <a:cubicBezTo>
                        <a:pt x="63661" y="103300"/>
                        <a:pt x="66566" y="103861"/>
                        <a:pt x="68777" y="104988"/>
                      </a:cubicBezTo>
                      <a:cubicBezTo>
                        <a:pt x="73211" y="107244"/>
                        <a:pt x="73211" y="110905"/>
                        <a:pt x="68777" y="113166"/>
                      </a:cubicBezTo>
                      <a:cubicBezTo>
                        <a:pt x="64350" y="115422"/>
                        <a:pt x="57172" y="115422"/>
                        <a:pt x="52744" y="113166"/>
                      </a:cubicBezTo>
                      <a:cubicBezTo>
                        <a:pt x="48316" y="110905"/>
                        <a:pt x="48316" y="107244"/>
                        <a:pt x="52744" y="104988"/>
                      </a:cubicBezTo>
                      <a:cubicBezTo>
                        <a:pt x="54955" y="103861"/>
                        <a:pt x="57861" y="103300"/>
                        <a:pt x="60761" y="10330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3477851" y="1737350"/>
                <a:ext cx="2485183" cy="1977409"/>
                <a:chOff x="0" y="0"/>
                <a:chExt cx="6627157" cy="5273085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262483" y="278764"/>
                  <a:ext cx="6087153" cy="372569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>
                <a:xfrm>
                  <a:off x="0" y="0"/>
                  <a:ext cx="6627157" cy="52730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705" y="0"/>
                      </a:moveTo>
                      <a:cubicBezTo>
                        <a:pt x="1211" y="0"/>
                        <a:pt x="0" y="1522"/>
                        <a:pt x="0" y="3400"/>
                      </a:cubicBezTo>
                      <a:lnTo>
                        <a:pt x="0" y="100277"/>
                      </a:lnTo>
                      <a:cubicBezTo>
                        <a:pt x="0" y="102150"/>
                        <a:pt x="1211" y="103677"/>
                        <a:pt x="2705" y="103677"/>
                      </a:cubicBezTo>
                      <a:lnTo>
                        <a:pt x="48083" y="103677"/>
                      </a:lnTo>
                      <a:lnTo>
                        <a:pt x="71916" y="103677"/>
                      </a:lnTo>
                      <a:lnTo>
                        <a:pt x="117294" y="103677"/>
                      </a:lnTo>
                      <a:cubicBezTo>
                        <a:pt x="118783" y="103677"/>
                        <a:pt x="120000" y="102150"/>
                        <a:pt x="120000" y="100277"/>
                      </a:cubicBezTo>
                      <a:lnTo>
                        <a:pt x="120000" y="3400"/>
                      </a:lnTo>
                      <a:cubicBezTo>
                        <a:pt x="120000" y="1522"/>
                        <a:pt x="118783" y="0"/>
                        <a:pt x="117294" y="0"/>
                      </a:cubicBezTo>
                      <a:lnTo>
                        <a:pt x="2705" y="0"/>
                      </a:lnTo>
                      <a:close/>
                      <a:moveTo>
                        <a:pt x="4944" y="6516"/>
                      </a:moveTo>
                      <a:lnTo>
                        <a:pt x="115055" y="6516"/>
                      </a:lnTo>
                      <a:lnTo>
                        <a:pt x="115055" y="90966"/>
                      </a:lnTo>
                      <a:lnTo>
                        <a:pt x="4944" y="90966"/>
                      </a:lnTo>
                      <a:lnTo>
                        <a:pt x="4944" y="6516"/>
                      </a:lnTo>
                      <a:close/>
                      <a:moveTo>
                        <a:pt x="47722" y="103688"/>
                      </a:moveTo>
                      <a:cubicBezTo>
                        <a:pt x="47522" y="106800"/>
                        <a:pt x="47477" y="113172"/>
                        <a:pt x="47327" y="114777"/>
                      </a:cubicBezTo>
                      <a:cubicBezTo>
                        <a:pt x="47133" y="116933"/>
                        <a:pt x="46650" y="117538"/>
                        <a:pt x="45455" y="117938"/>
                      </a:cubicBezTo>
                      <a:cubicBezTo>
                        <a:pt x="44466" y="118272"/>
                        <a:pt x="43122" y="118650"/>
                        <a:pt x="42566" y="118827"/>
                      </a:cubicBezTo>
                      <a:cubicBezTo>
                        <a:pt x="42005" y="119011"/>
                        <a:pt x="41833" y="119133"/>
                        <a:pt x="41833" y="119272"/>
                      </a:cubicBezTo>
                      <a:cubicBezTo>
                        <a:pt x="41833" y="119272"/>
                        <a:pt x="41833" y="119277"/>
                        <a:pt x="41833" y="119294"/>
                      </a:cubicBezTo>
                      <a:cubicBezTo>
                        <a:pt x="41833" y="119300"/>
                        <a:pt x="41833" y="119305"/>
                        <a:pt x="41833" y="119316"/>
                      </a:cubicBezTo>
                      <a:cubicBezTo>
                        <a:pt x="41861" y="119500"/>
                        <a:pt x="45044" y="120000"/>
                        <a:pt x="46594" y="120000"/>
                      </a:cubicBezTo>
                      <a:lnTo>
                        <a:pt x="73516" y="120000"/>
                      </a:lnTo>
                      <a:cubicBezTo>
                        <a:pt x="75072" y="120000"/>
                        <a:pt x="78255" y="119500"/>
                        <a:pt x="78277" y="119316"/>
                      </a:cubicBezTo>
                      <a:cubicBezTo>
                        <a:pt x="78283" y="119305"/>
                        <a:pt x="78277" y="119300"/>
                        <a:pt x="78277" y="119294"/>
                      </a:cubicBezTo>
                      <a:cubicBezTo>
                        <a:pt x="78283" y="119277"/>
                        <a:pt x="78283" y="119272"/>
                        <a:pt x="78283" y="119272"/>
                      </a:cubicBezTo>
                      <a:cubicBezTo>
                        <a:pt x="78283" y="119133"/>
                        <a:pt x="78105" y="119011"/>
                        <a:pt x="77544" y="118827"/>
                      </a:cubicBezTo>
                      <a:cubicBezTo>
                        <a:pt x="76988" y="118650"/>
                        <a:pt x="75644" y="118272"/>
                        <a:pt x="74655" y="117938"/>
                      </a:cubicBezTo>
                      <a:cubicBezTo>
                        <a:pt x="73461" y="117538"/>
                        <a:pt x="72977" y="116933"/>
                        <a:pt x="72783" y="114777"/>
                      </a:cubicBezTo>
                      <a:cubicBezTo>
                        <a:pt x="72633" y="113172"/>
                        <a:pt x="72594" y="106800"/>
                        <a:pt x="72388" y="103688"/>
                      </a:cubicBezTo>
                      <a:lnTo>
                        <a:pt x="47722" y="103688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3" name="文本框 6"/>
              <p:cNvSpPr txBox="1"/>
              <p:nvPr/>
            </p:nvSpPr>
            <p:spPr>
              <a:xfrm>
                <a:off x="4318298" y="2569642"/>
                <a:ext cx="819239" cy="4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-US" sz="2800" b="0" i="0" u="none" strike="noStrike" cap="none" baseline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33%</a:t>
                </a:r>
                <a:endParaRPr lang="en-US" sz="2800" b="0" i="0" u="none" strike="noStrike" cap="none" baseline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4" name="文本框 7"/>
              <p:cNvSpPr txBox="1"/>
              <p:nvPr/>
            </p:nvSpPr>
            <p:spPr>
              <a:xfrm>
                <a:off x="2162947" y="2874951"/>
                <a:ext cx="819239" cy="4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-US" sz="2800" b="0" i="0" u="none" strike="noStrike" cap="none" baseline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25%</a:t>
                </a:r>
                <a:endParaRPr lang="en-US" sz="2800" b="0" i="0" u="none" strike="noStrike" cap="none" baseline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5" name="文本框 8"/>
              <p:cNvSpPr txBox="1"/>
              <p:nvPr/>
            </p:nvSpPr>
            <p:spPr>
              <a:xfrm>
                <a:off x="6160310" y="2793528"/>
                <a:ext cx="819239" cy="40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-US" sz="2800" b="0" i="0" u="none" strike="noStrike" cap="none" baseline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18%</a:t>
                </a:r>
                <a:endParaRPr lang="en-US" sz="2800" b="0" i="0" u="none" strike="noStrike" cap="none" baseline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36" name="文本框 9"/>
              <p:cNvSpPr txBox="1"/>
              <p:nvPr/>
            </p:nvSpPr>
            <p:spPr>
              <a:xfrm>
                <a:off x="7197097" y="3040843"/>
                <a:ext cx="436481" cy="288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rmAutofit/>
              </a:bodyPr>
              <a:lstStyle/>
              <a:p>
                <a:pPr marL="0" marR="0" lvl="0" indent="0" algn="ctr" rtl="0">
                  <a:buSzPct val="25000"/>
                  <a:buNone/>
                </a:pPr>
                <a:r>
                  <a:rPr lang="en-US" sz="1350" b="0" i="0" u="none" strike="noStrike" cap="none" baseline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66%</a:t>
                </a:r>
                <a:endParaRPr lang="en-US" sz="1350" b="0" i="0" u="none" strike="noStrike" cap="none" baseline="0">
                  <a:solidFill>
                    <a:schemeClr val="lt1"/>
                  </a:solidFill>
                  <a:latin typeface="Impact" panose="020B0806030902050204" pitchFamily="34" charset="0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4394985" y="2052913"/>
                <a:ext cx="529798" cy="447402"/>
                <a:chOff x="4154760" y="503293"/>
                <a:chExt cx="856553" cy="723335"/>
              </a:xfrm>
            </p:grpSpPr>
            <p:sp>
              <p:nvSpPr>
                <p:cNvPr id="38" name="任意多边形: 形状 37"/>
                <p:cNvSpPr/>
                <p:nvPr/>
              </p:nvSpPr>
              <p:spPr>
                <a:xfrm>
                  <a:off x="4210176" y="1016045"/>
                  <a:ext cx="118590" cy="21058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64631"/>
                      </a:moveTo>
                      <a:lnTo>
                        <a:pt x="120000" y="0"/>
                      </a:lnTo>
                      <a:lnTo>
                        <a:pt x="120000" y="119999"/>
                      </a:lnTo>
                      <a:lnTo>
                        <a:pt x="0" y="119999"/>
                      </a:lnTo>
                      <a:lnTo>
                        <a:pt x="0" y="64631"/>
                      </a:lnTo>
                      <a:close/>
                    </a:path>
                  </a:pathLst>
                </a:custGeom>
                <a:noFill/>
                <a:ln w="12700" cap="sq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>
                <a:xfrm>
                  <a:off x="4371992" y="854783"/>
                  <a:ext cx="118590" cy="371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40536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40536"/>
                      </a:lnTo>
                      <a:close/>
                    </a:path>
                  </a:pathLst>
                </a:custGeom>
                <a:noFill/>
                <a:ln w="12700" cap="sq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0" name="任意多边形: 形状 39"/>
                <p:cNvSpPr/>
                <p:nvPr/>
              </p:nvSpPr>
              <p:spPr>
                <a:xfrm>
                  <a:off x="4533810" y="854783"/>
                  <a:ext cx="118590" cy="371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120000" y="27123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sq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4695626" y="793825"/>
                  <a:ext cx="118590" cy="4328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36312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36312"/>
                      </a:lnTo>
                      <a:close/>
                    </a:path>
                  </a:pathLst>
                </a:custGeom>
                <a:noFill/>
                <a:ln w="12700" cap="sq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4857442" y="659162"/>
                  <a:ext cx="118590" cy="56746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23835"/>
                      </a:moveTo>
                      <a:lnTo>
                        <a:pt x="120000" y="0"/>
                      </a:lnTo>
                      <a:lnTo>
                        <a:pt x="120000" y="120000"/>
                      </a:lnTo>
                      <a:lnTo>
                        <a:pt x="0" y="120000"/>
                      </a:lnTo>
                      <a:lnTo>
                        <a:pt x="0" y="23835"/>
                      </a:lnTo>
                      <a:close/>
                    </a:path>
                  </a:pathLst>
                </a:custGeom>
                <a:noFill/>
                <a:ln w="12700" cap="sq" cmpd="sng">
                  <a:solidFill>
                    <a:schemeClr val="lt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任意多边形: 形状 42"/>
                <p:cNvSpPr/>
                <p:nvPr/>
              </p:nvSpPr>
              <p:spPr>
                <a:xfrm>
                  <a:off x="4154760" y="503293"/>
                  <a:ext cx="856553" cy="58201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20000"/>
                      </a:moveTo>
                      <a:lnTo>
                        <a:pt x="50101" y="49187"/>
                      </a:lnTo>
                      <a:lnTo>
                        <a:pt x="71632" y="70317"/>
                      </a:lnTo>
                      <a:lnTo>
                        <a:pt x="120000" y="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triangle" w="lg" len="lg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cxnSp>
          <p:nvCxnSpPr>
            <p:cNvPr id="11" name="直接箭头连接符 10"/>
            <p:cNvCxnSpPr/>
            <p:nvPr/>
          </p:nvCxnSpPr>
          <p:spPr>
            <a:xfrm>
              <a:off x="1826578" y="4536024"/>
              <a:ext cx="7959724" cy="1587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" name="组合 14"/>
            <p:cNvGrpSpPr/>
            <p:nvPr/>
          </p:nvGrpSpPr>
          <p:grpSpPr>
            <a:xfrm>
              <a:off x="1446648" y="4772733"/>
              <a:ext cx="9298705" cy="857260"/>
              <a:chOff x="1768931" y="3638220"/>
              <a:chExt cx="9298705" cy="85726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768931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7" name="文本框 50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1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" name="文本框 51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4130785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5" name="文本框 48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2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6" name="文本框 49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492639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3" name="文本框 46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3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4" name="文本框 47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854493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1" name="文本框 44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4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2" name="文本框 45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16765" y="2817102"/>
            <a:ext cx="6158469" cy="1320362"/>
            <a:chOff x="3016765" y="2817102"/>
            <a:chExt cx="6158469" cy="1320362"/>
          </a:xfrm>
        </p:grpSpPr>
        <p:sp>
          <p:nvSpPr>
            <p:cNvPr id="42" name="文本框 41"/>
            <p:cNvSpPr txBox="1"/>
            <p:nvPr/>
          </p:nvSpPr>
          <p:spPr>
            <a:xfrm>
              <a:off x="3016765" y="2817102"/>
              <a:ext cx="6158469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总体建议与结论</a:t>
              </a:r>
              <a:endPara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26474" y="3829687"/>
              <a:ext cx="5939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General recommendations and conclusions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12832" y="2823649"/>
            <a:ext cx="9766336" cy="1313815"/>
            <a:chOff x="1113253" y="2823649"/>
            <a:chExt cx="9766336" cy="1313815"/>
          </a:xfrm>
        </p:grpSpPr>
        <p:grpSp>
          <p:nvGrpSpPr>
            <p:cNvPr id="2" name="组合 1"/>
            <p:cNvGrpSpPr/>
            <p:nvPr/>
          </p:nvGrpSpPr>
          <p:grpSpPr>
            <a:xfrm>
              <a:off x="1113253" y="2823649"/>
              <a:ext cx="1704355" cy="1313815"/>
              <a:chOff x="1168768" y="2772092"/>
              <a:chExt cx="1704355" cy="1313815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flipH="1">
              <a:off x="9175234" y="2823649"/>
              <a:ext cx="1704355" cy="1313815"/>
              <a:chOff x="1168768" y="2772092"/>
              <a:chExt cx="1704355" cy="1313815"/>
            </a:xfrm>
          </p:grpSpPr>
          <p:sp>
            <p:nvSpPr>
              <p:cNvPr id="45" name="菱形 44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菱形 46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总体建议与结论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aee402c2-e118-4921-98fe-1f8f674949f2"/>
          <p:cNvGrpSpPr>
            <a:grpSpLocks noChangeAspect="1"/>
          </p:cNvGrpSpPr>
          <p:nvPr/>
        </p:nvGrpSpPr>
        <p:grpSpPr>
          <a:xfrm>
            <a:off x="939799" y="2054188"/>
            <a:ext cx="10312401" cy="3753773"/>
            <a:chOff x="939801" y="1520788"/>
            <a:chExt cx="10312401" cy="3753773"/>
          </a:xfrm>
        </p:grpSpPr>
        <p:grpSp>
          <p:nvGrpSpPr>
            <p:cNvPr id="10" name="Group 1"/>
            <p:cNvGrpSpPr/>
            <p:nvPr/>
          </p:nvGrpSpPr>
          <p:grpSpPr>
            <a:xfrm>
              <a:off x="1191022" y="1520788"/>
              <a:ext cx="9959499" cy="2525155"/>
              <a:chOff x="1191022" y="1817589"/>
              <a:chExt cx="9959499" cy="2525155"/>
            </a:xfrm>
          </p:grpSpPr>
          <p:grpSp>
            <p:nvGrpSpPr>
              <p:cNvPr id="28" name="Group 2"/>
              <p:cNvGrpSpPr/>
              <p:nvPr/>
            </p:nvGrpSpPr>
            <p:grpSpPr>
              <a:xfrm>
                <a:off x="1191022" y="1817591"/>
                <a:ext cx="2035430" cy="2466089"/>
                <a:chOff x="1481150" y="1883451"/>
                <a:chExt cx="2035430" cy="2466089"/>
              </a:xfrm>
            </p:grpSpPr>
            <p:sp>
              <p:nvSpPr>
                <p:cNvPr id="60" name="Freeform: Shape 31"/>
                <p:cNvSpPr/>
                <p:nvPr/>
              </p:nvSpPr>
              <p:spPr bwMode="auto">
                <a:xfrm>
                  <a:off x="1481150" y="2309577"/>
                  <a:ext cx="2035430" cy="20399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7" h="567">
                      <a:moveTo>
                        <a:pt x="173" y="115"/>
                      </a:moveTo>
                      <a:cubicBezTo>
                        <a:pt x="153" y="114"/>
                        <a:pt x="136" y="107"/>
                        <a:pt x="129" y="88"/>
                      </a:cubicBezTo>
                      <a:cubicBezTo>
                        <a:pt x="121" y="68"/>
                        <a:pt x="121" y="47"/>
                        <a:pt x="129" y="27"/>
                      </a:cubicBezTo>
                      <a:cubicBezTo>
                        <a:pt x="136" y="9"/>
                        <a:pt x="151" y="1"/>
                        <a:pt x="169" y="1"/>
                      </a:cubicBezTo>
                      <a:cubicBezTo>
                        <a:pt x="244" y="0"/>
                        <a:pt x="319" y="0"/>
                        <a:pt x="394" y="1"/>
                      </a:cubicBezTo>
                      <a:cubicBezTo>
                        <a:pt x="416" y="1"/>
                        <a:pt x="435" y="17"/>
                        <a:pt x="437" y="41"/>
                      </a:cubicBezTo>
                      <a:cubicBezTo>
                        <a:pt x="439" y="52"/>
                        <a:pt x="439" y="64"/>
                        <a:pt x="437" y="75"/>
                      </a:cubicBezTo>
                      <a:cubicBezTo>
                        <a:pt x="434" y="98"/>
                        <a:pt x="418" y="113"/>
                        <a:pt x="395" y="115"/>
                      </a:cubicBezTo>
                      <a:cubicBezTo>
                        <a:pt x="393" y="115"/>
                        <a:pt x="392" y="115"/>
                        <a:pt x="390" y="115"/>
                      </a:cubicBezTo>
                      <a:cubicBezTo>
                        <a:pt x="390" y="134"/>
                        <a:pt x="390" y="153"/>
                        <a:pt x="389" y="172"/>
                      </a:cubicBezTo>
                      <a:cubicBezTo>
                        <a:pt x="389" y="186"/>
                        <a:pt x="392" y="198"/>
                        <a:pt x="399" y="209"/>
                      </a:cubicBezTo>
                      <a:cubicBezTo>
                        <a:pt x="451" y="298"/>
                        <a:pt x="503" y="388"/>
                        <a:pt x="555" y="477"/>
                      </a:cubicBezTo>
                      <a:cubicBezTo>
                        <a:pt x="562" y="490"/>
                        <a:pt x="567" y="503"/>
                        <a:pt x="565" y="518"/>
                      </a:cubicBezTo>
                      <a:cubicBezTo>
                        <a:pt x="562" y="544"/>
                        <a:pt x="542" y="562"/>
                        <a:pt x="515" y="565"/>
                      </a:cubicBezTo>
                      <a:cubicBezTo>
                        <a:pt x="508" y="566"/>
                        <a:pt x="500" y="567"/>
                        <a:pt x="493" y="567"/>
                      </a:cubicBezTo>
                      <a:cubicBezTo>
                        <a:pt x="351" y="567"/>
                        <a:pt x="208" y="567"/>
                        <a:pt x="65" y="567"/>
                      </a:cubicBezTo>
                      <a:cubicBezTo>
                        <a:pt x="58" y="567"/>
                        <a:pt x="52" y="566"/>
                        <a:pt x="45" y="565"/>
                      </a:cubicBezTo>
                      <a:cubicBezTo>
                        <a:pt x="14" y="558"/>
                        <a:pt x="0" y="533"/>
                        <a:pt x="9" y="502"/>
                      </a:cubicBezTo>
                      <a:cubicBezTo>
                        <a:pt x="12" y="493"/>
                        <a:pt x="16" y="485"/>
                        <a:pt x="20" y="477"/>
                      </a:cubicBezTo>
                      <a:cubicBezTo>
                        <a:pt x="69" y="385"/>
                        <a:pt x="119" y="293"/>
                        <a:pt x="168" y="200"/>
                      </a:cubicBezTo>
                      <a:cubicBezTo>
                        <a:pt x="171" y="195"/>
                        <a:pt x="173" y="188"/>
                        <a:pt x="173" y="182"/>
                      </a:cubicBezTo>
                      <a:cubicBezTo>
                        <a:pt x="173" y="160"/>
                        <a:pt x="173" y="138"/>
                        <a:pt x="173" y="115"/>
                      </a:cubicBezTo>
                      <a:close/>
                      <a:moveTo>
                        <a:pt x="197" y="91"/>
                      </a:moveTo>
                      <a:cubicBezTo>
                        <a:pt x="197" y="125"/>
                        <a:pt x="197" y="157"/>
                        <a:pt x="196" y="190"/>
                      </a:cubicBezTo>
                      <a:cubicBezTo>
                        <a:pt x="196" y="195"/>
                        <a:pt x="195" y="200"/>
                        <a:pt x="193" y="204"/>
                      </a:cubicBezTo>
                      <a:cubicBezTo>
                        <a:pt x="143" y="297"/>
                        <a:pt x="93" y="390"/>
                        <a:pt x="43" y="483"/>
                      </a:cubicBezTo>
                      <a:cubicBezTo>
                        <a:pt x="40" y="489"/>
                        <a:pt x="37" y="495"/>
                        <a:pt x="34" y="501"/>
                      </a:cubicBezTo>
                      <a:cubicBezTo>
                        <a:pt x="23" y="528"/>
                        <a:pt x="33" y="543"/>
                        <a:pt x="63" y="543"/>
                      </a:cubicBezTo>
                      <a:cubicBezTo>
                        <a:pt x="209" y="543"/>
                        <a:pt x="355" y="543"/>
                        <a:pt x="500" y="543"/>
                      </a:cubicBezTo>
                      <a:cubicBezTo>
                        <a:pt x="506" y="543"/>
                        <a:pt x="511" y="542"/>
                        <a:pt x="517" y="541"/>
                      </a:cubicBezTo>
                      <a:cubicBezTo>
                        <a:pt x="527" y="538"/>
                        <a:pt x="533" y="531"/>
                        <a:pt x="532" y="520"/>
                      </a:cubicBezTo>
                      <a:cubicBezTo>
                        <a:pt x="530" y="509"/>
                        <a:pt x="527" y="498"/>
                        <a:pt x="522" y="488"/>
                      </a:cubicBezTo>
                      <a:cubicBezTo>
                        <a:pt x="471" y="393"/>
                        <a:pt x="420" y="299"/>
                        <a:pt x="369" y="204"/>
                      </a:cubicBezTo>
                      <a:cubicBezTo>
                        <a:pt x="367" y="200"/>
                        <a:pt x="366" y="196"/>
                        <a:pt x="366" y="191"/>
                      </a:cubicBezTo>
                      <a:cubicBezTo>
                        <a:pt x="366" y="160"/>
                        <a:pt x="366" y="129"/>
                        <a:pt x="366" y="98"/>
                      </a:cubicBezTo>
                      <a:cubicBezTo>
                        <a:pt x="366" y="96"/>
                        <a:pt x="366" y="93"/>
                        <a:pt x="366" y="91"/>
                      </a:cubicBezTo>
                      <a:cubicBezTo>
                        <a:pt x="371" y="91"/>
                        <a:pt x="375" y="91"/>
                        <a:pt x="380" y="91"/>
                      </a:cubicBezTo>
                      <a:cubicBezTo>
                        <a:pt x="384" y="91"/>
                        <a:pt x="389" y="91"/>
                        <a:pt x="393" y="91"/>
                      </a:cubicBezTo>
                      <a:cubicBezTo>
                        <a:pt x="405" y="91"/>
                        <a:pt x="414" y="82"/>
                        <a:pt x="414" y="70"/>
                      </a:cubicBezTo>
                      <a:cubicBezTo>
                        <a:pt x="414" y="62"/>
                        <a:pt x="414" y="54"/>
                        <a:pt x="414" y="46"/>
                      </a:cubicBezTo>
                      <a:cubicBezTo>
                        <a:pt x="414" y="33"/>
                        <a:pt x="405" y="24"/>
                        <a:pt x="393" y="24"/>
                      </a:cubicBezTo>
                      <a:cubicBezTo>
                        <a:pt x="318" y="24"/>
                        <a:pt x="244" y="24"/>
                        <a:pt x="170" y="24"/>
                      </a:cubicBezTo>
                      <a:cubicBezTo>
                        <a:pt x="157" y="24"/>
                        <a:pt x="148" y="33"/>
                        <a:pt x="148" y="46"/>
                      </a:cubicBezTo>
                      <a:cubicBezTo>
                        <a:pt x="148" y="54"/>
                        <a:pt x="148" y="61"/>
                        <a:pt x="148" y="69"/>
                      </a:cubicBezTo>
                      <a:cubicBezTo>
                        <a:pt x="148" y="82"/>
                        <a:pt x="157" y="91"/>
                        <a:pt x="170" y="91"/>
                      </a:cubicBezTo>
                      <a:cubicBezTo>
                        <a:pt x="179" y="91"/>
                        <a:pt x="187" y="91"/>
                        <a:pt x="197" y="9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1" name="Freeform: Shape 32"/>
                <p:cNvSpPr/>
                <p:nvPr/>
              </p:nvSpPr>
              <p:spPr bwMode="auto">
                <a:xfrm>
                  <a:off x="2267669" y="2014915"/>
                  <a:ext cx="199463" cy="1994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6">
                      <a:moveTo>
                        <a:pt x="0" y="28"/>
                      </a:move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4" y="1"/>
                        <a:pt x="56" y="13"/>
                        <a:pt x="56" y="28"/>
                      </a:cubicBezTo>
                      <a:cubicBezTo>
                        <a:pt x="56" y="43"/>
                        <a:pt x="43" y="56"/>
                        <a:pt x="28" y="56"/>
                      </a:cubicBezTo>
                      <a:cubicBezTo>
                        <a:pt x="12" y="55"/>
                        <a:pt x="0" y="43"/>
                        <a:pt x="0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2" name="Freeform: Shape 33"/>
                <p:cNvSpPr/>
                <p:nvPr/>
              </p:nvSpPr>
              <p:spPr bwMode="auto">
                <a:xfrm>
                  <a:off x="2521531" y="1883451"/>
                  <a:ext cx="169998" cy="17453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8">
                      <a:moveTo>
                        <a:pt x="47" y="24"/>
                      </a:moveTo>
                      <a:cubicBezTo>
                        <a:pt x="47" y="37"/>
                        <a:pt x="36" y="48"/>
                        <a:pt x="23" y="47"/>
                      </a:cubicBezTo>
                      <a:cubicBezTo>
                        <a:pt x="10" y="47"/>
                        <a:pt x="0" y="37"/>
                        <a:pt x="0" y="24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7" y="0"/>
                        <a:pt x="47" y="11"/>
                        <a:pt x="47" y="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3" name="Freeform: Shape 34"/>
                <p:cNvSpPr/>
                <p:nvPr/>
              </p:nvSpPr>
              <p:spPr bwMode="auto">
                <a:xfrm>
                  <a:off x="1673812" y="3168629"/>
                  <a:ext cx="1638771" cy="100638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6" h="279">
                      <a:moveTo>
                        <a:pt x="303" y="0"/>
                      </a:moveTo>
                      <a:cubicBezTo>
                        <a:pt x="354" y="93"/>
                        <a:pt x="404" y="185"/>
                        <a:pt x="456" y="279"/>
                      </a:cubicBezTo>
                      <a:cubicBezTo>
                        <a:pt x="302" y="279"/>
                        <a:pt x="152" y="279"/>
                        <a:pt x="0" y="279"/>
                      </a:cubicBezTo>
                      <a:cubicBezTo>
                        <a:pt x="3" y="273"/>
                        <a:pt x="5" y="267"/>
                        <a:pt x="7" y="263"/>
                      </a:cubicBezTo>
                      <a:cubicBezTo>
                        <a:pt x="41" y="202"/>
                        <a:pt x="74" y="141"/>
                        <a:pt x="107" y="80"/>
                      </a:cubicBezTo>
                      <a:cubicBezTo>
                        <a:pt x="110" y="75"/>
                        <a:pt x="112" y="75"/>
                        <a:pt x="118" y="76"/>
                      </a:cubicBezTo>
                      <a:cubicBezTo>
                        <a:pt x="138" y="80"/>
                        <a:pt x="158" y="84"/>
                        <a:pt x="179" y="87"/>
                      </a:cubicBezTo>
                      <a:cubicBezTo>
                        <a:pt x="194" y="89"/>
                        <a:pt x="208" y="82"/>
                        <a:pt x="219" y="72"/>
                      </a:cubicBezTo>
                      <a:cubicBezTo>
                        <a:pt x="227" y="65"/>
                        <a:pt x="235" y="56"/>
                        <a:pt x="242" y="48"/>
                      </a:cubicBezTo>
                      <a:cubicBezTo>
                        <a:pt x="257" y="31"/>
                        <a:pt x="274" y="16"/>
                        <a:pt x="294" y="5"/>
                      </a:cubicBezTo>
                      <a:cubicBezTo>
                        <a:pt x="297" y="3"/>
                        <a:pt x="299" y="2"/>
                        <a:pt x="30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4" name="Freeform: Shape 35"/>
                <p:cNvSpPr/>
                <p:nvPr/>
              </p:nvSpPr>
              <p:spPr bwMode="auto">
                <a:xfrm>
                  <a:off x="2324335" y="2499973"/>
                  <a:ext cx="358127" cy="36039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00">
                      <a:moveTo>
                        <a:pt x="50" y="99"/>
                      </a:moveTo>
                      <a:cubicBezTo>
                        <a:pt x="22" y="99"/>
                        <a:pt x="1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ubicBezTo>
                        <a:pt x="78" y="0"/>
                        <a:pt x="100" y="22"/>
                        <a:pt x="100" y="50"/>
                      </a:cubicBezTo>
                      <a:cubicBezTo>
                        <a:pt x="100" y="78"/>
                        <a:pt x="78" y="100"/>
                        <a:pt x="50" y="9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65" name="Freeform: Shape 36"/>
                <p:cNvSpPr/>
                <p:nvPr/>
              </p:nvSpPr>
              <p:spPr bwMode="auto">
                <a:xfrm>
                  <a:off x="2303935" y="2957832"/>
                  <a:ext cx="258395" cy="25386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71">
                      <a:moveTo>
                        <a:pt x="72" y="35"/>
                      </a:moveTo>
                      <a:cubicBezTo>
                        <a:pt x="72" y="56"/>
                        <a:pt x="56" y="71"/>
                        <a:pt x="36" y="71"/>
                      </a:cubicBezTo>
                      <a:cubicBezTo>
                        <a:pt x="16" y="71"/>
                        <a:pt x="1" y="55"/>
                        <a:pt x="0" y="36"/>
                      </a:cubicBezTo>
                      <a:cubicBezTo>
                        <a:pt x="0" y="15"/>
                        <a:pt x="16" y="0"/>
                        <a:pt x="37" y="0"/>
                      </a:cubicBezTo>
                      <a:cubicBezTo>
                        <a:pt x="56" y="0"/>
                        <a:pt x="72" y="16"/>
                        <a:pt x="72" y="3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9" name="Group 3"/>
              <p:cNvGrpSpPr/>
              <p:nvPr/>
            </p:nvGrpSpPr>
            <p:grpSpPr>
              <a:xfrm>
                <a:off x="3784081" y="1817591"/>
                <a:ext cx="2035430" cy="2466089"/>
                <a:chOff x="3879240" y="1937850"/>
                <a:chExt cx="2035430" cy="2466089"/>
              </a:xfrm>
            </p:grpSpPr>
            <p:sp>
              <p:nvSpPr>
                <p:cNvPr id="54" name="Freeform: Shape 25"/>
                <p:cNvSpPr/>
                <p:nvPr/>
              </p:nvSpPr>
              <p:spPr bwMode="auto">
                <a:xfrm>
                  <a:off x="3879240" y="2363976"/>
                  <a:ext cx="2035430" cy="20399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7" h="567">
                      <a:moveTo>
                        <a:pt x="173" y="115"/>
                      </a:moveTo>
                      <a:cubicBezTo>
                        <a:pt x="153" y="114"/>
                        <a:pt x="136" y="106"/>
                        <a:pt x="129" y="87"/>
                      </a:cubicBezTo>
                      <a:cubicBezTo>
                        <a:pt x="121" y="68"/>
                        <a:pt x="121" y="46"/>
                        <a:pt x="129" y="26"/>
                      </a:cubicBezTo>
                      <a:cubicBezTo>
                        <a:pt x="136" y="9"/>
                        <a:pt x="151" y="0"/>
                        <a:pt x="169" y="0"/>
                      </a:cubicBezTo>
                      <a:cubicBezTo>
                        <a:pt x="244" y="0"/>
                        <a:pt x="319" y="0"/>
                        <a:pt x="394" y="0"/>
                      </a:cubicBezTo>
                      <a:cubicBezTo>
                        <a:pt x="416" y="0"/>
                        <a:pt x="435" y="17"/>
                        <a:pt x="437" y="40"/>
                      </a:cubicBezTo>
                      <a:cubicBezTo>
                        <a:pt x="439" y="52"/>
                        <a:pt x="439" y="63"/>
                        <a:pt x="437" y="75"/>
                      </a:cubicBezTo>
                      <a:cubicBezTo>
                        <a:pt x="434" y="98"/>
                        <a:pt x="418" y="112"/>
                        <a:pt x="395" y="114"/>
                      </a:cubicBezTo>
                      <a:cubicBezTo>
                        <a:pt x="393" y="114"/>
                        <a:pt x="392" y="115"/>
                        <a:pt x="390" y="115"/>
                      </a:cubicBezTo>
                      <a:cubicBezTo>
                        <a:pt x="390" y="134"/>
                        <a:pt x="390" y="153"/>
                        <a:pt x="389" y="172"/>
                      </a:cubicBezTo>
                      <a:cubicBezTo>
                        <a:pt x="389" y="186"/>
                        <a:pt x="392" y="197"/>
                        <a:pt x="399" y="209"/>
                      </a:cubicBezTo>
                      <a:cubicBezTo>
                        <a:pt x="451" y="298"/>
                        <a:pt x="503" y="388"/>
                        <a:pt x="555" y="477"/>
                      </a:cubicBezTo>
                      <a:cubicBezTo>
                        <a:pt x="562" y="490"/>
                        <a:pt x="567" y="503"/>
                        <a:pt x="565" y="518"/>
                      </a:cubicBezTo>
                      <a:cubicBezTo>
                        <a:pt x="562" y="543"/>
                        <a:pt x="542" y="562"/>
                        <a:pt x="515" y="565"/>
                      </a:cubicBezTo>
                      <a:cubicBezTo>
                        <a:pt x="508" y="566"/>
                        <a:pt x="500" y="567"/>
                        <a:pt x="493" y="567"/>
                      </a:cubicBezTo>
                      <a:cubicBezTo>
                        <a:pt x="351" y="567"/>
                        <a:pt x="208" y="567"/>
                        <a:pt x="65" y="567"/>
                      </a:cubicBezTo>
                      <a:cubicBezTo>
                        <a:pt x="58" y="567"/>
                        <a:pt x="52" y="566"/>
                        <a:pt x="45" y="565"/>
                      </a:cubicBezTo>
                      <a:cubicBezTo>
                        <a:pt x="14" y="558"/>
                        <a:pt x="0" y="533"/>
                        <a:pt x="9" y="502"/>
                      </a:cubicBezTo>
                      <a:cubicBezTo>
                        <a:pt x="12" y="493"/>
                        <a:pt x="16" y="485"/>
                        <a:pt x="20" y="477"/>
                      </a:cubicBezTo>
                      <a:cubicBezTo>
                        <a:pt x="69" y="384"/>
                        <a:pt x="119" y="292"/>
                        <a:pt x="168" y="200"/>
                      </a:cubicBezTo>
                      <a:cubicBezTo>
                        <a:pt x="171" y="195"/>
                        <a:pt x="173" y="188"/>
                        <a:pt x="173" y="182"/>
                      </a:cubicBezTo>
                      <a:cubicBezTo>
                        <a:pt x="173" y="160"/>
                        <a:pt x="173" y="138"/>
                        <a:pt x="173" y="115"/>
                      </a:cubicBezTo>
                      <a:close/>
                      <a:moveTo>
                        <a:pt x="197" y="91"/>
                      </a:moveTo>
                      <a:cubicBezTo>
                        <a:pt x="197" y="124"/>
                        <a:pt x="197" y="157"/>
                        <a:pt x="196" y="190"/>
                      </a:cubicBezTo>
                      <a:cubicBezTo>
                        <a:pt x="196" y="194"/>
                        <a:pt x="195" y="200"/>
                        <a:pt x="193" y="204"/>
                      </a:cubicBezTo>
                      <a:cubicBezTo>
                        <a:pt x="143" y="297"/>
                        <a:pt x="93" y="389"/>
                        <a:pt x="43" y="482"/>
                      </a:cubicBezTo>
                      <a:cubicBezTo>
                        <a:pt x="40" y="488"/>
                        <a:pt x="37" y="494"/>
                        <a:pt x="34" y="500"/>
                      </a:cubicBezTo>
                      <a:cubicBezTo>
                        <a:pt x="23" y="528"/>
                        <a:pt x="33" y="543"/>
                        <a:pt x="63" y="543"/>
                      </a:cubicBezTo>
                      <a:cubicBezTo>
                        <a:pt x="209" y="543"/>
                        <a:pt x="355" y="543"/>
                        <a:pt x="500" y="543"/>
                      </a:cubicBezTo>
                      <a:cubicBezTo>
                        <a:pt x="506" y="543"/>
                        <a:pt x="511" y="542"/>
                        <a:pt x="517" y="540"/>
                      </a:cubicBezTo>
                      <a:cubicBezTo>
                        <a:pt x="527" y="537"/>
                        <a:pt x="533" y="530"/>
                        <a:pt x="532" y="519"/>
                      </a:cubicBezTo>
                      <a:cubicBezTo>
                        <a:pt x="530" y="509"/>
                        <a:pt x="527" y="498"/>
                        <a:pt x="522" y="488"/>
                      </a:cubicBezTo>
                      <a:cubicBezTo>
                        <a:pt x="496" y="439"/>
                        <a:pt x="445" y="345"/>
                        <a:pt x="369" y="204"/>
                      </a:cubicBezTo>
                      <a:cubicBezTo>
                        <a:pt x="367" y="200"/>
                        <a:pt x="366" y="195"/>
                        <a:pt x="366" y="191"/>
                      </a:cubicBezTo>
                      <a:cubicBezTo>
                        <a:pt x="366" y="160"/>
                        <a:pt x="366" y="129"/>
                        <a:pt x="366" y="97"/>
                      </a:cubicBezTo>
                      <a:cubicBezTo>
                        <a:pt x="366" y="95"/>
                        <a:pt x="366" y="93"/>
                        <a:pt x="366" y="91"/>
                      </a:cubicBezTo>
                      <a:cubicBezTo>
                        <a:pt x="371" y="91"/>
                        <a:pt x="375" y="91"/>
                        <a:pt x="380" y="91"/>
                      </a:cubicBezTo>
                      <a:cubicBezTo>
                        <a:pt x="384" y="91"/>
                        <a:pt x="389" y="91"/>
                        <a:pt x="393" y="91"/>
                      </a:cubicBezTo>
                      <a:cubicBezTo>
                        <a:pt x="405" y="90"/>
                        <a:pt x="414" y="82"/>
                        <a:pt x="414" y="70"/>
                      </a:cubicBezTo>
                      <a:cubicBezTo>
                        <a:pt x="414" y="62"/>
                        <a:pt x="414" y="54"/>
                        <a:pt x="414" y="45"/>
                      </a:cubicBezTo>
                      <a:cubicBezTo>
                        <a:pt x="414" y="33"/>
                        <a:pt x="405" y="24"/>
                        <a:pt x="393" y="24"/>
                      </a:cubicBezTo>
                      <a:cubicBezTo>
                        <a:pt x="318" y="24"/>
                        <a:pt x="244" y="24"/>
                        <a:pt x="170" y="24"/>
                      </a:cubicBezTo>
                      <a:cubicBezTo>
                        <a:pt x="157" y="24"/>
                        <a:pt x="148" y="33"/>
                        <a:pt x="148" y="45"/>
                      </a:cubicBezTo>
                      <a:cubicBezTo>
                        <a:pt x="148" y="53"/>
                        <a:pt x="148" y="61"/>
                        <a:pt x="148" y="69"/>
                      </a:cubicBezTo>
                      <a:cubicBezTo>
                        <a:pt x="148" y="82"/>
                        <a:pt x="157" y="90"/>
                        <a:pt x="170" y="91"/>
                      </a:cubicBezTo>
                      <a:cubicBezTo>
                        <a:pt x="179" y="91"/>
                        <a:pt x="187" y="91"/>
                        <a:pt x="197" y="9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Freeform: Shape 26"/>
                <p:cNvSpPr/>
                <p:nvPr/>
              </p:nvSpPr>
              <p:spPr bwMode="auto">
                <a:xfrm>
                  <a:off x="4665759" y="2067048"/>
                  <a:ext cx="201730" cy="1994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5">
                      <a:moveTo>
                        <a:pt x="0" y="27"/>
                      </a:move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4" y="0"/>
                        <a:pt x="56" y="13"/>
                        <a:pt x="56" y="28"/>
                      </a:cubicBezTo>
                      <a:cubicBezTo>
                        <a:pt x="56" y="43"/>
                        <a:pt x="43" y="55"/>
                        <a:pt x="28" y="55"/>
                      </a:cubicBezTo>
                      <a:cubicBezTo>
                        <a:pt x="12" y="55"/>
                        <a:pt x="0" y="43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Freeform: Shape 27"/>
                <p:cNvSpPr/>
                <p:nvPr/>
              </p:nvSpPr>
              <p:spPr bwMode="auto">
                <a:xfrm>
                  <a:off x="4919621" y="1937850"/>
                  <a:ext cx="169998" cy="16999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7">
                      <a:moveTo>
                        <a:pt x="47" y="24"/>
                      </a:moveTo>
                      <a:cubicBezTo>
                        <a:pt x="47" y="37"/>
                        <a:pt x="36" y="47"/>
                        <a:pt x="23" y="47"/>
                      </a:cubicBezTo>
                      <a:cubicBezTo>
                        <a:pt x="10" y="47"/>
                        <a:pt x="0" y="36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7" y="0"/>
                        <a:pt x="47" y="10"/>
                        <a:pt x="47" y="2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7" name="Freeform: Shape 28"/>
                <p:cNvSpPr/>
                <p:nvPr/>
              </p:nvSpPr>
              <p:spPr bwMode="auto">
                <a:xfrm>
                  <a:off x="4722425" y="2554372"/>
                  <a:ext cx="360394" cy="35586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99">
                      <a:moveTo>
                        <a:pt x="50" y="99"/>
                      </a:moveTo>
                      <a:cubicBezTo>
                        <a:pt x="22" y="99"/>
                        <a:pt x="1" y="77"/>
                        <a:pt x="0" y="49"/>
                      </a:cubicBezTo>
                      <a:cubicBezTo>
                        <a:pt x="0" y="22"/>
                        <a:pt x="22" y="0"/>
                        <a:pt x="50" y="0"/>
                      </a:cubicBezTo>
                      <a:cubicBezTo>
                        <a:pt x="78" y="0"/>
                        <a:pt x="100" y="22"/>
                        <a:pt x="100" y="50"/>
                      </a:cubicBezTo>
                      <a:cubicBezTo>
                        <a:pt x="100" y="77"/>
                        <a:pt x="78" y="99"/>
                        <a:pt x="50" y="9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8" name="Freeform: Shape 29"/>
                <p:cNvSpPr/>
                <p:nvPr/>
              </p:nvSpPr>
              <p:spPr bwMode="auto">
                <a:xfrm>
                  <a:off x="4702025" y="3007698"/>
                  <a:ext cx="258395" cy="25839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72">
                      <a:moveTo>
                        <a:pt x="72" y="36"/>
                      </a:moveTo>
                      <a:cubicBezTo>
                        <a:pt x="72" y="56"/>
                        <a:pt x="56" y="72"/>
                        <a:pt x="36" y="72"/>
                      </a:cubicBezTo>
                      <a:cubicBezTo>
                        <a:pt x="16" y="72"/>
                        <a:pt x="1" y="56"/>
                        <a:pt x="0" y="36"/>
                      </a:cubicBezTo>
                      <a:cubicBezTo>
                        <a:pt x="0" y="16"/>
                        <a:pt x="16" y="0"/>
                        <a:pt x="37" y="0"/>
                      </a:cubicBezTo>
                      <a:cubicBezTo>
                        <a:pt x="56" y="0"/>
                        <a:pt x="72" y="16"/>
                        <a:pt x="72" y="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9" name="Freeform: Shape 30"/>
                <p:cNvSpPr/>
                <p:nvPr/>
              </p:nvSpPr>
              <p:spPr bwMode="auto">
                <a:xfrm>
                  <a:off x="4071903" y="3501822"/>
                  <a:ext cx="1638771" cy="72305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56" h="201">
                      <a:moveTo>
                        <a:pt x="435" y="164"/>
                      </a:moveTo>
                      <a:cubicBezTo>
                        <a:pt x="420" y="137"/>
                        <a:pt x="420" y="137"/>
                        <a:pt x="420" y="137"/>
                      </a:cubicBezTo>
                      <a:cubicBezTo>
                        <a:pt x="406" y="109"/>
                        <a:pt x="400" y="98"/>
                        <a:pt x="366" y="36"/>
                      </a:cubicBezTo>
                      <a:cubicBezTo>
                        <a:pt x="354" y="42"/>
                        <a:pt x="339" y="33"/>
                        <a:pt x="339" y="33"/>
                      </a:cubicBezTo>
                      <a:cubicBezTo>
                        <a:pt x="284" y="0"/>
                        <a:pt x="231" y="36"/>
                        <a:pt x="231" y="36"/>
                      </a:cubicBezTo>
                      <a:cubicBezTo>
                        <a:pt x="207" y="56"/>
                        <a:pt x="156" y="52"/>
                        <a:pt x="156" y="52"/>
                      </a:cubicBezTo>
                      <a:cubicBezTo>
                        <a:pt x="107" y="34"/>
                        <a:pt x="76" y="62"/>
                        <a:pt x="76" y="62"/>
                      </a:cubicBezTo>
                      <a:cubicBezTo>
                        <a:pt x="32" y="142"/>
                        <a:pt x="32" y="142"/>
                        <a:pt x="32" y="142"/>
                      </a:cubicBezTo>
                      <a:cubicBezTo>
                        <a:pt x="27" y="151"/>
                        <a:pt x="19" y="164"/>
                        <a:pt x="7" y="185"/>
                      </a:cubicBezTo>
                      <a:cubicBezTo>
                        <a:pt x="5" y="190"/>
                        <a:pt x="3" y="195"/>
                        <a:pt x="0" y="201"/>
                      </a:cubicBezTo>
                      <a:cubicBezTo>
                        <a:pt x="152" y="201"/>
                        <a:pt x="302" y="201"/>
                        <a:pt x="456" y="201"/>
                      </a:cubicBezTo>
                      <a:cubicBezTo>
                        <a:pt x="447" y="186"/>
                        <a:pt x="441" y="174"/>
                        <a:pt x="435" y="1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0" name="Group 4"/>
              <p:cNvGrpSpPr/>
              <p:nvPr/>
            </p:nvGrpSpPr>
            <p:grpSpPr>
              <a:xfrm>
                <a:off x="6377140" y="1817589"/>
                <a:ext cx="2035430" cy="2466091"/>
                <a:chOff x="6277331" y="1987716"/>
                <a:chExt cx="2035430" cy="2466091"/>
              </a:xfrm>
            </p:grpSpPr>
            <p:sp>
              <p:nvSpPr>
                <p:cNvPr id="48" name="Freeform: Shape 19"/>
                <p:cNvSpPr/>
                <p:nvPr/>
              </p:nvSpPr>
              <p:spPr bwMode="auto">
                <a:xfrm>
                  <a:off x="6277331" y="2416109"/>
                  <a:ext cx="2035430" cy="203769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7" h="566">
                      <a:moveTo>
                        <a:pt x="173" y="114"/>
                      </a:moveTo>
                      <a:cubicBezTo>
                        <a:pt x="153" y="113"/>
                        <a:pt x="136" y="106"/>
                        <a:pt x="129" y="87"/>
                      </a:cubicBezTo>
                      <a:cubicBezTo>
                        <a:pt x="121" y="67"/>
                        <a:pt x="121" y="46"/>
                        <a:pt x="129" y="26"/>
                      </a:cubicBezTo>
                      <a:cubicBezTo>
                        <a:pt x="136" y="9"/>
                        <a:pt x="151" y="0"/>
                        <a:pt x="169" y="0"/>
                      </a:cubicBezTo>
                      <a:cubicBezTo>
                        <a:pt x="244" y="0"/>
                        <a:pt x="319" y="0"/>
                        <a:pt x="394" y="0"/>
                      </a:cubicBezTo>
                      <a:cubicBezTo>
                        <a:pt x="416" y="0"/>
                        <a:pt x="435" y="17"/>
                        <a:pt x="437" y="40"/>
                      </a:cubicBezTo>
                      <a:cubicBezTo>
                        <a:pt x="439" y="51"/>
                        <a:pt x="439" y="63"/>
                        <a:pt x="437" y="74"/>
                      </a:cubicBezTo>
                      <a:cubicBezTo>
                        <a:pt x="434" y="97"/>
                        <a:pt x="418" y="112"/>
                        <a:pt x="395" y="114"/>
                      </a:cubicBezTo>
                      <a:cubicBezTo>
                        <a:pt x="393" y="114"/>
                        <a:pt x="392" y="114"/>
                        <a:pt x="390" y="114"/>
                      </a:cubicBezTo>
                      <a:cubicBezTo>
                        <a:pt x="390" y="134"/>
                        <a:pt x="390" y="153"/>
                        <a:pt x="389" y="172"/>
                      </a:cubicBezTo>
                      <a:cubicBezTo>
                        <a:pt x="389" y="185"/>
                        <a:pt x="392" y="197"/>
                        <a:pt x="399" y="209"/>
                      </a:cubicBezTo>
                      <a:cubicBezTo>
                        <a:pt x="451" y="298"/>
                        <a:pt x="503" y="387"/>
                        <a:pt x="555" y="477"/>
                      </a:cubicBezTo>
                      <a:cubicBezTo>
                        <a:pt x="562" y="489"/>
                        <a:pt x="567" y="503"/>
                        <a:pt x="565" y="518"/>
                      </a:cubicBezTo>
                      <a:cubicBezTo>
                        <a:pt x="562" y="543"/>
                        <a:pt x="542" y="561"/>
                        <a:pt x="515" y="565"/>
                      </a:cubicBezTo>
                      <a:cubicBezTo>
                        <a:pt x="508" y="566"/>
                        <a:pt x="500" y="566"/>
                        <a:pt x="493" y="566"/>
                      </a:cubicBezTo>
                      <a:cubicBezTo>
                        <a:pt x="351" y="566"/>
                        <a:pt x="208" y="566"/>
                        <a:pt x="65" y="566"/>
                      </a:cubicBezTo>
                      <a:cubicBezTo>
                        <a:pt x="58" y="566"/>
                        <a:pt x="52" y="566"/>
                        <a:pt x="45" y="564"/>
                      </a:cubicBezTo>
                      <a:cubicBezTo>
                        <a:pt x="14" y="558"/>
                        <a:pt x="0" y="533"/>
                        <a:pt x="9" y="501"/>
                      </a:cubicBezTo>
                      <a:cubicBezTo>
                        <a:pt x="12" y="493"/>
                        <a:pt x="16" y="484"/>
                        <a:pt x="20" y="476"/>
                      </a:cubicBezTo>
                      <a:cubicBezTo>
                        <a:pt x="69" y="384"/>
                        <a:pt x="119" y="292"/>
                        <a:pt x="168" y="200"/>
                      </a:cubicBezTo>
                      <a:cubicBezTo>
                        <a:pt x="171" y="194"/>
                        <a:pt x="173" y="188"/>
                        <a:pt x="173" y="181"/>
                      </a:cubicBezTo>
                      <a:cubicBezTo>
                        <a:pt x="173" y="159"/>
                        <a:pt x="173" y="137"/>
                        <a:pt x="173" y="114"/>
                      </a:cubicBezTo>
                      <a:close/>
                      <a:moveTo>
                        <a:pt x="197" y="90"/>
                      </a:moveTo>
                      <a:cubicBezTo>
                        <a:pt x="197" y="124"/>
                        <a:pt x="197" y="157"/>
                        <a:pt x="196" y="189"/>
                      </a:cubicBezTo>
                      <a:cubicBezTo>
                        <a:pt x="196" y="194"/>
                        <a:pt x="195" y="199"/>
                        <a:pt x="193" y="203"/>
                      </a:cubicBezTo>
                      <a:cubicBezTo>
                        <a:pt x="68" y="436"/>
                        <a:pt x="200" y="190"/>
                        <a:pt x="43" y="482"/>
                      </a:cubicBezTo>
                      <a:cubicBezTo>
                        <a:pt x="40" y="488"/>
                        <a:pt x="37" y="494"/>
                        <a:pt x="34" y="500"/>
                      </a:cubicBezTo>
                      <a:cubicBezTo>
                        <a:pt x="23" y="528"/>
                        <a:pt x="33" y="543"/>
                        <a:pt x="63" y="543"/>
                      </a:cubicBezTo>
                      <a:cubicBezTo>
                        <a:pt x="209" y="543"/>
                        <a:pt x="355" y="543"/>
                        <a:pt x="500" y="542"/>
                      </a:cubicBezTo>
                      <a:cubicBezTo>
                        <a:pt x="506" y="542"/>
                        <a:pt x="511" y="542"/>
                        <a:pt x="517" y="540"/>
                      </a:cubicBezTo>
                      <a:cubicBezTo>
                        <a:pt x="527" y="537"/>
                        <a:pt x="533" y="530"/>
                        <a:pt x="532" y="519"/>
                      </a:cubicBezTo>
                      <a:cubicBezTo>
                        <a:pt x="530" y="508"/>
                        <a:pt x="527" y="497"/>
                        <a:pt x="522" y="488"/>
                      </a:cubicBezTo>
                      <a:cubicBezTo>
                        <a:pt x="471" y="393"/>
                        <a:pt x="420" y="298"/>
                        <a:pt x="369" y="203"/>
                      </a:cubicBezTo>
                      <a:cubicBezTo>
                        <a:pt x="367" y="200"/>
                        <a:pt x="366" y="195"/>
                        <a:pt x="366" y="191"/>
                      </a:cubicBezTo>
                      <a:cubicBezTo>
                        <a:pt x="366" y="159"/>
                        <a:pt x="366" y="128"/>
                        <a:pt x="366" y="97"/>
                      </a:cubicBezTo>
                      <a:cubicBezTo>
                        <a:pt x="366" y="95"/>
                        <a:pt x="366" y="93"/>
                        <a:pt x="366" y="90"/>
                      </a:cubicBezTo>
                      <a:cubicBezTo>
                        <a:pt x="371" y="90"/>
                        <a:pt x="375" y="90"/>
                        <a:pt x="380" y="90"/>
                      </a:cubicBezTo>
                      <a:cubicBezTo>
                        <a:pt x="384" y="90"/>
                        <a:pt x="389" y="90"/>
                        <a:pt x="393" y="90"/>
                      </a:cubicBezTo>
                      <a:cubicBezTo>
                        <a:pt x="405" y="90"/>
                        <a:pt x="414" y="81"/>
                        <a:pt x="414" y="70"/>
                      </a:cubicBezTo>
                      <a:cubicBezTo>
                        <a:pt x="414" y="61"/>
                        <a:pt x="414" y="53"/>
                        <a:pt x="414" y="45"/>
                      </a:cubicBezTo>
                      <a:cubicBezTo>
                        <a:pt x="414" y="32"/>
                        <a:pt x="405" y="24"/>
                        <a:pt x="393" y="24"/>
                      </a:cubicBezTo>
                      <a:cubicBezTo>
                        <a:pt x="318" y="23"/>
                        <a:pt x="244" y="23"/>
                        <a:pt x="170" y="24"/>
                      </a:cubicBezTo>
                      <a:cubicBezTo>
                        <a:pt x="157" y="24"/>
                        <a:pt x="148" y="33"/>
                        <a:pt x="148" y="45"/>
                      </a:cubicBezTo>
                      <a:cubicBezTo>
                        <a:pt x="148" y="53"/>
                        <a:pt x="148" y="61"/>
                        <a:pt x="148" y="69"/>
                      </a:cubicBezTo>
                      <a:cubicBezTo>
                        <a:pt x="148" y="81"/>
                        <a:pt x="157" y="90"/>
                        <a:pt x="170" y="90"/>
                      </a:cubicBezTo>
                      <a:cubicBezTo>
                        <a:pt x="179" y="90"/>
                        <a:pt x="187" y="90"/>
                        <a:pt x="197" y="9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9" name="Freeform: Shape 20"/>
                <p:cNvSpPr/>
                <p:nvPr/>
              </p:nvSpPr>
              <p:spPr bwMode="auto">
                <a:xfrm>
                  <a:off x="7063849" y="2121447"/>
                  <a:ext cx="201730" cy="1994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5">
                      <a:moveTo>
                        <a:pt x="0" y="27"/>
                      </a:move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4" y="0"/>
                        <a:pt x="56" y="12"/>
                        <a:pt x="56" y="28"/>
                      </a:cubicBezTo>
                      <a:cubicBezTo>
                        <a:pt x="56" y="43"/>
                        <a:pt x="43" y="55"/>
                        <a:pt x="28" y="55"/>
                      </a:cubicBezTo>
                      <a:cubicBezTo>
                        <a:pt x="12" y="55"/>
                        <a:pt x="0" y="43"/>
                        <a:pt x="0" y="2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0" name="Freeform: Shape 21"/>
                <p:cNvSpPr/>
                <p:nvPr/>
              </p:nvSpPr>
              <p:spPr bwMode="auto">
                <a:xfrm>
                  <a:off x="7317711" y="1987716"/>
                  <a:ext cx="169998" cy="17453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8">
                      <a:moveTo>
                        <a:pt x="47" y="24"/>
                      </a:moveTo>
                      <a:cubicBezTo>
                        <a:pt x="47" y="38"/>
                        <a:pt x="36" y="48"/>
                        <a:pt x="23" y="48"/>
                      </a:cubicBezTo>
                      <a:cubicBezTo>
                        <a:pt x="10" y="48"/>
                        <a:pt x="0" y="37"/>
                        <a:pt x="0" y="24"/>
                      </a:cubicBezTo>
                      <a:cubicBezTo>
                        <a:pt x="0" y="11"/>
                        <a:pt x="10" y="1"/>
                        <a:pt x="23" y="1"/>
                      </a:cubicBezTo>
                      <a:cubicBezTo>
                        <a:pt x="37" y="0"/>
                        <a:pt x="47" y="11"/>
                        <a:pt x="47" y="2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1" name="Freeform: Shape 22"/>
                <p:cNvSpPr/>
                <p:nvPr/>
              </p:nvSpPr>
              <p:spPr bwMode="auto">
                <a:xfrm>
                  <a:off x="7120515" y="2604238"/>
                  <a:ext cx="360394" cy="36039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00">
                      <a:moveTo>
                        <a:pt x="50" y="100"/>
                      </a:moveTo>
                      <a:cubicBezTo>
                        <a:pt x="22" y="100"/>
                        <a:pt x="1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ubicBezTo>
                        <a:pt x="78" y="0"/>
                        <a:pt x="100" y="23"/>
                        <a:pt x="100" y="51"/>
                      </a:cubicBezTo>
                      <a:cubicBezTo>
                        <a:pt x="100" y="78"/>
                        <a:pt x="78" y="100"/>
                        <a:pt x="50" y="10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2" name="Freeform: Shape 23"/>
                <p:cNvSpPr/>
                <p:nvPr/>
              </p:nvSpPr>
              <p:spPr bwMode="auto">
                <a:xfrm>
                  <a:off x="7100115" y="3062097"/>
                  <a:ext cx="258395" cy="256129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2" h="71">
                      <a:moveTo>
                        <a:pt x="72" y="36"/>
                      </a:moveTo>
                      <a:cubicBezTo>
                        <a:pt x="72" y="56"/>
                        <a:pt x="56" y="71"/>
                        <a:pt x="36" y="71"/>
                      </a:cubicBezTo>
                      <a:cubicBezTo>
                        <a:pt x="16" y="71"/>
                        <a:pt x="1" y="56"/>
                        <a:pt x="0" y="36"/>
                      </a:cubicBezTo>
                      <a:cubicBezTo>
                        <a:pt x="0" y="16"/>
                        <a:pt x="16" y="0"/>
                        <a:pt x="37" y="0"/>
                      </a:cubicBezTo>
                      <a:cubicBezTo>
                        <a:pt x="56" y="0"/>
                        <a:pt x="72" y="16"/>
                        <a:pt x="72" y="3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3" name="Freeform: Shape 24"/>
                <p:cNvSpPr/>
                <p:nvPr/>
              </p:nvSpPr>
              <p:spPr bwMode="auto">
                <a:xfrm>
                  <a:off x="6472260" y="3993681"/>
                  <a:ext cx="1636504" cy="28559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56" h="79">
                      <a:moveTo>
                        <a:pt x="26" y="30"/>
                      </a:moveTo>
                      <a:cubicBezTo>
                        <a:pt x="26" y="30"/>
                        <a:pt x="71" y="1"/>
                        <a:pt x="127" y="30"/>
                      </a:cubicBezTo>
                      <a:cubicBezTo>
                        <a:pt x="127" y="30"/>
                        <a:pt x="180" y="55"/>
                        <a:pt x="218" y="30"/>
                      </a:cubicBezTo>
                      <a:cubicBezTo>
                        <a:pt x="218" y="30"/>
                        <a:pt x="271" y="0"/>
                        <a:pt x="310" y="29"/>
                      </a:cubicBezTo>
                      <a:cubicBezTo>
                        <a:pt x="310" y="29"/>
                        <a:pt x="367" y="60"/>
                        <a:pt x="435" y="41"/>
                      </a:cubicBezTo>
                      <a:cubicBezTo>
                        <a:pt x="456" y="79"/>
                        <a:pt x="456" y="79"/>
                        <a:pt x="456" y="79"/>
                      </a:cubicBezTo>
                      <a:cubicBezTo>
                        <a:pt x="0" y="79"/>
                        <a:pt x="0" y="79"/>
                        <a:pt x="0" y="79"/>
                      </a:cubicBezTo>
                      <a:lnTo>
                        <a:pt x="26" y="3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1" name="Group 5"/>
              <p:cNvGrpSpPr/>
              <p:nvPr/>
            </p:nvGrpSpPr>
            <p:grpSpPr>
              <a:xfrm>
                <a:off x="8970198" y="1817591"/>
                <a:ext cx="2035430" cy="2466089"/>
                <a:chOff x="8675421" y="2042115"/>
                <a:chExt cx="2035430" cy="2466089"/>
              </a:xfrm>
            </p:grpSpPr>
            <p:sp>
              <p:nvSpPr>
                <p:cNvPr id="40" name="Freeform: Shape 14"/>
                <p:cNvSpPr/>
                <p:nvPr/>
              </p:nvSpPr>
              <p:spPr bwMode="auto">
                <a:xfrm>
                  <a:off x="8675421" y="2468241"/>
                  <a:ext cx="2035430" cy="20399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7" h="567">
                      <a:moveTo>
                        <a:pt x="173" y="115"/>
                      </a:moveTo>
                      <a:cubicBezTo>
                        <a:pt x="153" y="114"/>
                        <a:pt x="136" y="107"/>
                        <a:pt x="129" y="88"/>
                      </a:cubicBezTo>
                      <a:cubicBezTo>
                        <a:pt x="121" y="68"/>
                        <a:pt x="121" y="47"/>
                        <a:pt x="129" y="27"/>
                      </a:cubicBezTo>
                      <a:cubicBezTo>
                        <a:pt x="136" y="9"/>
                        <a:pt x="151" y="1"/>
                        <a:pt x="169" y="1"/>
                      </a:cubicBezTo>
                      <a:cubicBezTo>
                        <a:pt x="244" y="0"/>
                        <a:pt x="319" y="0"/>
                        <a:pt x="394" y="1"/>
                      </a:cubicBezTo>
                      <a:cubicBezTo>
                        <a:pt x="416" y="1"/>
                        <a:pt x="435" y="17"/>
                        <a:pt x="437" y="41"/>
                      </a:cubicBezTo>
                      <a:cubicBezTo>
                        <a:pt x="439" y="52"/>
                        <a:pt x="439" y="64"/>
                        <a:pt x="437" y="75"/>
                      </a:cubicBezTo>
                      <a:cubicBezTo>
                        <a:pt x="434" y="98"/>
                        <a:pt x="418" y="113"/>
                        <a:pt x="395" y="115"/>
                      </a:cubicBezTo>
                      <a:cubicBezTo>
                        <a:pt x="393" y="115"/>
                        <a:pt x="392" y="115"/>
                        <a:pt x="390" y="115"/>
                      </a:cubicBezTo>
                      <a:cubicBezTo>
                        <a:pt x="390" y="134"/>
                        <a:pt x="390" y="154"/>
                        <a:pt x="389" y="173"/>
                      </a:cubicBezTo>
                      <a:cubicBezTo>
                        <a:pt x="389" y="186"/>
                        <a:pt x="392" y="198"/>
                        <a:pt x="399" y="209"/>
                      </a:cubicBezTo>
                      <a:cubicBezTo>
                        <a:pt x="451" y="298"/>
                        <a:pt x="503" y="388"/>
                        <a:pt x="555" y="477"/>
                      </a:cubicBezTo>
                      <a:cubicBezTo>
                        <a:pt x="562" y="490"/>
                        <a:pt x="567" y="503"/>
                        <a:pt x="565" y="518"/>
                      </a:cubicBezTo>
                      <a:cubicBezTo>
                        <a:pt x="562" y="544"/>
                        <a:pt x="542" y="562"/>
                        <a:pt x="515" y="565"/>
                      </a:cubicBezTo>
                      <a:cubicBezTo>
                        <a:pt x="508" y="566"/>
                        <a:pt x="500" y="567"/>
                        <a:pt x="493" y="567"/>
                      </a:cubicBezTo>
                      <a:cubicBezTo>
                        <a:pt x="351" y="567"/>
                        <a:pt x="208" y="567"/>
                        <a:pt x="65" y="567"/>
                      </a:cubicBezTo>
                      <a:cubicBezTo>
                        <a:pt x="58" y="567"/>
                        <a:pt x="52" y="566"/>
                        <a:pt x="45" y="565"/>
                      </a:cubicBezTo>
                      <a:cubicBezTo>
                        <a:pt x="14" y="558"/>
                        <a:pt x="0" y="533"/>
                        <a:pt x="9" y="502"/>
                      </a:cubicBezTo>
                      <a:cubicBezTo>
                        <a:pt x="12" y="493"/>
                        <a:pt x="16" y="485"/>
                        <a:pt x="20" y="477"/>
                      </a:cubicBezTo>
                      <a:cubicBezTo>
                        <a:pt x="69" y="385"/>
                        <a:pt x="119" y="293"/>
                        <a:pt x="168" y="200"/>
                      </a:cubicBezTo>
                      <a:cubicBezTo>
                        <a:pt x="171" y="195"/>
                        <a:pt x="173" y="188"/>
                        <a:pt x="173" y="182"/>
                      </a:cubicBezTo>
                      <a:cubicBezTo>
                        <a:pt x="173" y="160"/>
                        <a:pt x="173" y="138"/>
                        <a:pt x="173" y="115"/>
                      </a:cubicBezTo>
                      <a:close/>
                      <a:moveTo>
                        <a:pt x="197" y="91"/>
                      </a:moveTo>
                      <a:cubicBezTo>
                        <a:pt x="197" y="125"/>
                        <a:pt x="197" y="157"/>
                        <a:pt x="196" y="190"/>
                      </a:cubicBezTo>
                      <a:cubicBezTo>
                        <a:pt x="196" y="195"/>
                        <a:pt x="195" y="200"/>
                        <a:pt x="193" y="204"/>
                      </a:cubicBezTo>
                      <a:cubicBezTo>
                        <a:pt x="143" y="297"/>
                        <a:pt x="93" y="390"/>
                        <a:pt x="43" y="483"/>
                      </a:cubicBezTo>
                      <a:cubicBezTo>
                        <a:pt x="40" y="489"/>
                        <a:pt x="37" y="495"/>
                        <a:pt x="34" y="501"/>
                      </a:cubicBezTo>
                      <a:cubicBezTo>
                        <a:pt x="23" y="529"/>
                        <a:pt x="33" y="543"/>
                        <a:pt x="63" y="543"/>
                      </a:cubicBezTo>
                      <a:cubicBezTo>
                        <a:pt x="209" y="543"/>
                        <a:pt x="355" y="543"/>
                        <a:pt x="500" y="543"/>
                      </a:cubicBezTo>
                      <a:cubicBezTo>
                        <a:pt x="506" y="543"/>
                        <a:pt x="511" y="542"/>
                        <a:pt x="517" y="541"/>
                      </a:cubicBezTo>
                      <a:cubicBezTo>
                        <a:pt x="527" y="538"/>
                        <a:pt x="533" y="531"/>
                        <a:pt x="532" y="520"/>
                      </a:cubicBezTo>
                      <a:cubicBezTo>
                        <a:pt x="530" y="509"/>
                        <a:pt x="527" y="498"/>
                        <a:pt x="522" y="488"/>
                      </a:cubicBezTo>
                      <a:cubicBezTo>
                        <a:pt x="471" y="393"/>
                        <a:pt x="420" y="299"/>
                        <a:pt x="369" y="204"/>
                      </a:cubicBezTo>
                      <a:cubicBezTo>
                        <a:pt x="367" y="200"/>
                        <a:pt x="366" y="196"/>
                        <a:pt x="366" y="191"/>
                      </a:cubicBezTo>
                      <a:cubicBezTo>
                        <a:pt x="366" y="160"/>
                        <a:pt x="366" y="129"/>
                        <a:pt x="366" y="98"/>
                      </a:cubicBezTo>
                      <a:cubicBezTo>
                        <a:pt x="366" y="96"/>
                        <a:pt x="366" y="93"/>
                        <a:pt x="366" y="91"/>
                      </a:cubicBezTo>
                      <a:cubicBezTo>
                        <a:pt x="371" y="91"/>
                        <a:pt x="375" y="91"/>
                        <a:pt x="380" y="91"/>
                      </a:cubicBezTo>
                      <a:cubicBezTo>
                        <a:pt x="384" y="91"/>
                        <a:pt x="389" y="91"/>
                        <a:pt x="393" y="91"/>
                      </a:cubicBezTo>
                      <a:cubicBezTo>
                        <a:pt x="405" y="91"/>
                        <a:pt x="414" y="82"/>
                        <a:pt x="414" y="70"/>
                      </a:cubicBezTo>
                      <a:cubicBezTo>
                        <a:pt x="414" y="62"/>
                        <a:pt x="414" y="54"/>
                        <a:pt x="414" y="46"/>
                      </a:cubicBezTo>
                      <a:cubicBezTo>
                        <a:pt x="414" y="33"/>
                        <a:pt x="405" y="24"/>
                        <a:pt x="393" y="24"/>
                      </a:cubicBezTo>
                      <a:cubicBezTo>
                        <a:pt x="318" y="24"/>
                        <a:pt x="244" y="24"/>
                        <a:pt x="170" y="24"/>
                      </a:cubicBezTo>
                      <a:cubicBezTo>
                        <a:pt x="157" y="24"/>
                        <a:pt x="148" y="33"/>
                        <a:pt x="148" y="46"/>
                      </a:cubicBezTo>
                      <a:cubicBezTo>
                        <a:pt x="148" y="54"/>
                        <a:pt x="148" y="61"/>
                        <a:pt x="148" y="69"/>
                      </a:cubicBezTo>
                      <a:cubicBezTo>
                        <a:pt x="148" y="82"/>
                        <a:pt x="157" y="91"/>
                        <a:pt x="170" y="91"/>
                      </a:cubicBezTo>
                      <a:cubicBezTo>
                        <a:pt x="179" y="91"/>
                        <a:pt x="187" y="91"/>
                        <a:pt x="197" y="9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1" name="Freeform: Shape 15"/>
                <p:cNvSpPr/>
                <p:nvPr/>
              </p:nvSpPr>
              <p:spPr bwMode="auto">
                <a:xfrm>
                  <a:off x="9461939" y="2171313"/>
                  <a:ext cx="201730" cy="20173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56">
                      <a:moveTo>
                        <a:pt x="0" y="28"/>
                      </a:moveTo>
                      <a:cubicBezTo>
                        <a:pt x="0" y="12"/>
                        <a:pt x="13" y="0"/>
                        <a:pt x="28" y="0"/>
                      </a:cubicBezTo>
                      <a:cubicBezTo>
                        <a:pt x="44" y="1"/>
                        <a:pt x="56" y="13"/>
                        <a:pt x="56" y="28"/>
                      </a:cubicBezTo>
                      <a:cubicBezTo>
                        <a:pt x="56" y="43"/>
                        <a:pt x="43" y="56"/>
                        <a:pt x="28" y="56"/>
                      </a:cubicBezTo>
                      <a:cubicBezTo>
                        <a:pt x="12" y="55"/>
                        <a:pt x="0" y="44"/>
                        <a:pt x="0" y="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2" name="Freeform: Shape 16"/>
                <p:cNvSpPr/>
                <p:nvPr/>
              </p:nvSpPr>
              <p:spPr bwMode="auto">
                <a:xfrm>
                  <a:off x="9715801" y="2042115"/>
                  <a:ext cx="169998" cy="17226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8">
                      <a:moveTo>
                        <a:pt x="47" y="24"/>
                      </a:moveTo>
                      <a:cubicBezTo>
                        <a:pt x="47" y="37"/>
                        <a:pt x="36" y="48"/>
                        <a:pt x="23" y="47"/>
                      </a:cubicBezTo>
                      <a:cubicBezTo>
                        <a:pt x="10" y="47"/>
                        <a:pt x="0" y="37"/>
                        <a:pt x="0" y="24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7" y="0"/>
                        <a:pt x="47" y="11"/>
                        <a:pt x="47" y="2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3" name="Freeform: Shape 17"/>
                <p:cNvSpPr/>
                <p:nvPr/>
              </p:nvSpPr>
              <p:spPr bwMode="auto">
                <a:xfrm>
                  <a:off x="9518606" y="2658637"/>
                  <a:ext cx="360394" cy="36039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100">
                      <a:moveTo>
                        <a:pt x="50" y="99"/>
                      </a:moveTo>
                      <a:cubicBezTo>
                        <a:pt x="22" y="99"/>
                        <a:pt x="1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ubicBezTo>
                        <a:pt x="78" y="0"/>
                        <a:pt x="100" y="23"/>
                        <a:pt x="100" y="50"/>
                      </a:cubicBezTo>
                      <a:cubicBezTo>
                        <a:pt x="100" y="78"/>
                        <a:pt x="78" y="100"/>
                        <a:pt x="50" y="9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46" name="Freeform: Shape 18"/>
                <p:cNvSpPr/>
                <p:nvPr/>
              </p:nvSpPr>
              <p:spPr bwMode="auto">
                <a:xfrm>
                  <a:off x="8870351" y="3136896"/>
                  <a:ext cx="1636504" cy="11945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6" h="332">
                      <a:moveTo>
                        <a:pt x="303" y="53"/>
                      </a:moveTo>
                      <a:cubicBezTo>
                        <a:pt x="303" y="53"/>
                        <a:pt x="303" y="53"/>
                        <a:pt x="303" y="53"/>
                      </a:cubicBezTo>
                      <a:cubicBezTo>
                        <a:pt x="281" y="15"/>
                        <a:pt x="281" y="15"/>
                        <a:pt x="281" y="15"/>
                      </a:cubicBezTo>
                      <a:cubicBezTo>
                        <a:pt x="259" y="0"/>
                        <a:pt x="228" y="15"/>
                        <a:pt x="228" y="15"/>
                      </a:cubicBezTo>
                      <a:cubicBezTo>
                        <a:pt x="188" y="31"/>
                        <a:pt x="168" y="15"/>
                        <a:pt x="168" y="15"/>
                      </a:cubicBezTo>
                      <a:cubicBezTo>
                        <a:pt x="92" y="162"/>
                        <a:pt x="92" y="162"/>
                        <a:pt x="92" y="162"/>
                      </a:cubicBezTo>
                      <a:cubicBezTo>
                        <a:pt x="85" y="174"/>
                        <a:pt x="79" y="185"/>
                        <a:pt x="72" y="197"/>
                      </a:cubicBezTo>
                      <a:cubicBezTo>
                        <a:pt x="51" y="237"/>
                        <a:pt x="29" y="276"/>
                        <a:pt x="7" y="316"/>
                      </a:cubicBezTo>
                      <a:cubicBezTo>
                        <a:pt x="5" y="320"/>
                        <a:pt x="3" y="326"/>
                        <a:pt x="0" y="332"/>
                      </a:cubicBezTo>
                      <a:cubicBezTo>
                        <a:pt x="152" y="332"/>
                        <a:pt x="302" y="332"/>
                        <a:pt x="456" y="332"/>
                      </a:cubicBezTo>
                      <a:cubicBezTo>
                        <a:pt x="404" y="238"/>
                        <a:pt x="354" y="146"/>
                        <a:pt x="303" y="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32" name="Oval 6"/>
              <p:cNvSpPr/>
              <p:nvPr/>
            </p:nvSpPr>
            <p:spPr>
              <a:xfrm>
                <a:off x="2886326" y="3866490"/>
                <a:ext cx="476254" cy="4762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5479386" y="3864092"/>
                <a:ext cx="476254" cy="4762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Oval 8"/>
              <p:cNvSpPr/>
              <p:nvPr/>
            </p:nvSpPr>
            <p:spPr>
              <a:xfrm>
                <a:off x="8080273" y="3864092"/>
                <a:ext cx="476254" cy="4762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5" name="Oval 9"/>
              <p:cNvSpPr/>
              <p:nvPr/>
            </p:nvSpPr>
            <p:spPr>
              <a:xfrm>
                <a:off x="10674267" y="3864092"/>
                <a:ext cx="476254" cy="4762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10"/>
              <p:cNvSpPr/>
              <p:nvPr/>
            </p:nvSpPr>
            <p:spPr bwMode="auto">
              <a:xfrm>
                <a:off x="3004029" y="4001675"/>
                <a:ext cx="245104" cy="204959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0" h="334">
                    <a:moveTo>
                      <a:pt x="99" y="60"/>
                    </a:moveTo>
                    <a:cubicBezTo>
                      <a:pt x="23" y="104"/>
                      <a:pt x="27" y="177"/>
                      <a:pt x="30" y="203"/>
                    </a:cubicBezTo>
                    <a:cubicBezTo>
                      <a:pt x="128" y="86"/>
                      <a:pt x="276" y="92"/>
                      <a:pt x="276" y="92"/>
                    </a:cubicBezTo>
                    <a:cubicBezTo>
                      <a:pt x="276" y="92"/>
                      <a:pt x="67" y="164"/>
                      <a:pt x="5" y="308"/>
                    </a:cubicBezTo>
                    <a:cubicBezTo>
                      <a:pt x="0" y="319"/>
                      <a:pt x="28" y="334"/>
                      <a:pt x="34" y="321"/>
                    </a:cubicBezTo>
                    <a:cubicBezTo>
                      <a:pt x="53" y="281"/>
                      <a:pt x="79" y="250"/>
                      <a:pt x="79" y="250"/>
                    </a:cubicBezTo>
                    <a:cubicBezTo>
                      <a:pt x="118" y="265"/>
                      <a:pt x="185" y="282"/>
                      <a:pt x="233" y="248"/>
                    </a:cubicBezTo>
                    <a:cubicBezTo>
                      <a:pt x="296" y="204"/>
                      <a:pt x="289" y="106"/>
                      <a:pt x="379" y="58"/>
                    </a:cubicBezTo>
                    <a:cubicBezTo>
                      <a:pt x="400" y="47"/>
                      <a:pt x="203" y="0"/>
                      <a:pt x="99" y="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11"/>
              <p:cNvSpPr/>
              <p:nvPr/>
            </p:nvSpPr>
            <p:spPr bwMode="auto">
              <a:xfrm>
                <a:off x="5590924" y="3966351"/>
                <a:ext cx="255670" cy="25989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7" h="426">
                    <a:moveTo>
                      <a:pt x="121" y="94"/>
                    </a:moveTo>
                    <a:cubicBezTo>
                      <a:pt x="98" y="116"/>
                      <a:pt x="0" y="256"/>
                      <a:pt x="85" y="341"/>
                    </a:cubicBezTo>
                    <a:cubicBezTo>
                      <a:pt x="170" y="426"/>
                      <a:pt x="309" y="328"/>
                      <a:pt x="332" y="305"/>
                    </a:cubicBezTo>
                    <a:cubicBezTo>
                      <a:pt x="354" y="283"/>
                      <a:pt x="325" y="217"/>
                      <a:pt x="267" y="159"/>
                    </a:cubicBezTo>
                    <a:cubicBezTo>
                      <a:pt x="209" y="101"/>
                      <a:pt x="143" y="72"/>
                      <a:pt x="121" y="94"/>
                    </a:cubicBezTo>
                    <a:close/>
                    <a:moveTo>
                      <a:pt x="306" y="286"/>
                    </a:moveTo>
                    <a:cubicBezTo>
                      <a:pt x="299" y="292"/>
                      <a:pt x="248" y="277"/>
                      <a:pt x="199" y="227"/>
                    </a:cubicBezTo>
                    <a:cubicBezTo>
                      <a:pt x="149" y="178"/>
                      <a:pt x="134" y="127"/>
                      <a:pt x="140" y="120"/>
                    </a:cubicBezTo>
                    <a:cubicBezTo>
                      <a:pt x="147" y="113"/>
                      <a:pt x="198" y="129"/>
                      <a:pt x="247" y="179"/>
                    </a:cubicBezTo>
                    <a:cubicBezTo>
                      <a:pt x="297" y="228"/>
                      <a:pt x="313" y="279"/>
                      <a:pt x="306" y="286"/>
                    </a:cubicBezTo>
                    <a:close/>
                    <a:moveTo>
                      <a:pt x="309" y="128"/>
                    </a:moveTo>
                    <a:cubicBezTo>
                      <a:pt x="314" y="128"/>
                      <a:pt x="319" y="126"/>
                      <a:pt x="323" y="122"/>
                    </a:cubicBezTo>
                    <a:cubicBezTo>
                      <a:pt x="361" y="84"/>
                      <a:pt x="361" y="84"/>
                      <a:pt x="361" y="84"/>
                    </a:cubicBezTo>
                    <a:cubicBezTo>
                      <a:pt x="369" y="76"/>
                      <a:pt x="369" y="64"/>
                      <a:pt x="361" y="56"/>
                    </a:cubicBezTo>
                    <a:cubicBezTo>
                      <a:pt x="353" y="48"/>
                      <a:pt x="341" y="48"/>
                      <a:pt x="333" y="56"/>
                    </a:cubicBezTo>
                    <a:cubicBezTo>
                      <a:pt x="295" y="94"/>
                      <a:pt x="295" y="94"/>
                      <a:pt x="295" y="94"/>
                    </a:cubicBezTo>
                    <a:cubicBezTo>
                      <a:pt x="287" y="102"/>
                      <a:pt x="287" y="115"/>
                      <a:pt x="295" y="122"/>
                    </a:cubicBezTo>
                    <a:cubicBezTo>
                      <a:pt x="299" y="126"/>
                      <a:pt x="304" y="128"/>
                      <a:pt x="309" y="128"/>
                    </a:cubicBezTo>
                    <a:close/>
                    <a:moveTo>
                      <a:pt x="237" y="79"/>
                    </a:moveTo>
                    <a:cubicBezTo>
                      <a:pt x="240" y="81"/>
                      <a:pt x="243" y="81"/>
                      <a:pt x="247" y="81"/>
                    </a:cubicBezTo>
                    <a:cubicBezTo>
                      <a:pt x="254" y="81"/>
                      <a:pt x="260" y="78"/>
                      <a:pt x="264" y="71"/>
                    </a:cubicBezTo>
                    <a:cubicBezTo>
                      <a:pt x="286" y="33"/>
                      <a:pt x="286" y="33"/>
                      <a:pt x="286" y="33"/>
                    </a:cubicBezTo>
                    <a:cubicBezTo>
                      <a:pt x="291" y="23"/>
                      <a:pt x="288" y="11"/>
                      <a:pt x="278" y="5"/>
                    </a:cubicBezTo>
                    <a:cubicBezTo>
                      <a:pt x="268" y="0"/>
                      <a:pt x="256" y="3"/>
                      <a:pt x="251" y="13"/>
                    </a:cubicBezTo>
                    <a:cubicBezTo>
                      <a:pt x="229" y="52"/>
                      <a:pt x="229" y="52"/>
                      <a:pt x="229" y="52"/>
                    </a:cubicBezTo>
                    <a:cubicBezTo>
                      <a:pt x="224" y="61"/>
                      <a:pt x="227" y="73"/>
                      <a:pt x="237" y="79"/>
                    </a:cubicBezTo>
                    <a:close/>
                    <a:moveTo>
                      <a:pt x="412" y="139"/>
                    </a:moveTo>
                    <a:cubicBezTo>
                      <a:pt x="406" y="129"/>
                      <a:pt x="394" y="126"/>
                      <a:pt x="385" y="131"/>
                    </a:cubicBezTo>
                    <a:cubicBezTo>
                      <a:pt x="346" y="153"/>
                      <a:pt x="346" y="153"/>
                      <a:pt x="346" y="153"/>
                    </a:cubicBezTo>
                    <a:cubicBezTo>
                      <a:pt x="336" y="158"/>
                      <a:pt x="333" y="171"/>
                      <a:pt x="338" y="180"/>
                    </a:cubicBezTo>
                    <a:cubicBezTo>
                      <a:pt x="342" y="187"/>
                      <a:pt x="349" y="190"/>
                      <a:pt x="356" y="190"/>
                    </a:cubicBezTo>
                    <a:cubicBezTo>
                      <a:pt x="359" y="190"/>
                      <a:pt x="363" y="190"/>
                      <a:pt x="366" y="188"/>
                    </a:cubicBezTo>
                    <a:cubicBezTo>
                      <a:pt x="404" y="166"/>
                      <a:pt x="404" y="166"/>
                      <a:pt x="404" y="166"/>
                    </a:cubicBezTo>
                    <a:cubicBezTo>
                      <a:pt x="414" y="161"/>
                      <a:pt x="417" y="149"/>
                      <a:pt x="412" y="13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12"/>
              <p:cNvSpPr/>
              <p:nvPr/>
            </p:nvSpPr>
            <p:spPr bwMode="auto">
              <a:xfrm>
                <a:off x="8206414" y="3989176"/>
                <a:ext cx="223973" cy="226087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3" h="372">
                    <a:moveTo>
                      <a:pt x="222" y="242"/>
                    </a:moveTo>
                    <a:cubicBezTo>
                      <a:pt x="222" y="242"/>
                      <a:pt x="363" y="140"/>
                      <a:pt x="348" y="23"/>
                    </a:cubicBezTo>
                    <a:cubicBezTo>
                      <a:pt x="347" y="21"/>
                      <a:pt x="346" y="19"/>
                      <a:pt x="345" y="18"/>
                    </a:cubicBezTo>
                    <a:cubicBezTo>
                      <a:pt x="344" y="17"/>
                      <a:pt x="343" y="16"/>
                      <a:pt x="340" y="16"/>
                    </a:cubicBezTo>
                    <a:cubicBezTo>
                      <a:pt x="226" y="0"/>
                      <a:pt x="127" y="144"/>
                      <a:pt x="127" y="144"/>
                    </a:cubicBezTo>
                    <a:cubicBezTo>
                      <a:pt x="40" y="134"/>
                      <a:pt x="46" y="151"/>
                      <a:pt x="7" y="246"/>
                    </a:cubicBezTo>
                    <a:cubicBezTo>
                      <a:pt x="0" y="264"/>
                      <a:pt x="12" y="270"/>
                      <a:pt x="25" y="265"/>
                    </a:cubicBezTo>
                    <a:cubicBezTo>
                      <a:pt x="39" y="260"/>
                      <a:pt x="68" y="249"/>
                      <a:pt x="68" y="249"/>
                    </a:cubicBezTo>
                    <a:cubicBezTo>
                      <a:pt x="120" y="302"/>
                      <a:pt x="120" y="302"/>
                      <a:pt x="120" y="302"/>
                    </a:cubicBezTo>
                    <a:cubicBezTo>
                      <a:pt x="120" y="302"/>
                      <a:pt x="109" y="332"/>
                      <a:pt x="104" y="346"/>
                    </a:cubicBezTo>
                    <a:cubicBezTo>
                      <a:pt x="99" y="359"/>
                      <a:pt x="105" y="372"/>
                      <a:pt x="123" y="364"/>
                    </a:cubicBezTo>
                    <a:cubicBezTo>
                      <a:pt x="215" y="324"/>
                      <a:pt x="232" y="330"/>
                      <a:pt x="222" y="242"/>
                    </a:cubicBezTo>
                    <a:close/>
                    <a:moveTo>
                      <a:pt x="242" y="124"/>
                    </a:moveTo>
                    <a:cubicBezTo>
                      <a:pt x="230" y="111"/>
                      <a:pt x="230" y="91"/>
                      <a:pt x="242" y="79"/>
                    </a:cubicBezTo>
                    <a:cubicBezTo>
                      <a:pt x="254" y="67"/>
                      <a:pt x="274" y="67"/>
                      <a:pt x="286" y="79"/>
                    </a:cubicBezTo>
                    <a:cubicBezTo>
                      <a:pt x="297" y="91"/>
                      <a:pt x="297" y="111"/>
                      <a:pt x="286" y="124"/>
                    </a:cubicBezTo>
                    <a:cubicBezTo>
                      <a:pt x="274" y="136"/>
                      <a:pt x="254" y="136"/>
                      <a:pt x="242" y="124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13"/>
              <p:cNvSpPr/>
              <p:nvPr/>
            </p:nvSpPr>
            <p:spPr bwMode="auto">
              <a:xfrm>
                <a:off x="10789842" y="4003966"/>
                <a:ext cx="245104" cy="196506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1" h="320">
                    <a:moveTo>
                      <a:pt x="382" y="100"/>
                    </a:moveTo>
                    <a:cubicBezTo>
                      <a:pt x="19" y="100"/>
                      <a:pt x="19" y="100"/>
                      <a:pt x="19" y="100"/>
                    </a:cubicBezTo>
                    <a:cubicBezTo>
                      <a:pt x="1" y="100"/>
                      <a:pt x="0" y="109"/>
                      <a:pt x="1" y="120"/>
                    </a:cubicBezTo>
                    <a:cubicBezTo>
                      <a:pt x="18" y="300"/>
                      <a:pt x="18" y="300"/>
                      <a:pt x="18" y="300"/>
                    </a:cubicBezTo>
                    <a:cubicBezTo>
                      <a:pt x="19" y="311"/>
                      <a:pt x="21" y="320"/>
                      <a:pt x="40" y="320"/>
                    </a:cubicBezTo>
                    <a:cubicBezTo>
                      <a:pt x="362" y="320"/>
                      <a:pt x="362" y="320"/>
                      <a:pt x="362" y="320"/>
                    </a:cubicBezTo>
                    <a:cubicBezTo>
                      <a:pt x="381" y="320"/>
                      <a:pt x="383" y="311"/>
                      <a:pt x="384" y="300"/>
                    </a:cubicBezTo>
                    <a:cubicBezTo>
                      <a:pt x="400" y="120"/>
                      <a:pt x="400" y="120"/>
                      <a:pt x="400" y="120"/>
                    </a:cubicBezTo>
                    <a:cubicBezTo>
                      <a:pt x="401" y="109"/>
                      <a:pt x="401" y="100"/>
                      <a:pt x="382" y="100"/>
                    </a:cubicBezTo>
                    <a:close/>
                    <a:moveTo>
                      <a:pt x="369" y="56"/>
                    </a:moveTo>
                    <a:cubicBezTo>
                      <a:pt x="367" y="47"/>
                      <a:pt x="356" y="40"/>
                      <a:pt x="345" y="40"/>
                    </a:cubicBezTo>
                    <a:cubicBezTo>
                      <a:pt x="208" y="40"/>
                      <a:pt x="208" y="40"/>
                      <a:pt x="208" y="40"/>
                    </a:cubicBezTo>
                    <a:cubicBezTo>
                      <a:pt x="197" y="40"/>
                      <a:pt x="182" y="34"/>
                      <a:pt x="174" y="26"/>
                    </a:cubicBezTo>
                    <a:cubicBezTo>
                      <a:pt x="162" y="14"/>
                      <a:pt x="162" y="14"/>
                      <a:pt x="162" y="14"/>
                    </a:cubicBezTo>
                    <a:cubicBezTo>
                      <a:pt x="154" y="6"/>
                      <a:pt x="139" y="0"/>
                      <a:pt x="12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1" y="0"/>
                      <a:pt x="41" y="9"/>
                      <a:pt x="40" y="20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73" y="72"/>
                      <a:pt x="373" y="72"/>
                      <a:pt x="373" y="72"/>
                    </a:cubicBezTo>
                    <a:lnTo>
                      <a:pt x="369" y="5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" name="Group 37"/>
            <p:cNvGrpSpPr/>
            <p:nvPr/>
          </p:nvGrpSpPr>
          <p:grpSpPr>
            <a:xfrm>
              <a:off x="939801" y="4417301"/>
              <a:ext cx="10312401" cy="857260"/>
              <a:chOff x="1768931" y="3638220"/>
              <a:chExt cx="9298705" cy="857260"/>
            </a:xfrm>
          </p:grpSpPr>
          <p:grpSp>
            <p:nvGrpSpPr>
              <p:cNvPr id="15" name="Group 38"/>
              <p:cNvGrpSpPr/>
              <p:nvPr/>
            </p:nvGrpSpPr>
            <p:grpSpPr>
              <a:xfrm>
                <a:off x="1768931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6" name="TextBox 48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1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" name="TextBox 49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  <p:grpSp>
            <p:nvGrpSpPr>
              <p:cNvPr id="16" name="Group 39"/>
              <p:cNvGrpSpPr/>
              <p:nvPr/>
            </p:nvGrpSpPr>
            <p:grpSpPr>
              <a:xfrm>
                <a:off x="4130785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4" name="TextBox 46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2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25" name="TextBox 47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  <p:grpSp>
            <p:nvGrpSpPr>
              <p:cNvPr id="18" name="Group 40"/>
              <p:cNvGrpSpPr/>
              <p:nvPr/>
            </p:nvGrpSpPr>
            <p:grpSpPr>
              <a:xfrm>
                <a:off x="6492639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2" name="TextBox 44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3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3" name="TextBox 45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  <p:grpSp>
            <p:nvGrpSpPr>
              <p:cNvPr id="19" name="Group 41"/>
              <p:cNvGrpSpPr/>
              <p:nvPr/>
            </p:nvGrpSpPr>
            <p:grpSpPr>
              <a:xfrm>
                <a:off x="8854493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0" name="TextBox 42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4"/>
                      </a:solidFill>
                    </a:rPr>
                    <a:t>单击编辑标题</a:t>
                  </a:r>
                  <a:endParaRPr lang="zh-CN" altLang="en-US" sz="1400" b="1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1" name="TextBox 43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/>
                    <a:t>点击此处编辑内容点击此处编辑内容 </a:t>
                  </a:r>
                  <a:br>
                    <a:rPr lang="zh-CN" altLang="en-US" sz="1000"/>
                  </a:br>
                  <a:r>
                    <a:rPr lang="zh-CN" altLang="en-US" sz="1000"/>
                    <a:t>点击此处编辑内容</a:t>
                  </a:r>
                  <a:endParaRPr lang="zh-CN" altLang="en-US" sz="1000" dirty="0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总体建议与结论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4c5a74e8-8e01-4b83-a78c-8427e878db6e"/>
          <p:cNvGrpSpPr>
            <a:grpSpLocks noChangeAspect="1"/>
          </p:cNvGrpSpPr>
          <p:nvPr/>
        </p:nvGrpSpPr>
        <p:grpSpPr>
          <a:xfrm>
            <a:off x="1097061" y="1472797"/>
            <a:ext cx="9997877" cy="4742471"/>
            <a:chOff x="1152153" y="1226779"/>
            <a:chExt cx="9997877" cy="4742471"/>
          </a:xfrm>
        </p:grpSpPr>
        <p:grpSp>
          <p:nvGrpSpPr>
            <p:cNvPr id="10" name="Group 7"/>
            <p:cNvGrpSpPr/>
            <p:nvPr/>
          </p:nvGrpSpPr>
          <p:grpSpPr>
            <a:xfrm>
              <a:off x="3656701" y="1423482"/>
              <a:ext cx="2826506" cy="1948765"/>
              <a:chOff x="3656701" y="1423482"/>
              <a:chExt cx="2826506" cy="1948765"/>
            </a:xfrm>
          </p:grpSpPr>
          <p:sp>
            <p:nvSpPr>
              <p:cNvPr id="37" name="Isosceles Triangle 1"/>
              <p:cNvSpPr/>
              <p:nvPr/>
            </p:nvSpPr>
            <p:spPr>
              <a:xfrm rot="8100000">
                <a:off x="4463907" y="2715022"/>
                <a:ext cx="2019300" cy="65722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Arrow: Pentagon 2"/>
              <p:cNvSpPr/>
              <p:nvPr/>
            </p:nvSpPr>
            <p:spPr>
              <a:xfrm rot="13500000">
                <a:off x="3853404" y="1226779"/>
                <a:ext cx="1625894" cy="2019300"/>
              </a:xfrm>
              <a:prstGeom prst="homePlate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Isosceles Triangle 4"/>
            <p:cNvSpPr/>
            <p:nvPr/>
          </p:nvSpPr>
          <p:spPr>
            <a:xfrm rot="13500000" flipH="1">
              <a:off x="5738815" y="2715023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5" name="Arrow: Pentagon 5"/>
            <p:cNvSpPr/>
            <p:nvPr/>
          </p:nvSpPr>
          <p:spPr>
            <a:xfrm rot="8100000" flipH="1">
              <a:off x="6742724" y="1226779"/>
              <a:ext cx="1625894" cy="2019300"/>
            </a:xfrm>
            <a:prstGeom prst="homePlat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6" name="Isosceles Triangle 10"/>
            <p:cNvSpPr/>
            <p:nvPr/>
          </p:nvSpPr>
          <p:spPr>
            <a:xfrm rot="13500000" flipV="1">
              <a:off x="4463907" y="3823782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8" name="Arrow: Pentagon 11"/>
            <p:cNvSpPr/>
            <p:nvPr/>
          </p:nvSpPr>
          <p:spPr>
            <a:xfrm rot="8100000" flipV="1">
              <a:off x="3853404" y="3949950"/>
              <a:ext cx="1625894" cy="2019300"/>
            </a:xfrm>
            <a:prstGeom prst="homePlate">
              <a:avLst/>
            </a:prstGeom>
            <a:solidFill>
              <a:schemeClr val="accent6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19" name="Isosceles Triangle 13"/>
            <p:cNvSpPr/>
            <p:nvPr/>
          </p:nvSpPr>
          <p:spPr>
            <a:xfrm rot="8100000" flipH="1" flipV="1">
              <a:off x="5738815" y="3862533"/>
              <a:ext cx="2019300" cy="65722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sp>
          <p:nvSpPr>
            <p:cNvPr id="20" name="Arrow: Pentagon 14"/>
            <p:cNvSpPr/>
            <p:nvPr/>
          </p:nvSpPr>
          <p:spPr>
            <a:xfrm rot="13500000" flipH="1" flipV="1">
              <a:off x="6742724" y="3988701"/>
              <a:ext cx="1625894" cy="2019300"/>
            </a:xfrm>
            <a:prstGeom prst="homePlat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21" name="Group 12"/>
            <p:cNvGrpSpPr/>
            <p:nvPr/>
          </p:nvGrpSpPr>
          <p:grpSpPr>
            <a:xfrm>
              <a:off x="1152153" y="2059822"/>
              <a:ext cx="2407615" cy="835777"/>
              <a:chOff x="609599" y="3139323"/>
              <a:chExt cx="2407615" cy="835777"/>
            </a:xfrm>
          </p:grpSpPr>
          <p:sp>
            <p:nvSpPr>
              <p:cNvPr id="35" name="TextBox 15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defRPr/>
                </a:pPr>
                <a:r>
                  <a:rPr lang="zh-CN" altLang="en-US" sz="1000"/>
                  <a:t>点击此处编辑内容点击此处编辑内</a:t>
                </a:r>
                <a:br>
                  <a:rPr lang="zh-CN" altLang="en-US" sz="1000"/>
                </a:br>
                <a:r>
                  <a:rPr lang="zh-CN" altLang="en-US" sz="1000"/>
                  <a:t>点击此处编辑内容</a:t>
                </a:r>
                <a:endParaRPr lang="zh-CN" altLang="en-US" sz="1000" dirty="0"/>
              </a:p>
            </p:txBody>
          </p:sp>
          <p:sp>
            <p:nvSpPr>
              <p:cNvPr id="36" name="Rectangle 16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lvl="0" algn="r" defTabSz="914400">
                  <a:defRPr/>
                </a:pPr>
                <a:r>
                  <a:rPr lang="zh-CN" altLang="en-US" sz="1600" b="1">
                    <a:solidFill>
                      <a:schemeClr val="accent1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2" name="Group 17"/>
            <p:cNvGrpSpPr/>
            <p:nvPr/>
          </p:nvGrpSpPr>
          <p:grpSpPr>
            <a:xfrm>
              <a:off x="8692701" y="2059822"/>
              <a:ext cx="2457329" cy="835777"/>
              <a:chOff x="9029821" y="3139323"/>
              <a:chExt cx="2457329" cy="835777"/>
            </a:xfrm>
          </p:grpSpPr>
          <p:sp>
            <p:nvSpPr>
              <p:cNvPr id="33" name="TextBox 18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400">
                  <a:lnSpc>
                    <a:spcPct val="120000"/>
                  </a:lnSpc>
                  <a:defRPr/>
                </a:pPr>
                <a:r>
                  <a:rPr lang="zh-CN" altLang="en-US" sz="1000"/>
                  <a:t>点击此处编辑内容点击此处编辑内</a:t>
                </a:r>
                <a:br>
                  <a:rPr lang="zh-CN" altLang="en-US" sz="1000"/>
                </a:br>
                <a:r>
                  <a:rPr lang="zh-CN" altLang="en-US" sz="1000"/>
                  <a:t>点击此处编辑内容</a:t>
                </a:r>
                <a:endParaRPr lang="zh-CN" altLang="en-US" sz="1000" dirty="0"/>
              </a:p>
            </p:txBody>
          </p:sp>
          <p:sp>
            <p:nvSpPr>
              <p:cNvPr id="34" name="Rectangle 19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lvl="0" defTabSz="914400">
                  <a:defRPr/>
                </a:pPr>
                <a:r>
                  <a:rPr lang="zh-CN" altLang="en-US" sz="1600" b="1">
                    <a:solidFill>
                      <a:schemeClr val="accent2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3" name="Group 20"/>
            <p:cNvGrpSpPr/>
            <p:nvPr/>
          </p:nvGrpSpPr>
          <p:grpSpPr>
            <a:xfrm>
              <a:off x="1152153" y="4338183"/>
              <a:ext cx="2407615" cy="835777"/>
              <a:chOff x="609599" y="3139323"/>
              <a:chExt cx="2407615" cy="835777"/>
            </a:xfrm>
          </p:grpSpPr>
          <p:sp>
            <p:nvSpPr>
              <p:cNvPr id="31" name="TextBox 21"/>
              <p:cNvSpPr txBox="1"/>
              <p:nvPr/>
            </p:nvSpPr>
            <p:spPr>
              <a:xfrm>
                <a:off x="609599" y="3385544"/>
                <a:ext cx="2407615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algn="r" defTabSz="914400">
                  <a:lnSpc>
                    <a:spcPct val="120000"/>
                  </a:lnSpc>
                  <a:defRPr/>
                </a:pPr>
                <a:r>
                  <a:rPr lang="zh-CN" altLang="en-US" sz="1000"/>
                  <a:t>点击此处编辑内容点击此处编辑内</a:t>
                </a:r>
                <a:br>
                  <a:rPr lang="zh-CN" altLang="en-US" sz="1000"/>
                </a:br>
                <a:r>
                  <a:rPr lang="zh-CN" altLang="en-US" sz="1000"/>
                  <a:t>点击此处编辑内容</a:t>
                </a:r>
                <a:endParaRPr lang="zh-CN" altLang="en-US" sz="1000" dirty="0"/>
              </a:p>
            </p:txBody>
          </p:sp>
          <p:sp>
            <p:nvSpPr>
              <p:cNvPr id="32" name="Rectangle 22"/>
              <p:cNvSpPr/>
              <p:nvPr/>
            </p:nvSpPr>
            <p:spPr>
              <a:xfrm>
                <a:off x="609599" y="3139323"/>
                <a:ext cx="2407615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lvl="0" algn="r" defTabSz="914400">
                  <a:defRPr/>
                </a:pPr>
                <a:r>
                  <a:rPr lang="zh-CN" altLang="en-US" sz="1600" b="1">
                    <a:solidFill>
                      <a:schemeClr val="accent6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6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692701" y="4338183"/>
              <a:ext cx="2457329" cy="835777"/>
              <a:chOff x="9029821" y="3139323"/>
              <a:chExt cx="2457329" cy="835777"/>
            </a:xfrm>
          </p:grpSpPr>
          <p:sp>
            <p:nvSpPr>
              <p:cNvPr id="29" name="TextBox 24"/>
              <p:cNvSpPr txBox="1"/>
              <p:nvPr/>
            </p:nvSpPr>
            <p:spPr>
              <a:xfrm>
                <a:off x="9029821" y="3385544"/>
                <a:ext cx="2457329" cy="589556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/>
              </a:bodyPr>
              <a:lstStyle/>
              <a:p>
                <a:pPr defTabSz="914400">
                  <a:lnSpc>
                    <a:spcPct val="120000"/>
                  </a:lnSpc>
                  <a:defRPr/>
                </a:pPr>
                <a:r>
                  <a:rPr lang="zh-CN" altLang="en-US" sz="1000"/>
                  <a:t>点击此处编辑内容点击此处编辑内</a:t>
                </a:r>
                <a:br>
                  <a:rPr lang="zh-CN" altLang="en-US" sz="1000"/>
                </a:br>
                <a:r>
                  <a:rPr lang="zh-CN" altLang="en-US" sz="1000"/>
                  <a:t>点击此处编辑内容</a:t>
                </a:r>
                <a:endParaRPr lang="zh-CN" altLang="en-US" sz="1000" dirty="0"/>
              </a:p>
            </p:txBody>
          </p:sp>
          <p:sp>
            <p:nvSpPr>
              <p:cNvPr id="30" name="Rectangle 25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/>
              </a:bodyPr>
              <a:lstStyle/>
              <a:p>
                <a:pPr lvl="0" defTabSz="914400">
                  <a:defRPr/>
                </a:pPr>
                <a:r>
                  <a:rPr lang="zh-CN" altLang="en-US" sz="1600" b="1">
                    <a:solidFill>
                      <a:schemeClr val="accent4"/>
                    </a:solidFill>
                  </a:rPr>
                  <a:t>单击编辑标题</a:t>
                </a:r>
                <a:endParaRPr lang="zh-CN" altLang="en-US" sz="16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25" name="Freeform: Shape 33"/>
            <p:cNvSpPr/>
            <p:nvPr/>
          </p:nvSpPr>
          <p:spPr bwMode="auto">
            <a:xfrm>
              <a:off x="4423233" y="4608236"/>
              <a:ext cx="665940" cy="562767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  <a:gd name="connsiteX57" fmla="*/ 2318 h 2362"/>
                <a:gd name="connsiteY57" fmla="*/ 2318 h 2362"/>
                <a:gd name="connsiteX58" fmla="*/ 2318 h 2362"/>
                <a:gd name="connsiteY58" fmla="*/ 2318 h 2362"/>
                <a:gd name="connsiteX59" fmla="*/ 2318 h 2362"/>
                <a:gd name="connsiteY59" fmla="*/ 2318 h 2362"/>
                <a:gd name="connsiteX60" fmla="*/ 2318 h 2362"/>
                <a:gd name="connsiteY60" fmla="*/ 2318 h 2362"/>
                <a:gd name="connsiteX61" fmla="*/ 2318 h 2362"/>
                <a:gd name="connsiteY61" fmla="*/ 2318 h 2362"/>
                <a:gd name="connsiteX62" fmla="*/ 2318 h 2362"/>
                <a:gd name="connsiteY62" fmla="*/ 2318 h 2362"/>
                <a:gd name="connsiteX63" fmla="*/ 2318 h 2362"/>
                <a:gd name="connsiteY63" fmla="*/ 2318 h 2362"/>
                <a:gd name="connsiteX64" fmla="*/ 2318 h 2362"/>
                <a:gd name="connsiteY64" fmla="*/ 2318 h 2362"/>
                <a:gd name="connsiteX65" fmla="*/ 2318 h 2362"/>
                <a:gd name="connsiteY65" fmla="*/ 2318 h 2362"/>
                <a:gd name="connsiteX66" fmla="*/ 2318 h 2362"/>
                <a:gd name="connsiteY66" fmla="*/ 2318 h 2362"/>
                <a:gd name="connsiteX67" fmla="*/ 2318 h 2362"/>
                <a:gd name="connsiteY67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Freeform: Shape 31"/>
            <p:cNvSpPr>
              <a:spLocks noChangeAspect="1"/>
            </p:cNvSpPr>
            <p:nvPr/>
          </p:nvSpPr>
          <p:spPr bwMode="auto">
            <a:xfrm>
              <a:off x="7188731" y="1998392"/>
              <a:ext cx="653386" cy="552158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  <a:gd name="connsiteX57" fmla="*/ 2318 h 2362"/>
                <a:gd name="connsiteY57" fmla="*/ 2318 h 2362"/>
                <a:gd name="connsiteX58" fmla="*/ 2318 h 2362"/>
                <a:gd name="connsiteY58" fmla="*/ 2318 h 2362"/>
                <a:gd name="connsiteX59" fmla="*/ 2318 h 2362"/>
                <a:gd name="connsiteY59" fmla="*/ 2318 h 2362"/>
                <a:gd name="connsiteX60" fmla="*/ 2318 h 2362"/>
                <a:gd name="connsiteY60" fmla="*/ 2318 h 2362"/>
                <a:gd name="connsiteX61" fmla="*/ 2318 h 2362"/>
                <a:gd name="connsiteY61" fmla="*/ 2318 h 2362"/>
                <a:gd name="connsiteX62" fmla="*/ 2318 h 2362"/>
                <a:gd name="connsiteY62" fmla="*/ 2318 h 2362"/>
                <a:gd name="connsiteX63" fmla="*/ 2318 h 2362"/>
                <a:gd name="connsiteY63" fmla="*/ 2318 h 2362"/>
                <a:gd name="connsiteX64" fmla="*/ 2318 h 2362"/>
                <a:gd name="connsiteY64" fmla="*/ 2318 h 2362"/>
                <a:gd name="connsiteX65" fmla="*/ 2318 h 2362"/>
                <a:gd name="connsiteY65" fmla="*/ 2318 h 2362"/>
                <a:gd name="connsiteX66" fmla="*/ 2318 h 2362"/>
                <a:gd name="connsiteY66" fmla="*/ 2318 h 2362"/>
                <a:gd name="connsiteX67" fmla="*/ 2318 h 2362"/>
                <a:gd name="connsiteY67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Freeform: Shape 30"/>
            <p:cNvSpPr/>
            <p:nvPr/>
          </p:nvSpPr>
          <p:spPr bwMode="auto">
            <a:xfrm>
              <a:off x="4475322" y="2037106"/>
              <a:ext cx="561762" cy="474729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  <a:gd name="connsiteX57" fmla="*/ 2318 h 2362"/>
                <a:gd name="connsiteY57" fmla="*/ 2318 h 2362"/>
                <a:gd name="connsiteX58" fmla="*/ 2318 h 2362"/>
                <a:gd name="connsiteY58" fmla="*/ 2318 h 2362"/>
                <a:gd name="connsiteX59" fmla="*/ 2318 h 2362"/>
                <a:gd name="connsiteY59" fmla="*/ 2318 h 2362"/>
                <a:gd name="connsiteX60" fmla="*/ 2318 h 2362"/>
                <a:gd name="connsiteY60" fmla="*/ 2318 h 2362"/>
                <a:gd name="connsiteX61" fmla="*/ 2318 h 2362"/>
                <a:gd name="connsiteY61" fmla="*/ 2318 h 2362"/>
                <a:gd name="connsiteX62" fmla="*/ 2318 h 2362"/>
                <a:gd name="connsiteY62" fmla="*/ 2318 h 2362"/>
                <a:gd name="connsiteX63" fmla="*/ 2318 h 2362"/>
                <a:gd name="connsiteY63" fmla="*/ 2318 h 2362"/>
                <a:gd name="connsiteX64" fmla="*/ 2318 h 2362"/>
                <a:gd name="connsiteY64" fmla="*/ 2318 h 2362"/>
                <a:gd name="connsiteX65" fmla="*/ 2318 h 2362"/>
                <a:gd name="connsiteY65" fmla="*/ 2318 h 2362"/>
                <a:gd name="connsiteX66" fmla="*/ 2318 h 2362"/>
                <a:gd name="connsiteY66" fmla="*/ 2318 h 2362"/>
                <a:gd name="connsiteX67" fmla="*/ 2318 h 2362"/>
                <a:gd name="connsiteY67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Freeform: Shape 32"/>
            <p:cNvSpPr/>
            <p:nvPr/>
          </p:nvSpPr>
          <p:spPr bwMode="auto">
            <a:xfrm>
              <a:off x="7203100" y="4625684"/>
              <a:ext cx="624648" cy="527872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  <a:gd name="connsiteX57" fmla="*/ 2318 h 2362"/>
                <a:gd name="connsiteY57" fmla="*/ 2318 h 2362"/>
                <a:gd name="connsiteX58" fmla="*/ 2318 h 2362"/>
                <a:gd name="connsiteY58" fmla="*/ 2318 h 2362"/>
                <a:gd name="connsiteX59" fmla="*/ 2318 h 2362"/>
                <a:gd name="connsiteY59" fmla="*/ 2318 h 2362"/>
                <a:gd name="connsiteX60" fmla="*/ 2318 h 2362"/>
                <a:gd name="connsiteY60" fmla="*/ 2318 h 2362"/>
                <a:gd name="connsiteX61" fmla="*/ 2318 h 2362"/>
                <a:gd name="connsiteY61" fmla="*/ 2318 h 2362"/>
                <a:gd name="connsiteX62" fmla="*/ 2318 h 2362"/>
                <a:gd name="connsiteY62" fmla="*/ 2318 h 2362"/>
                <a:gd name="connsiteX63" fmla="*/ 2318 h 2362"/>
                <a:gd name="connsiteY63" fmla="*/ 2318 h 2362"/>
                <a:gd name="connsiteX64" fmla="*/ 2318 h 2362"/>
                <a:gd name="connsiteY64" fmla="*/ 2318 h 2362"/>
                <a:gd name="connsiteX65" fmla="*/ 2318 h 2362"/>
                <a:gd name="connsiteY65" fmla="*/ 2318 h 2362"/>
                <a:gd name="connsiteX66" fmla="*/ 2318 h 2362"/>
                <a:gd name="connsiteY66" fmla="*/ 2318 h 2362"/>
                <a:gd name="connsiteX67" fmla="*/ 2318 h 2362"/>
                <a:gd name="connsiteY67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总体建议与结论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216bd77c-9063-47e5-a9a1-c87d5086f2dd"/>
          <p:cNvGrpSpPr>
            <a:grpSpLocks noChangeAspect="1"/>
          </p:cNvGrpSpPr>
          <p:nvPr/>
        </p:nvGrpSpPr>
        <p:grpSpPr>
          <a:xfrm>
            <a:off x="597517" y="1808820"/>
            <a:ext cx="10894137" cy="4053236"/>
            <a:chOff x="597515" y="1808820"/>
            <a:chExt cx="10894142" cy="4053238"/>
          </a:xfrm>
        </p:grpSpPr>
        <p:grpSp>
          <p:nvGrpSpPr>
            <p:cNvPr id="10" name="Group 36"/>
            <p:cNvGrpSpPr/>
            <p:nvPr/>
          </p:nvGrpSpPr>
          <p:grpSpPr>
            <a:xfrm>
              <a:off x="4848711" y="2981737"/>
              <a:ext cx="2376842" cy="2880321"/>
              <a:chOff x="5195900" y="2348880"/>
              <a:chExt cx="1885892" cy="2285374"/>
            </a:xfrm>
          </p:grpSpPr>
          <p:sp>
            <p:nvSpPr>
              <p:cNvPr id="35" name="Freeform: Shape 26"/>
              <p:cNvSpPr/>
              <p:nvPr/>
            </p:nvSpPr>
            <p:spPr bwMode="auto">
              <a:xfrm>
                <a:off x="5583904" y="2740532"/>
                <a:ext cx="1120709" cy="1412216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33" h="1050">
                    <a:moveTo>
                      <a:pt x="588" y="1050"/>
                    </a:moveTo>
                    <a:cubicBezTo>
                      <a:pt x="589" y="852"/>
                      <a:pt x="829" y="844"/>
                      <a:pt x="831" y="471"/>
                    </a:cubicBezTo>
                    <a:cubicBezTo>
                      <a:pt x="833" y="98"/>
                      <a:pt x="590" y="2"/>
                      <a:pt x="419" y="1"/>
                    </a:cubicBezTo>
                    <a:cubicBezTo>
                      <a:pt x="248" y="0"/>
                      <a:pt x="4" y="94"/>
                      <a:pt x="2" y="467"/>
                    </a:cubicBezTo>
                    <a:cubicBezTo>
                      <a:pt x="0" y="840"/>
                      <a:pt x="241" y="850"/>
                      <a:pt x="240" y="1048"/>
                    </a:cubicBezTo>
                    <a:lnTo>
                      <a:pt x="588" y="105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01600">
                <a:solidFill>
                  <a:schemeClr val="bg1">
                    <a:lumMod val="85000"/>
                  </a:schemeClr>
                </a:solidFill>
                <a:round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Freeform: Shape 27"/>
              <p:cNvSpPr/>
              <p:nvPr/>
            </p:nvSpPr>
            <p:spPr bwMode="auto">
              <a:xfrm>
                <a:off x="5830305" y="3170577"/>
                <a:ext cx="625744" cy="1026306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3" h="726">
                    <a:moveTo>
                      <a:pt x="284" y="726"/>
                    </a:moveTo>
                    <a:cubicBezTo>
                      <a:pt x="263" y="726"/>
                      <a:pt x="263" y="726"/>
                      <a:pt x="263" y="726"/>
                    </a:cubicBezTo>
                    <a:cubicBezTo>
                      <a:pt x="268" y="165"/>
                      <a:pt x="268" y="165"/>
                      <a:pt x="268" y="165"/>
                    </a:cubicBezTo>
                    <a:cubicBezTo>
                      <a:pt x="254" y="166"/>
                      <a:pt x="240" y="166"/>
                      <a:pt x="224" y="166"/>
                    </a:cubicBezTo>
                    <a:cubicBezTo>
                      <a:pt x="224" y="166"/>
                      <a:pt x="224" y="166"/>
                      <a:pt x="224" y="166"/>
                    </a:cubicBezTo>
                    <a:cubicBezTo>
                      <a:pt x="206" y="166"/>
                      <a:pt x="189" y="165"/>
                      <a:pt x="174" y="164"/>
                    </a:cubicBezTo>
                    <a:cubicBezTo>
                      <a:pt x="170" y="725"/>
                      <a:pt x="170" y="725"/>
                      <a:pt x="170" y="725"/>
                    </a:cubicBezTo>
                    <a:cubicBezTo>
                      <a:pt x="148" y="725"/>
                      <a:pt x="148" y="725"/>
                      <a:pt x="148" y="725"/>
                    </a:cubicBez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52" y="162"/>
                      <a:pt x="152" y="162"/>
                      <a:pt x="152" y="162"/>
                    </a:cubicBezTo>
                    <a:cubicBezTo>
                      <a:pt x="125" y="158"/>
                      <a:pt x="100" y="152"/>
                      <a:pt x="79" y="143"/>
                    </a:cubicBezTo>
                    <a:cubicBezTo>
                      <a:pt x="47" y="131"/>
                      <a:pt x="24" y="113"/>
                      <a:pt x="12" y="91"/>
                    </a:cubicBezTo>
                    <a:cubicBezTo>
                      <a:pt x="0" y="71"/>
                      <a:pt x="0" y="49"/>
                      <a:pt x="10" y="31"/>
                    </a:cubicBezTo>
                    <a:cubicBezTo>
                      <a:pt x="22" y="12"/>
                      <a:pt x="44" y="0"/>
                      <a:pt x="71" y="1"/>
                    </a:cubicBezTo>
                    <a:cubicBezTo>
                      <a:pt x="112" y="1"/>
                      <a:pt x="143" y="30"/>
                      <a:pt x="160" y="84"/>
                    </a:cubicBezTo>
                    <a:cubicBezTo>
                      <a:pt x="167" y="106"/>
                      <a:pt x="171" y="128"/>
                      <a:pt x="173" y="143"/>
                    </a:cubicBezTo>
                    <a:cubicBezTo>
                      <a:pt x="188" y="144"/>
                      <a:pt x="202" y="145"/>
                      <a:pt x="224" y="145"/>
                    </a:cubicBezTo>
                    <a:cubicBezTo>
                      <a:pt x="224" y="145"/>
                      <a:pt x="224" y="145"/>
                      <a:pt x="224" y="145"/>
                    </a:cubicBezTo>
                    <a:cubicBezTo>
                      <a:pt x="240" y="146"/>
                      <a:pt x="255" y="145"/>
                      <a:pt x="270" y="144"/>
                    </a:cubicBezTo>
                    <a:cubicBezTo>
                      <a:pt x="272" y="129"/>
                      <a:pt x="275" y="107"/>
                      <a:pt x="283" y="85"/>
                    </a:cubicBezTo>
                    <a:cubicBezTo>
                      <a:pt x="301" y="31"/>
                      <a:pt x="332" y="3"/>
                      <a:pt x="372" y="3"/>
                    </a:cubicBezTo>
                    <a:cubicBezTo>
                      <a:pt x="373" y="3"/>
                      <a:pt x="373" y="3"/>
                      <a:pt x="373" y="3"/>
                    </a:cubicBezTo>
                    <a:cubicBezTo>
                      <a:pt x="399" y="3"/>
                      <a:pt x="422" y="15"/>
                      <a:pt x="433" y="35"/>
                    </a:cubicBezTo>
                    <a:cubicBezTo>
                      <a:pt x="443" y="53"/>
                      <a:pt x="443" y="75"/>
                      <a:pt x="431" y="95"/>
                    </a:cubicBezTo>
                    <a:cubicBezTo>
                      <a:pt x="419" y="116"/>
                      <a:pt x="395" y="133"/>
                      <a:pt x="363" y="146"/>
                    </a:cubicBezTo>
                    <a:cubicBezTo>
                      <a:pt x="341" y="154"/>
                      <a:pt x="316" y="160"/>
                      <a:pt x="288" y="163"/>
                    </a:cubicBezTo>
                    <a:cubicBezTo>
                      <a:pt x="288" y="163"/>
                      <a:pt x="288" y="163"/>
                      <a:pt x="288" y="163"/>
                    </a:cubicBezTo>
                    <a:lnTo>
                      <a:pt x="284" y="726"/>
                    </a:lnTo>
                    <a:close/>
                    <a:moveTo>
                      <a:pt x="372" y="26"/>
                    </a:moveTo>
                    <a:cubicBezTo>
                      <a:pt x="314" y="26"/>
                      <a:pt x="296" y="103"/>
                      <a:pt x="290" y="143"/>
                    </a:cubicBezTo>
                    <a:cubicBezTo>
                      <a:pt x="315" y="140"/>
                      <a:pt x="337" y="134"/>
                      <a:pt x="355" y="127"/>
                    </a:cubicBezTo>
                    <a:cubicBezTo>
                      <a:pt x="390" y="113"/>
                      <a:pt x="406" y="96"/>
                      <a:pt x="413" y="84"/>
                    </a:cubicBezTo>
                    <a:cubicBezTo>
                      <a:pt x="421" y="71"/>
                      <a:pt x="422" y="58"/>
                      <a:pt x="415" y="46"/>
                    </a:cubicBezTo>
                    <a:cubicBezTo>
                      <a:pt x="408" y="33"/>
                      <a:pt x="392" y="26"/>
                      <a:pt x="373" y="26"/>
                    </a:cubicBezTo>
                    <a:cubicBezTo>
                      <a:pt x="373" y="26"/>
                      <a:pt x="372" y="26"/>
                      <a:pt x="372" y="26"/>
                    </a:cubicBezTo>
                    <a:close/>
                    <a:moveTo>
                      <a:pt x="70" y="18"/>
                    </a:moveTo>
                    <a:cubicBezTo>
                      <a:pt x="51" y="18"/>
                      <a:pt x="36" y="27"/>
                      <a:pt x="28" y="40"/>
                    </a:cubicBezTo>
                    <a:cubicBezTo>
                      <a:pt x="22" y="51"/>
                      <a:pt x="22" y="67"/>
                      <a:pt x="30" y="81"/>
                    </a:cubicBezTo>
                    <a:cubicBezTo>
                      <a:pt x="37" y="93"/>
                      <a:pt x="52" y="109"/>
                      <a:pt x="87" y="123"/>
                    </a:cubicBezTo>
                    <a:cubicBezTo>
                      <a:pt x="105" y="131"/>
                      <a:pt x="126" y="135"/>
                      <a:pt x="150" y="139"/>
                    </a:cubicBezTo>
                    <a:cubicBezTo>
                      <a:pt x="146" y="99"/>
                      <a:pt x="129" y="26"/>
                      <a:pt x="71" y="18"/>
                    </a:cubicBezTo>
                    <a:cubicBezTo>
                      <a:pt x="70" y="18"/>
                      <a:pt x="70" y="18"/>
                      <a:pt x="70" y="18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7" name="Freeform: Shape 28"/>
              <p:cNvSpPr/>
              <p:nvPr/>
            </p:nvSpPr>
            <p:spPr bwMode="auto">
              <a:xfrm>
                <a:off x="5836800" y="4120018"/>
                <a:ext cx="618166" cy="514236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37" h="364">
                    <a:moveTo>
                      <a:pt x="0" y="224"/>
                    </a:moveTo>
                    <a:cubicBezTo>
                      <a:pt x="0" y="204"/>
                      <a:pt x="16" y="188"/>
                      <a:pt x="36" y="188"/>
                    </a:cubicBezTo>
                    <a:cubicBezTo>
                      <a:pt x="16" y="188"/>
                      <a:pt x="0" y="172"/>
                      <a:pt x="0" y="152"/>
                    </a:cubicBezTo>
                    <a:cubicBezTo>
                      <a:pt x="1" y="130"/>
                      <a:pt x="1" y="130"/>
                      <a:pt x="1" y="130"/>
                    </a:cubicBezTo>
                    <a:cubicBezTo>
                      <a:pt x="1" y="110"/>
                      <a:pt x="16" y="94"/>
                      <a:pt x="36" y="94"/>
                    </a:cubicBezTo>
                    <a:cubicBezTo>
                      <a:pt x="16" y="94"/>
                      <a:pt x="0" y="78"/>
                      <a:pt x="0" y="58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419" y="0"/>
                      <a:pt x="437" y="16"/>
                      <a:pt x="437" y="36"/>
                    </a:cubicBezTo>
                    <a:cubicBezTo>
                      <a:pt x="437" y="58"/>
                      <a:pt x="437" y="58"/>
                      <a:pt x="437" y="58"/>
                    </a:cubicBezTo>
                    <a:cubicBezTo>
                      <a:pt x="437" y="78"/>
                      <a:pt x="419" y="94"/>
                      <a:pt x="399" y="94"/>
                    </a:cubicBezTo>
                    <a:cubicBezTo>
                      <a:pt x="419" y="94"/>
                      <a:pt x="436" y="110"/>
                      <a:pt x="436" y="130"/>
                    </a:cubicBezTo>
                    <a:cubicBezTo>
                      <a:pt x="435" y="152"/>
                      <a:pt x="435" y="152"/>
                      <a:pt x="435" y="152"/>
                    </a:cubicBezTo>
                    <a:cubicBezTo>
                      <a:pt x="435" y="172"/>
                      <a:pt x="419" y="188"/>
                      <a:pt x="399" y="188"/>
                    </a:cubicBezTo>
                    <a:cubicBezTo>
                      <a:pt x="419" y="188"/>
                      <a:pt x="437" y="204"/>
                      <a:pt x="437" y="224"/>
                    </a:cubicBezTo>
                    <a:cubicBezTo>
                      <a:pt x="437" y="246"/>
                      <a:pt x="437" y="246"/>
                      <a:pt x="437" y="246"/>
                    </a:cubicBezTo>
                    <a:cubicBezTo>
                      <a:pt x="437" y="266"/>
                      <a:pt x="418" y="281"/>
                      <a:pt x="398" y="281"/>
                    </a:cubicBezTo>
                    <a:cubicBezTo>
                      <a:pt x="372" y="281"/>
                      <a:pt x="372" y="281"/>
                      <a:pt x="372" y="281"/>
                    </a:cubicBezTo>
                    <a:cubicBezTo>
                      <a:pt x="360" y="327"/>
                      <a:pt x="295" y="364"/>
                      <a:pt x="216" y="364"/>
                    </a:cubicBezTo>
                    <a:cubicBezTo>
                      <a:pt x="138" y="364"/>
                      <a:pt x="73" y="329"/>
                      <a:pt x="61" y="282"/>
                    </a:cubicBezTo>
                    <a:cubicBezTo>
                      <a:pt x="36" y="282"/>
                      <a:pt x="36" y="282"/>
                      <a:pt x="36" y="282"/>
                    </a:cubicBezTo>
                    <a:cubicBezTo>
                      <a:pt x="16" y="282"/>
                      <a:pt x="0" y="266"/>
                      <a:pt x="0" y="246"/>
                    </a:cubicBezTo>
                    <a:lnTo>
                      <a:pt x="0" y="224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Freeform: Shape 29"/>
              <p:cNvSpPr/>
              <p:nvPr/>
            </p:nvSpPr>
            <p:spPr bwMode="auto">
              <a:xfrm>
                <a:off x="5195900" y="3395758"/>
                <a:ext cx="214355" cy="50883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36">
                    <a:moveTo>
                      <a:pt x="138" y="1"/>
                    </a:moveTo>
                    <a:cubicBezTo>
                      <a:pt x="145" y="1"/>
                      <a:pt x="151" y="7"/>
                      <a:pt x="151" y="14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51" y="30"/>
                      <a:pt x="145" y="36"/>
                      <a:pt x="138" y="35"/>
                    </a:cubicBezTo>
                    <a:cubicBezTo>
                      <a:pt x="14" y="34"/>
                      <a:pt x="14" y="34"/>
                      <a:pt x="14" y="34"/>
                    </a:cubicBezTo>
                    <a:cubicBezTo>
                      <a:pt x="6" y="34"/>
                      <a:pt x="0" y="28"/>
                      <a:pt x="0" y="2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6"/>
                      <a:pt x="7" y="0"/>
                      <a:pt x="14" y="0"/>
                    </a:cubicBez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Freeform: Shape 30"/>
              <p:cNvSpPr/>
              <p:nvPr/>
            </p:nvSpPr>
            <p:spPr bwMode="auto">
              <a:xfrm>
                <a:off x="5214304" y="2920496"/>
                <a:ext cx="211108" cy="116921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" h="83">
                    <a:moveTo>
                      <a:pt x="139" y="48"/>
                    </a:moveTo>
                    <a:cubicBezTo>
                      <a:pt x="146" y="51"/>
                      <a:pt x="149" y="59"/>
                      <a:pt x="146" y="65"/>
                    </a:cubicBezTo>
                    <a:cubicBezTo>
                      <a:pt x="143" y="73"/>
                      <a:pt x="143" y="73"/>
                      <a:pt x="143" y="73"/>
                    </a:cubicBezTo>
                    <a:cubicBezTo>
                      <a:pt x="141" y="79"/>
                      <a:pt x="133" y="83"/>
                      <a:pt x="126" y="80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4" y="32"/>
                      <a:pt x="0" y="24"/>
                      <a:pt x="3" y="1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9" y="3"/>
                      <a:pt x="16" y="0"/>
                      <a:pt x="23" y="3"/>
                    </a:cubicBezTo>
                    <a:lnTo>
                      <a:pt x="139" y="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0" name="Freeform: Shape 31"/>
              <p:cNvSpPr/>
              <p:nvPr/>
            </p:nvSpPr>
            <p:spPr bwMode="auto">
              <a:xfrm>
                <a:off x="5523928" y="2473382"/>
                <a:ext cx="161308" cy="1851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4" h="131">
                    <a:moveTo>
                      <a:pt x="109" y="103"/>
                    </a:moveTo>
                    <a:cubicBezTo>
                      <a:pt x="114" y="109"/>
                      <a:pt x="113" y="117"/>
                      <a:pt x="107" y="122"/>
                    </a:cubicBezTo>
                    <a:cubicBezTo>
                      <a:pt x="101" y="127"/>
                      <a:pt x="101" y="127"/>
                      <a:pt x="101" y="127"/>
                    </a:cubicBezTo>
                    <a:cubicBezTo>
                      <a:pt x="95" y="131"/>
                      <a:pt x="87" y="131"/>
                      <a:pt x="82" y="125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0" y="23"/>
                      <a:pt x="1" y="14"/>
                      <a:pt x="6" y="1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8" y="0"/>
                      <a:pt x="27" y="1"/>
                      <a:pt x="31" y="7"/>
                    </a:cubicBezTo>
                    <a:lnTo>
                      <a:pt x="109" y="1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1" name="Freeform: Shape 32"/>
              <p:cNvSpPr/>
              <p:nvPr/>
            </p:nvSpPr>
            <p:spPr bwMode="auto">
              <a:xfrm>
                <a:off x="6867437" y="3408749"/>
                <a:ext cx="214355" cy="48717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1" h="35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8"/>
                      <a:pt x="6" y="34"/>
                      <a:pt x="13" y="34"/>
                    </a:cubicBezTo>
                    <a:cubicBezTo>
                      <a:pt x="137" y="35"/>
                      <a:pt x="137" y="35"/>
                      <a:pt x="137" y="35"/>
                    </a:cubicBezTo>
                    <a:cubicBezTo>
                      <a:pt x="145" y="35"/>
                      <a:pt x="151" y="29"/>
                      <a:pt x="151" y="21"/>
                    </a:cubicBezTo>
                    <a:cubicBezTo>
                      <a:pt x="151" y="14"/>
                      <a:pt x="151" y="14"/>
                      <a:pt x="151" y="14"/>
                    </a:cubicBezTo>
                    <a:cubicBezTo>
                      <a:pt x="151" y="6"/>
                      <a:pt x="145" y="0"/>
                      <a:pt x="13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2" name="Freeform: Shape 33"/>
              <p:cNvSpPr/>
              <p:nvPr/>
            </p:nvSpPr>
            <p:spPr bwMode="auto">
              <a:xfrm>
                <a:off x="6857693" y="2933487"/>
                <a:ext cx="212190" cy="114756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0" h="81">
                    <a:moveTo>
                      <a:pt x="11" y="47"/>
                    </a:moveTo>
                    <a:cubicBezTo>
                      <a:pt x="4" y="49"/>
                      <a:pt x="0" y="57"/>
                      <a:pt x="3" y="64"/>
                    </a:cubicBezTo>
                    <a:cubicBezTo>
                      <a:pt x="6" y="71"/>
                      <a:pt x="6" y="71"/>
                      <a:pt x="6" y="71"/>
                    </a:cubicBezTo>
                    <a:cubicBezTo>
                      <a:pt x="8" y="78"/>
                      <a:pt x="16" y="81"/>
                      <a:pt x="23" y="79"/>
                    </a:cubicBezTo>
                    <a:cubicBezTo>
                      <a:pt x="139" y="35"/>
                      <a:pt x="139" y="35"/>
                      <a:pt x="139" y="35"/>
                    </a:cubicBezTo>
                    <a:cubicBezTo>
                      <a:pt x="146" y="32"/>
                      <a:pt x="150" y="25"/>
                      <a:pt x="147" y="18"/>
                    </a:cubicBezTo>
                    <a:cubicBezTo>
                      <a:pt x="144" y="11"/>
                      <a:pt x="144" y="11"/>
                      <a:pt x="144" y="11"/>
                    </a:cubicBezTo>
                    <a:cubicBezTo>
                      <a:pt x="142" y="4"/>
                      <a:pt x="134" y="0"/>
                      <a:pt x="127" y="3"/>
                    </a:cubicBezTo>
                    <a:lnTo>
                      <a:pt x="11" y="4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3" name="Freeform: Shape 34"/>
              <p:cNvSpPr/>
              <p:nvPr/>
            </p:nvSpPr>
            <p:spPr bwMode="auto">
              <a:xfrm>
                <a:off x="6603283" y="2482040"/>
                <a:ext cx="164555" cy="184042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130">
                    <a:moveTo>
                      <a:pt x="5" y="102"/>
                    </a:moveTo>
                    <a:cubicBezTo>
                      <a:pt x="0" y="108"/>
                      <a:pt x="1" y="116"/>
                      <a:pt x="7" y="121"/>
                    </a:cubicBezTo>
                    <a:cubicBezTo>
                      <a:pt x="13" y="126"/>
                      <a:pt x="13" y="126"/>
                      <a:pt x="13" y="126"/>
                    </a:cubicBezTo>
                    <a:cubicBezTo>
                      <a:pt x="19" y="130"/>
                      <a:pt x="27" y="130"/>
                      <a:pt x="32" y="124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6" y="23"/>
                      <a:pt x="115" y="14"/>
                      <a:pt x="109" y="10"/>
                    </a:cubicBezTo>
                    <a:cubicBezTo>
                      <a:pt x="103" y="5"/>
                      <a:pt x="103" y="5"/>
                      <a:pt x="103" y="5"/>
                    </a:cubicBezTo>
                    <a:cubicBezTo>
                      <a:pt x="98" y="0"/>
                      <a:pt x="89" y="1"/>
                      <a:pt x="85" y="7"/>
                    </a:cubicBezTo>
                    <a:lnTo>
                      <a:pt x="5" y="10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46" name="Freeform: Shape 35"/>
              <p:cNvSpPr/>
              <p:nvPr/>
            </p:nvSpPr>
            <p:spPr bwMode="auto">
              <a:xfrm>
                <a:off x="6111792" y="2348880"/>
                <a:ext cx="51965" cy="21435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51">
                    <a:moveTo>
                      <a:pt x="35" y="137"/>
                    </a:moveTo>
                    <a:cubicBezTo>
                      <a:pt x="35" y="145"/>
                      <a:pt x="28" y="151"/>
                      <a:pt x="21" y="151"/>
                    </a:cubicBezTo>
                    <a:cubicBezTo>
                      <a:pt x="13" y="150"/>
                      <a:pt x="13" y="150"/>
                      <a:pt x="13" y="150"/>
                    </a:cubicBezTo>
                    <a:cubicBezTo>
                      <a:pt x="6" y="150"/>
                      <a:pt x="0" y="144"/>
                      <a:pt x="0" y="137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5"/>
                      <a:pt x="8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31" y="0"/>
                      <a:pt x="37" y="6"/>
                      <a:pt x="36" y="13"/>
                    </a:cubicBezTo>
                    <a:lnTo>
                      <a:pt x="35" y="137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Oval 37"/>
            <p:cNvSpPr/>
            <p:nvPr/>
          </p:nvSpPr>
          <p:spPr bwMode="auto">
            <a:xfrm>
              <a:off x="3657580" y="1808820"/>
              <a:ext cx="1340741" cy="1340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5" name="Oval 38"/>
            <p:cNvSpPr/>
            <p:nvPr/>
          </p:nvSpPr>
          <p:spPr bwMode="auto">
            <a:xfrm>
              <a:off x="7102174" y="1808820"/>
              <a:ext cx="1340741" cy="13407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6" name="Oval 39"/>
            <p:cNvSpPr/>
            <p:nvPr/>
          </p:nvSpPr>
          <p:spPr bwMode="auto">
            <a:xfrm>
              <a:off x="3096928" y="4017839"/>
              <a:ext cx="1340741" cy="13407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8" name="Oval 40"/>
            <p:cNvSpPr/>
            <p:nvPr/>
          </p:nvSpPr>
          <p:spPr bwMode="auto">
            <a:xfrm>
              <a:off x="7657023" y="4017839"/>
              <a:ext cx="1340741" cy="13407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Freeform: Shape 41"/>
            <p:cNvSpPr/>
            <p:nvPr/>
          </p:nvSpPr>
          <p:spPr bwMode="auto">
            <a:xfrm>
              <a:off x="3535071" y="4333209"/>
              <a:ext cx="595513" cy="59551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Freeform: Shape 42"/>
            <p:cNvSpPr/>
            <p:nvPr/>
          </p:nvSpPr>
          <p:spPr bwMode="auto">
            <a:xfrm>
              <a:off x="4023598" y="2149095"/>
              <a:ext cx="595513" cy="59551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6" h="236">
                  <a:moveTo>
                    <a:pt x="74" y="160"/>
                  </a:moveTo>
                  <a:cubicBezTo>
                    <a:pt x="93" y="160"/>
                    <a:pt x="93" y="160"/>
                    <a:pt x="93" y="160"/>
                  </a:cubicBezTo>
                  <a:cubicBezTo>
                    <a:pt x="93" y="103"/>
                    <a:pt x="93" y="103"/>
                    <a:pt x="93" y="103"/>
                  </a:cubicBezTo>
                  <a:cubicBezTo>
                    <a:pt x="74" y="103"/>
                    <a:pt x="74" y="103"/>
                    <a:pt x="74" y="103"/>
                  </a:cubicBezTo>
                  <a:lnTo>
                    <a:pt x="74" y="160"/>
                  </a:lnTo>
                  <a:close/>
                  <a:moveTo>
                    <a:pt x="140" y="102"/>
                  </a:moveTo>
                  <a:cubicBezTo>
                    <a:pt x="129" y="102"/>
                    <a:pt x="125" y="107"/>
                    <a:pt x="122" y="111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04" y="108"/>
                    <a:pt x="103" y="160"/>
                    <a:pt x="103" y="160"/>
                  </a:cubicBezTo>
                  <a:cubicBezTo>
                    <a:pt x="122" y="160"/>
                    <a:pt x="122" y="160"/>
                    <a:pt x="122" y="160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122" y="127"/>
                    <a:pt x="123" y="125"/>
                    <a:pt x="123" y="124"/>
                  </a:cubicBezTo>
                  <a:cubicBezTo>
                    <a:pt x="124" y="120"/>
                    <a:pt x="128" y="117"/>
                    <a:pt x="133" y="117"/>
                  </a:cubicBezTo>
                  <a:cubicBezTo>
                    <a:pt x="140" y="117"/>
                    <a:pt x="142" y="122"/>
                    <a:pt x="142" y="13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1" y="110"/>
                    <a:pt x="152" y="102"/>
                    <a:pt x="140" y="102"/>
                  </a:cubicBezTo>
                  <a:close/>
                  <a:moveTo>
                    <a:pt x="122" y="111"/>
                  </a:moveTo>
                  <a:cubicBezTo>
                    <a:pt x="122" y="111"/>
                    <a:pt x="122" y="111"/>
                    <a:pt x="122" y="111"/>
                  </a:cubicBezTo>
                  <a:cubicBezTo>
                    <a:pt x="122" y="111"/>
                    <a:pt x="122" y="111"/>
                    <a:pt x="122" y="111"/>
                  </a:cubicBezTo>
                  <a:close/>
                  <a:moveTo>
                    <a:pt x="83" y="75"/>
                  </a:moveTo>
                  <a:cubicBezTo>
                    <a:pt x="77" y="75"/>
                    <a:pt x="73" y="80"/>
                    <a:pt x="73" y="85"/>
                  </a:cubicBezTo>
                  <a:cubicBezTo>
                    <a:pt x="73" y="91"/>
                    <a:pt x="77" y="95"/>
                    <a:pt x="83" y="95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0" y="95"/>
                    <a:pt x="94" y="91"/>
                    <a:pt x="94" y="85"/>
                  </a:cubicBezTo>
                  <a:cubicBezTo>
                    <a:pt x="94" y="80"/>
                    <a:pt x="90" y="75"/>
                    <a:pt x="83" y="75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1" y="172"/>
                  </a:moveTo>
                  <a:cubicBezTo>
                    <a:pt x="181" y="177"/>
                    <a:pt x="176" y="181"/>
                    <a:pt x="171" y="181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59" y="181"/>
                    <a:pt x="55" y="177"/>
                    <a:pt x="55" y="17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8"/>
                    <a:pt x="59" y="54"/>
                    <a:pt x="64" y="54"/>
                  </a:cubicBezTo>
                  <a:cubicBezTo>
                    <a:pt x="171" y="54"/>
                    <a:pt x="171" y="54"/>
                    <a:pt x="171" y="54"/>
                  </a:cubicBezTo>
                  <a:cubicBezTo>
                    <a:pt x="176" y="54"/>
                    <a:pt x="181" y="58"/>
                    <a:pt x="181" y="63"/>
                  </a:cubicBezTo>
                  <a:cubicBezTo>
                    <a:pt x="181" y="172"/>
                    <a:pt x="181" y="172"/>
                    <a:pt x="181" y="1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Freeform: Shape 43"/>
            <p:cNvSpPr/>
            <p:nvPr/>
          </p:nvSpPr>
          <p:spPr bwMode="auto">
            <a:xfrm>
              <a:off x="8045753" y="4333208"/>
              <a:ext cx="595513" cy="59551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Freeform: Shape 44"/>
            <p:cNvSpPr/>
            <p:nvPr/>
          </p:nvSpPr>
          <p:spPr bwMode="auto">
            <a:xfrm>
              <a:off x="7474787" y="2149095"/>
              <a:ext cx="595513" cy="59551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" h="236">
                  <a:moveTo>
                    <a:pt x="182" y="109"/>
                  </a:moveTo>
                  <a:cubicBezTo>
                    <a:pt x="172" y="107"/>
                    <a:pt x="161" y="105"/>
                    <a:pt x="157" y="103"/>
                  </a:cubicBezTo>
                  <a:cubicBezTo>
                    <a:pt x="153" y="102"/>
                    <a:pt x="143" y="101"/>
                    <a:pt x="134" y="102"/>
                  </a:cubicBezTo>
                  <a:cubicBezTo>
                    <a:pt x="125" y="103"/>
                    <a:pt x="119" y="109"/>
                    <a:pt x="120" y="114"/>
                  </a:cubicBezTo>
                  <a:cubicBezTo>
                    <a:pt x="121" y="119"/>
                    <a:pt x="120" y="126"/>
                    <a:pt x="118" y="129"/>
                  </a:cubicBezTo>
                  <a:cubicBezTo>
                    <a:pt x="117" y="132"/>
                    <a:pt x="118" y="138"/>
                    <a:pt x="122" y="141"/>
                  </a:cubicBezTo>
                  <a:cubicBezTo>
                    <a:pt x="127" y="144"/>
                    <a:pt x="132" y="151"/>
                    <a:pt x="135" y="156"/>
                  </a:cubicBezTo>
                  <a:cubicBezTo>
                    <a:pt x="138" y="162"/>
                    <a:pt x="140" y="175"/>
                    <a:pt x="139" y="185"/>
                  </a:cubicBezTo>
                  <a:cubicBezTo>
                    <a:pt x="139" y="195"/>
                    <a:pt x="145" y="201"/>
                    <a:pt x="152" y="198"/>
                  </a:cubicBezTo>
                  <a:cubicBezTo>
                    <a:pt x="160" y="195"/>
                    <a:pt x="167" y="187"/>
                    <a:pt x="169" y="180"/>
                  </a:cubicBezTo>
                  <a:cubicBezTo>
                    <a:pt x="171" y="174"/>
                    <a:pt x="179" y="160"/>
                    <a:pt x="187" y="150"/>
                  </a:cubicBezTo>
                  <a:cubicBezTo>
                    <a:pt x="195" y="140"/>
                    <a:pt x="201" y="127"/>
                    <a:pt x="200" y="122"/>
                  </a:cubicBezTo>
                  <a:cubicBezTo>
                    <a:pt x="200" y="116"/>
                    <a:pt x="191" y="111"/>
                    <a:pt x="182" y="109"/>
                  </a:cubicBez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6" y="212"/>
                  </a:moveTo>
                  <a:cubicBezTo>
                    <a:pt x="127" y="211"/>
                    <a:pt x="128" y="209"/>
                    <a:pt x="128" y="208"/>
                  </a:cubicBezTo>
                  <a:cubicBezTo>
                    <a:pt x="130" y="201"/>
                    <a:pt x="128" y="191"/>
                    <a:pt x="125" y="186"/>
                  </a:cubicBezTo>
                  <a:cubicBezTo>
                    <a:pt x="121" y="181"/>
                    <a:pt x="112" y="181"/>
                    <a:pt x="105" y="186"/>
                  </a:cubicBezTo>
                  <a:cubicBezTo>
                    <a:pt x="97" y="191"/>
                    <a:pt x="94" y="200"/>
                    <a:pt x="98" y="207"/>
                  </a:cubicBezTo>
                  <a:cubicBezTo>
                    <a:pt x="99" y="208"/>
                    <a:pt x="100" y="210"/>
                    <a:pt x="102" y="211"/>
                  </a:cubicBezTo>
                  <a:cubicBezTo>
                    <a:pt x="72" y="206"/>
                    <a:pt x="47" y="187"/>
                    <a:pt x="34" y="161"/>
                  </a:cubicBezTo>
                  <a:cubicBezTo>
                    <a:pt x="37" y="161"/>
                    <a:pt x="40" y="159"/>
                    <a:pt x="44" y="157"/>
                  </a:cubicBezTo>
                  <a:cubicBezTo>
                    <a:pt x="44" y="157"/>
                    <a:pt x="44" y="157"/>
                    <a:pt x="44" y="157"/>
                  </a:cubicBezTo>
                  <a:cubicBezTo>
                    <a:pt x="57" y="148"/>
                    <a:pt x="74" y="141"/>
                    <a:pt x="81" y="142"/>
                  </a:cubicBezTo>
                  <a:cubicBezTo>
                    <a:pt x="89" y="142"/>
                    <a:pt x="89" y="131"/>
                    <a:pt x="81" y="118"/>
                  </a:cubicBezTo>
                  <a:cubicBezTo>
                    <a:pt x="74" y="105"/>
                    <a:pt x="62" y="94"/>
                    <a:pt x="55" y="94"/>
                  </a:cubicBezTo>
                  <a:cubicBezTo>
                    <a:pt x="48" y="94"/>
                    <a:pt x="36" y="92"/>
                    <a:pt x="28" y="90"/>
                  </a:cubicBezTo>
                  <a:cubicBezTo>
                    <a:pt x="37" y="62"/>
                    <a:pt x="58" y="41"/>
                    <a:pt x="84" y="30"/>
                  </a:cubicBezTo>
                  <a:cubicBezTo>
                    <a:pt x="84" y="31"/>
                    <a:pt x="84" y="31"/>
                    <a:pt x="84" y="31"/>
                  </a:cubicBezTo>
                  <a:cubicBezTo>
                    <a:pt x="86" y="39"/>
                    <a:pt x="95" y="50"/>
                    <a:pt x="102" y="56"/>
                  </a:cubicBezTo>
                  <a:cubicBezTo>
                    <a:pt x="110" y="62"/>
                    <a:pt x="118" y="72"/>
                    <a:pt x="120" y="79"/>
                  </a:cubicBezTo>
                  <a:cubicBezTo>
                    <a:pt x="122" y="85"/>
                    <a:pt x="127" y="93"/>
                    <a:pt x="131" y="97"/>
                  </a:cubicBezTo>
                  <a:cubicBezTo>
                    <a:pt x="136" y="100"/>
                    <a:pt x="142" y="96"/>
                    <a:pt x="146" y="88"/>
                  </a:cubicBezTo>
                  <a:cubicBezTo>
                    <a:pt x="150" y="80"/>
                    <a:pt x="164" y="70"/>
                    <a:pt x="177" y="66"/>
                  </a:cubicBezTo>
                  <a:cubicBezTo>
                    <a:pt x="183" y="64"/>
                    <a:pt x="187" y="61"/>
                    <a:pt x="190" y="57"/>
                  </a:cubicBezTo>
                  <a:cubicBezTo>
                    <a:pt x="204" y="74"/>
                    <a:pt x="212" y="95"/>
                    <a:pt x="212" y="118"/>
                  </a:cubicBezTo>
                  <a:cubicBezTo>
                    <a:pt x="212" y="168"/>
                    <a:pt x="174" y="208"/>
                    <a:pt x="126" y="2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23" name="Group 3"/>
            <p:cNvGrpSpPr/>
            <p:nvPr/>
          </p:nvGrpSpPr>
          <p:grpSpPr>
            <a:xfrm>
              <a:off x="1131213" y="2149095"/>
              <a:ext cx="2147157" cy="655564"/>
              <a:chOff x="1131213" y="2149095"/>
              <a:chExt cx="2147157" cy="655564"/>
            </a:xfrm>
          </p:grpSpPr>
          <p:sp>
            <p:nvSpPr>
              <p:cNvPr id="33" name="Rectangle 45"/>
              <p:cNvSpPr/>
              <p:nvPr/>
            </p:nvSpPr>
            <p:spPr>
              <a:xfrm>
                <a:off x="1131213" y="2342994"/>
                <a:ext cx="2147157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点击此处编辑内容点击此处编辑内容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TextBox 46"/>
              <p:cNvSpPr txBox="1"/>
              <p:nvPr/>
            </p:nvSpPr>
            <p:spPr bwMode="auto">
              <a:xfrm>
                <a:off x="1131213" y="2149095"/>
                <a:ext cx="2147157" cy="1938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lnSpcReduction="10000"/>
              </a:bodyPr>
              <a:lstStyle/>
              <a:p>
                <a:pPr algn="r" latinLnBrk="0">
                  <a:buClr>
                    <a:prstClr val="white"/>
                  </a:buClr>
                  <a:defRPr/>
                </a:pPr>
                <a:r>
                  <a:rPr lang="zh-CN" altLang="en-US" sz="1400" b="1">
                    <a:solidFill>
                      <a:schemeClr val="accent1"/>
                    </a:solidFill>
                  </a:rPr>
                  <a:t>单击编辑标题 </a:t>
                </a:r>
                <a:endParaRPr lang="zh-CN" altLang="en-US" sz="14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4" name="Group 4"/>
            <p:cNvGrpSpPr/>
            <p:nvPr/>
          </p:nvGrpSpPr>
          <p:grpSpPr>
            <a:xfrm>
              <a:off x="597515" y="4357699"/>
              <a:ext cx="2147157" cy="655564"/>
              <a:chOff x="597515" y="4357699"/>
              <a:chExt cx="2147157" cy="655564"/>
            </a:xfrm>
          </p:grpSpPr>
          <p:sp>
            <p:nvSpPr>
              <p:cNvPr id="31" name="Rectangle 47"/>
              <p:cNvSpPr/>
              <p:nvPr/>
            </p:nvSpPr>
            <p:spPr>
              <a:xfrm>
                <a:off x="597515" y="4551598"/>
                <a:ext cx="2147157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点击此处编辑内容点击此处编辑内容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TextBox 48"/>
              <p:cNvSpPr txBox="1"/>
              <p:nvPr/>
            </p:nvSpPr>
            <p:spPr bwMode="auto">
              <a:xfrm>
                <a:off x="597515" y="4357699"/>
                <a:ext cx="2147157" cy="1938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lnSpcReduction="10000"/>
              </a:bodyPr>
              <a:lstStyle/>
              <a:p>
                <a:pPr algn="r" latinLnBrk="0">
                  <a:buClr>
                    <a:prstClr val="white"/>
                  </a:buClr>
                  <a:defRPr/>
                </a:pPr>
                <a:r>
                  <a:rPr lang="zh-CN" altLang="en-US" sz="1400" b="1">
                    <a:solidFill>
                      <a:schemeClr val="accent3"/>
                    </a:solidFill>
                  </a:rPr>
                  <a:t>单击编辑标题 </a:t>
                </a:r>
                <a:endParaRPr lang="zh-CN" altLang="en-US" sz="14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5" name="Group 2"/>
            <p:cNvGrpSpPr/>
            <p:nvPr/>
          </p:nvGrpSpPr>
          <p:grpSpPr>
            <a:xfrm>
              <a:off x="8925602" y="2149095"/>
              <a:ext cx="2147157" cy="655564"/>
              <a:chOff x="8925602" y="2149095"/>
              <a:chExt cx="2147157" cy="655564"/>
            </a:xfrm>
          </p:grpSpPr>
          <p:sp>
            <p:nvSpPr>
              <p:cNvPr id="29" name="Rectangle 49"/>
              <p:cNvSpPr/>
              <p:nvPr/>
            </p:nvSpPr>
            <p:spPr>
              <a:xfrm>
                <a:off x="8925602" y="2342994"/>
                <a:ext cx="2147157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点击此处编辑内容点击此处编辑内容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TextBox 50"/>
              <p:cNvSpPr txBox="1"/>
              <p:nvPr/>
            </p:nvSpPr>
            <p:spPr bwMode="auto">
              <a:xfrm>
                <a:off x="8925602" y="2149095"/>
                <a:ext cx="2147157" cy="1938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lnSpcReduction="10000"/>
              </a:bodyPr>
              <a:lstStyle/>
              <a:p>
                <a:pPr latinLnBrk="0">
                  <a:buClr>
                    <a:prstClr val="white"/>
                  </a:buClr>
                  <a:defRPr/>
                </a:pPr>
                <a:r>
                  <a:rPr lang="zh-CN" altLang="en-US" sz="1400" b="1">
                    <a:solidFill>
                      <a:schemeClr val="accent2"/>
                    </a:solidFill>
                  </a:rPr>
                  <a:t>单击编辑标题 </a:t>
                </a:r>
                <a:endParaRPr lang="zh-CN" altLang="en-US" sz="14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6" name="Group 1"/>
            <p:cNvGrpSpPr/>
            <p:nvPr/>
          </p:nvGrpSpPr>
          <p:grpSpPr>
            <a:xfrm>
              <a:off x="9344500" y="4357699"/>
              <a:ext cx="2147157" cy="655564"/>
              <a:chOff x="9344500" y="4357699"/>
              <a:chExt cx="2147157" cy="655564"/>
            </a:xfrm>
          </p:grpSpPr>
          <p:sp>
            <p:nvSpPr>
              <p:cNvPr id="27" name="Rectangle 51"/>
              <p:cNvSpPr/>
              <p:nvPr/>
            </p:nvSpPr>
            <p:spPr>
              <a:xfrm>
                <a:off x="9344500" y="4551598"/>
                <a:ext cx="2147157" cy="461665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点击此处编辑内容点击此处编辑内容</a:t>
                </a:r>
                <a:b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</a:b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点击此处编辑内容</a:t>
                </a:r>
                <a:endParaRPr lang="zh-CN" altLang="en-US" sz="10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TextBox 52"/>
              <p:cNvSpPr txBox="1"/>
              <p:nvPr/>
            </p:nvSpPr>
            <p:spPr bwMode="auto">
              <a:xfrm>
                <a:off x="9344500" y="4357699"/>
                <a:ext cx="2147157" cy="193899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none" lIns="0" tIns="0" rIns="0" bIns="0" anchor="t" anchorCtr="0">
                <a:normAutofit lnSpcReduction="10000"/>
              </a:bodyPr>
              <a:lstStyle/>
              <a:p>
                <a:pPr latinLnBrk="0">
                  <a:buClr>
                    <a:prstClr val="white"/>
                  </a:buClr>
                  <a:defRPr/>
                </a:pPr>
                <a:r>
                  <a:rPr lang="zh-CN" altLang="en-US" sz="1400" b="1">
                    <a:solidFill>
                      <a:schemeClr val="accent4"/>
                    </a:solidFill>
                  </a:rPr>
                  <a:t>单击编辑标题 </a:t>
                </a:r>
                <a:endParaRPr lang="zh-CN" altLang="en-US" sz="1400" b="1" dirty="0">
                  <a:solidFill>
                    <a:schemeClr val="accent4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总体建议与结论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8ab1493b-f185-4b7d-ad64-e5efd3ae3097"/>
          <p:cNvGrpSpPr>
            <a:grpSpLocks noChangeAspect="1"/>
          </p:cNvGrpSpPr>
          <p:nvPr/>
        </p:nvGrpSpPr>
        <p:grpSpPr>
          <a:xfrm>
            <a:off x="944609" y="1812379"/>
            <a:ext cx="10302781" cy="4289355"/>
            <a:chOff x="944611" y="1228178"/>
            <a:chExt cx="10302779" cy="4289354"/>
          </a:xfrm>
        </p:grpSpPr>
        <p:grpSp>
          <p:nvGrpSpPr>
            <p:cNvPr id="10" name="Group 3"/>
            <p:cNvGrpSpPr/>
            <p:nvPr/>
          </p:nvGrpSpPr>
          <p:grpSpPr>
            <a:xfrm>
              <a:off x="5051379" y="1228178"/>
              <a:ext cx="2089227" cy="4289354"/>
              <a:chOff x="2701175" y="2061936"/>
              <a:chExt cx="1772241" cy="3638550"/>
            </a:xfrm>
          </p:grpSpPr>
          <p:sp>
            <p:nvSpPr>
              <p:cNvPr id="50" name="Freeform: Shape 5"/>
              <p:cNvSpPr/>
              <p:nvPr/>
            </p:nvSpPr>
            <p:spPr bwMode="auto">
              <a:xfrm>
                <a:off x="3095171" y="5316311"/>
                <a:ext cx="431800" cy="2032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28">
                    <a:moveTo>
                      <a:pt x="272" y="54"/>
                    </a:moveTo>
                    <a:lnTo>
                      <a:pt x="4" y="128"/>
                    </a:lnTo>
                    <a:lnTo>
                      <a:pt x="0" y="118"/>
                    </a:lnTo>
                    <a:lnTo>
                      <a:pt x="272" y="0"/>
                    </a:lnTo>
                    <a:lnTo>
                      <a:pt x="272" y="54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1" name="Freeform: Shape 6"/>
              <p:cNvSpPr/>
              <p:nvPr/>
            </p:nvSpPr>
            <p:spPr bwMode="auto">
              <a:xfrm>
                <a:off x="3050721" y="5529036"/>
                <a:ext cx="117475" cy="1143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4" h="72">
                    <a:moveTo>
                      <a:pt x="74" y="36"/>
                    </a:moveTo>
                    <a:lnTo>
                      <a:pt x="74" y="36"/>
                    </a:lnTo>
                    <a:lnTo>
                      <a:pt x="72" y="44"/>
                    </a:lnTo>
                    <a:lnTo>
                      <a:pt x="70" y="50"/>
                    </a:lnTo>
                    <a:lnTo>
                      <a:pt x="68" y="56"/>
                    </a:lnTo>
                    <a:lnTo>
                      <a:pt x="62" y="62"/>
                    </a:lnTo>
                    <a:lnTo>
                      <a:pt x="58" y="66"/>
                    </a:lnTo>
                    <a:lnTo>
                      <a:pt x="52" y="70"/>
                    </a:lnTo>
                    <a:lnTo>
                      <a:pt x="44" y="72"/>
                    </a:lnTo>
                    <a:lnTo>
                      <a:pt x="36" y="72"/>
                    </a:lnTo>
                    <a:lnTo>
                      <a:pt x="36" y="72"/>
                    </a:lnTo>
                    <a:lnTo>
                      <a:pt x="30" y="72"/>
                    </a:lnTo>
                    <a:lnTo>
                      <a:pt x="22" y="70"/>
                    </a:lnTo>
                    <a:lnTo>
                      <a:pt x="16" y="66"/>
                    </a:lnTo>
                    <a:lnTo>
                      <a:pt x="10" y="62"/>
                    </a:lnTo>
                    <a:lnTo>
                      <a:pt x="6" y="56"/>
                    </a:lnTo>
                    <a:lnTo>
                      <a:pt x="4" y="50"/>
                    </a:lnTo>
                    <a:lnTo>
                      <a:pt x="0" y="44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28"/>
                    </a:lnTo>
                    <a:lnTo>
                      <a:pt x="4" y="22"/>
                    </a:lnTo>
                    <a:lnTo>
                      <a:pt x="6" y="16"/>
                    </a:lnTo>
                    <a:lnTo>
                      <a:pt x="10" y="10"/>
                    </a:lnTo>
                    <a:lnTo>
                      <a:pt x="16" y="6"/>
                    </a:lnTo>
                    <a:lnTo>
                      <a:pt x="22" y="2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2"/>
                    </a:lnTo>
                    <a:lnTo>
                      <a:pt x="58" y="6"/>
                    </a:lnTo>
                    <a:lnTo>
                      <a:pt x="62" y="10"/>
                    </a:lnTo>
                    <a:lnTo>
                      <a:pt x="68" y="16"/>
                    </a:lnTo>
                    <a:lnTo>
                      <a:pt x="70" y="22"/>
                    </a:lnTo>
                    <a:lnTo>
                      <a:pt x="72" y="28"/>
                    </a:lnTo>
                    <a:lnTo>
                      <a:pt x="74" y="36"/>
                    </a:lnTo>
                    <a:lnTo>
                      <a:pt x="74" y="36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2" name="Freeform: Shape 7"/>
              <p:cNvSpPr/>
              <p:nvPr/>
            </p:nvSpPr>
            <p:spPr bwMode="auto">
              <a:xfrm>
                <a:off x="3063421" y="5541736"/>
                <a:ext cx="92075" cy="920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58">
                    <a:moveTo>
                      <a:pt x="58" y="28"/>
                    </a:moveTo>
                    <a:lnTo>
                      <a:pt x="58" y="28"/>
                    </a:lnTo>
                    <a:lnTo>
                      <a:pt x="56" y="40"/>
                    </a:lnTo>
                    <a:lnTo>
                      <a:pt x="50" y="48"/>
                    </a:lnTo>
                    <a:lnTo>
                      <a:pt x="40" y="54"/>
                    </a:lnTo>
                    <a:lnTo>
                      <a:pt x="28" y="58"/>
                    </a:lnTo>
                    <a:lnTo>
                      <a:pt x="28" y="58"/>
                    </a:lnTo>
                    <a:lnTo>
                      <a:pt x="18" y="54"/>
                    </a:lnTo>
                    <a:lnTo>
                      <a:pt x="8" y="48"/>
                    </a:lnTo>
                    <a:lnTo>
                      <a:pt x="2" y="40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40" y="2"/>
                    </a:lnTo>
                    <a:lnTo>
                      <a:pt x="50" y="8"/>
                    </a:lnTo>
                    <a:lnTo>
                      <a:pt x="56" y="18"/>
                    </a:lnTo>
                    <a:lnTo>
                      <a:pt x="58" y="28"/>
                    </a:lnTo>
                    <a:lnTo>
                      <a:pt x="58" y="28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3" name="Freeform: Shape 8"/>
              <p:cNvSpPr/>
              <p:nvPr/>
            </p:nvSpPr>
            <p:spPr bwMode="auto">
              <a:xfrm>
                <a:off x="3079296" y="5557611"/>
                <a:ext cx="60325" cy="571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36">
                    <a:moveTo>
                      <a:pt x="38" y="18"/>
                    </a:moveTo>
                    <a:lnTo>
                      <a:pt x="38" y="18"/>
                    </a:lnTo>
                    <a:lnTo>
                      <a:pt x="36" y="26"/>
                    </a:lnTo>
                    <a:lnTo>
                      <a:pt x="32" y="32"/>
                    </a:lnTo>
                    <a:lnTo>
                      <a:pt x="26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12" y="36"/>
                    </a:lnTo>
                    <a:lnTo>
                      <a:pt x="6" y="32"/>
                    </a:lnTo>
                    <a:lnTo>
                      <a:pt x="2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2" y="12"/>
                    </a:lnTo>
                    <a:lnTo>
                      <a:pt x="6" y="6"/>
                    </a:lnTo>
                    <a:lnTo>
                      <a:pt x="12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26" y="2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8"/>
                    </a:lnTo>
                    <a:lnTo>
                      <a:pt x="38" y="18"/>
                    </a:lnTo>
                    <a:close/>
                  </a:path>
                </a:pathLst>
              </a:custGeom>
              <a:solidFill>
                <a:srgbClr val="4E4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4" name="Freeform: Shape 9"/>
              <p:cNvSpPr/>
              <p:nvPr/>
            </p:nvSpPr>
            <p:spPr bwMode="auto">
              <a:xfrm>
                <a:off x="3034846" y="5500461"/>
                <a:ext cx="149225" cy="82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" h="52">
                    <a:moveTo>
                      <a:pt x="46" y="12"/>
                    </a:moveTo>
                    <a:lnTo>
                      <a:pt x="46" y="12"/>
                    </a:lnTo>
                    <a:lnTo>
                      <a:pt x="56" y="12"/>
                    </a:lnTo>
                    <a:lnTo>
                      <a:pt x="64" y="14"/>
                    </a:lnTo>
                    <a:lnTo>
                      <a:pt x="72" y="18"/>
                    </a:lnTo>
                    <a:lnTo>
                      <a:pt x="78" y="22"/>
                    </a:lnTo>
                    <a:lnTo>
                      <a:pt x="84" y="28"/>
                    </a:lnTo>
                    <a:lnTo>
                      <a:pt x="88" y="36"/>
                    </a:lnTo>
                    <a:lnTo>
                      <a:pt x="92" y="44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2" y="36"/>
                    </a:lnTo>
                    <a:lnTo>
                      <a:pt x="90" y="28"/>
                    </a:lnTo>
                    <a:lnTo>
                      <a:pt x="86" y="20"/>
                    </a:lnTo>
                    <a:lnTo>
                      <a:pt x="80" y="14"/>
                    </a:lnTo>
                    <a:lnTo>
                      <a:pt x="74" y="8"/>
                    </a:lnTo>
                    <a:lnTo>
                      <a:pt x="66" y="4"/>
                    </a:lnTo>
                    <a:lnTo>
                      <a:pt x="56" y="0"/>
                    </a:lnTo>
                    <a:lnTo>
                      <a:pt x="46" y="0"/>
                    </a:lnTo>
                    <a:lnTo>
                      <a:pt x="46" y="0"/>
                    </a:lnTo>
                    <a:lnTo>
                      <a:pt x="38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4" y="14"/>
                    </a:lnTo>
                    <a:lnTo>
                      <a:pt x="8" y="20"/>
                    </a:lnTo>
                    <a:lnTo>
                      <a:pt x="4" y="28"/>
                    </a:lnTo>
                    <a:lnTo>
                      <a:pt x="0" y="36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4"/>
                    </a:lnTo>
                    <a:lnTo>
                      <a:pt x="6" y="36"/>
                    </a:lnTo>
                    <a:lnTo>
                      <a:pt x="10" y="28"/>
                    </a:lnTo>
                    <a:lnTo>
                      <a:pt x="16" y="22"/>
                    </a:lnTo>
                    <a:lnTo>
                      <a:pt x="22" y="18"/>
                    </a:lnTo>
                    <a:lnTo>
                      <a:pt x="30" y="14"/>
                    </a:lnTo>
                    <a:lnTo>
                      <a:pt x="38" y="12"/>
                    </a:lnTo>
                    <a:lnTo>
                      <a:pt x="46" y="12"/>
                    </a:lnTo>
                    <a:lnTo>
                      <a:pt x="46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5" name="Freeform: Shape 10"/>
              <p:cNvSpPr/>
              <p:nvPr/>
            </p:nvSpPr>
            <p:spPr bwMode="auto">
              <a:xfrm>
                <a:off x="3571421" y="5325836"/>
                <a:ext cx="431800" cy="1936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22">
                    <a:moveTo>
                      <a:pt x="0" y="48"/>
                    </a:moveTo>
                    <a:lnTo>
                      <a:pt x="268" y="122"/>
                    </a:lnTo>
                    <a:lnTo>
                      <a:pt x="272" y="112"/>
                    </a:lnTo>
                    <a:lnTo>
                      <a:pt x="0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6" name="Freeform: Shape 11"/>
              <p:cNvSpPr/>
              <p:nvPr/>
            </p:nvSpPr>
            <p:spPr bwMode="auto">
              <a:xfrm>
                <a:off x="3930196" y="5529036"/>
                <a:ext cx="117475" cy="1143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4" h="72">
                    <a:moveTo>
                      <a:pt x="0" y="36"/>
                    </a:moveTo>
                    <a:lnTo>
                      <a:pt x="0" y="36"/>
                    </a:lnTo>
                    <a:lnTo>
                      <a:pt x="2" y="44"/>
                    </a:lnTo>
                    <a:lnTo>
                      <a:pt x="4" y="50"/>
                    </a:lnTo>
                    <a:lnTo>
                      <a:pt x="8" y="56"/>
                    </a:lnTo>
                    <a:lnTo>
                      <a:pt x="12" y="62"/>
                    </a:lnTo>
                    <a:lnTo>
                      <a:pt x="18" y="66"/>
                    </a:lnTo>
                    <a:lnTo>
                      <a:pt x="24" y="70"/>
                    </a:lnTo>
                    <a:lnTo>
                      <a:pt x="30" y="72"/>
                    </a:lnTo>
                    <a:lnTo>
                      <a:pt x="38" y="72"/>
                    </a:lnTo>
                    <a:lnTo>
                      <a:pt x="38" y="72"/>
                    </a:lnTo>
                    <a:lnTo>
                      <a:pt x="44" y="72"/>
                    </a:lnTo>
                    <a:lnTo>
                      <a:pt x="52" y="70"/>
                    </a:lnTo>
                    <a:lnTo>
                      <a:pt x="58" y="66"/>
                    </a:lnTo>
                    <a:lnTo>
                      <a:pt x="64" y="62"/>
                    </a:lnTo>
                    <a:lnTo>
                      <a:pt x="68" y="56"/>
                    </a:lnTo>
                    <a:lnTo>
                      <a:pt x="72" y="50"/>
                    </a:lnTo>
                    <a:lnTo>
                      <a:pt x="74" y="44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4" y="28"/>
                    </a:lnTo>
                    <a:lnTo>
                      <a:pt x="72" y="22"/>
                    </a:lnTo>
                    <a:lnTo>
                      <a:pt x="68" y="16"/>
                    </a:lnTo>
                    <a:lnTo>
                      <a:pt x="64" y="10"/>
                    </a:lnTo>
                    <a:lnTo>
                      <a:pt x="58" y="6"/>
                    </a:lnTo>
                    <a:lnTo>
                      <a:pt x="52" y="2"/>
                    </a:lnTo>
                    <a:lnTo>
                      <a:pt x="44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0" y="0"/>
                    </a:lnTo>
                    <a:lnTo>
                      <a:pt x="24" y="2"/>
                    </a:lnTo>
                    <a:lnTo>
                      <a:pt x="18" y="6"/>
                    </a:lnTo>
                    <a:lnTo>
                      <a:pt x="12" y="10"/>
                    </a:lnTo>
                    <a:lnTo>
                      <a:pt x="8" y="16"/>
                    </a:lnTo>
                    <a:lnTo>
                      <a:pt x="4" y="22"/>
                    </a:lnTo>
                    <a:lnTo>
                      <a:pt x="2" y="28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7" name="Freeform: Shape 12"/>
              <p:cNvSpPr/>
              <p:nvPr/>
            </p:nvSpPr>
            <p:spPr bwMode="auto">
              <a:xfrm>
                <a:off x="3942896" y="5541736"/>
                <a:ext cx="92075" cy="920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8" h="58">
                    <a:moveTo>
                      <a:pt x="0" y="28"/>
                    </a:moveTo>
                    <a:lnTo>
                      <a:pt x="0" y="28"/>
                    </a:lnTo>
                    <a:lnTo>
                      <a:pt x="4" y="40"/>
                    </a:lnTo>
                    <a:lnTo>
                      <a:pt x="10" y="48"/>
                    </a:lnTo>
                    <a:lnTo>
                      <a:pt x="18" y="54"/>
                    </a:lnTo>
                    <a:lnTo>
                      <a:pt x="30" y="58"/>
                    </a:lnTo>
                    <a:lnTo>
                      <a:pt x="30" y="58"/>
                    </a:lnTo>
                    <a:lnTo>
                      <a:pt x="40" y="54"/>
                    </a:lnTo>
                    <a:lnTo>
                      <a:pt x="50" y="48"/>
                    </a:lnTo>
                    <a:lnTo>
                      <a:pt x="56" y="40"/>
                    </a:lnTo>
                    <a:lnTo>
                      <a:pt x="58" y="28"/>
                    </a:lnTo>
                    <a:lnTo>
                      <a:pt x="58" y="28"/>
                    </a:lnTo>
                    <a:lnTo>
                      <a:pt x="56" y="18"/>
                    </a:lnTo>
                    <a:lnTo>
                      <a:pt x="50" y="8"/>
                    </a:lnTo>
                    <a:lnTo>
                      <a:pt x="40" y="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18" y="2"/>
                    </a:lnTo>
                    <a:lnTo>
                      <a:pt x="10" y="8"/>
                    </a:lnTo>
                    <a:lnTo>
                      <a:pt x="4" y="1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8" name="Freeform: Shape 13"/>
              <p:cNvSpPr/>
              <p:nvPr/>
            </p:nvSpPr>
            <p:spPr bwMode="auto">
              <a:xfrm>
                <a:off x="3961946" y="5557611"/>
                <a:ext cx="57150" cy="571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18"/>
                    </a:moveTo>
                    <a:lnTo>
                      <a:pt x="0" y="18"/>
                    </a:lnTo>
                    <a:lnTo>
                      <a:pt x="0" y="26"/>
                    </a:lnTo>
                    <a:lnTo>
                      <a:pt x="4" y="32"/>
                    </a:lnTo>
                    <a:lnTo>
                      <a:pt x="10" y="36"/>
                    </a:lnTo>
                    <a:lnTo>
                      <a:pt x="18" y="36"/>
                    </a:lnTo>
                    <a:lnTo>
                      <a:pt x="18" y="36"/>
                    </a:lnTo>
                    <a:lnTo>
                      <a:pt x="24" y="36"/>
                    </a:lnTo>
                    <a:lnTo>
                      <a:pt x="30" y="32"/>
                    </a:lnTo>
                    <a:lnTo>
                      <a:pt x="34" y="26"/>
                    </a:lnTo>
                    <a:lnTo>
                      <a:pt x="36" y="18"/>
                    </a:lnTo>
                    <a:lnTo>
                      <a:pt x="36" y="18"/>
                    </a:lnTo>
                    <a:lnTo>
                      <a:pt x="34" y="12"/>
                    </a:lnTo>
                    <a:lnTo>
                      <a:pt x="30" y="6"/>
                    </a:lnTo>
                    <a:lnTo>
                      <a:pt x="24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4E4E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9" name="Freeform: Shape 14"/>
              <p:cNvSpPr/>
              <p:nvPr/>
            </p:nvSpPr>
            <p:spPr bwMode="auto">
              <a:xfrm>
                <a:off x="3914321" y="5500461"/>
                <a:ext cx="149225" cy="82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4" h="52">
                    <a:moveTo>
                      <a:pt x="48" y="12"/>
                    </a:moveTo>
                    <a:lnTo>
                      <a:pt x="48" y="12"/>
                    </a:lnTo>
                    <a:lnTo>
                      <a:pt x="38" y="12"/>
                    </a:lnTo>
                    <a:lnTo>
                      <a:pt x="30" y="14"/>
                    </a:lnTo>
                    <a:lnTo>
                      <a:pt x="24" y="18"/>
                    </a:lnTo>
                    <a:lnTo>
                      <a:pt x="16" y="22"/>
                    </a:lnTo>
                    <a:lnTo>
                      <a:pt x="10" y="28"/>
                    </a:lnTo>
                    <a:lnTo>
                      <a:pt x="6" y="36"/>
                    </a:lnTo>
                    <a:lnTo>
                      <a:pt x="2" y="4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2" y="36"/>
                    </a:lnTo>
                    <a:lnTo>
                      <a:pt x="4" y="28"/>
                    </a:lnTo>
                    <a:lnTo>
                      <a:pt x="8" y="20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38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6" y="0"/>
                    </a:lnTo>
                    <a:lnTo>
                      <a:pt x="66" y="4"/>
                    </a:lnTo>
                    <a:lnTo>
                      <a:pt x="74" y="8"/>
                    </a:lnTo>
                    <a:lnTo>
                      <a:pt x="80" y="14"/>
                    </a:lnTo>
                    <a:lnTo>
                      <a:pt x="86" y="20"/>
                    </a:lnTo>
                    <a:lnTo>
                      <a:pt x="90" y="28"/>
                    </a:lnTo>
                    <a:lnTo>
                      <a:pt x="94" y="36"/>
                    </a:lnTo>
                    <a:lnTo>
                      <a:pt x="94" y="46"/>
                    </a:lnTo>
                    <a:lnTo>
                      <a:pt x="94" y="46"/>
                    </a:lnTo>
                    <a:lnTo>
                      <a:pt x="94" y="52"/>
                    </a:lnTo>
                    <a:lnTo>
                      <a:pt x="94" y="52"/>
                    </a:lnTo>
                    <a:lnTo>
                      <a:pt x="92" y="44"/>
                    </a:lnTo>
                    <a:lnTo>
                      <a:pt x="88" y="36"/>
                    </a:lnTo>
                    <a:lnTo>
                      <a:pt x="84" y="28"/>
                    </a:lnTo>
                    <a:lnTo>
                      <a:pt x="78" y="22"/>
                    </a:lnTo>
                    <a:lnTo>
                      <a:pt x="72" y="18"/>
                    </a:lnTo>
                    <a:lnTo>
                      <a:pt x="64" y="14"/>
                    </a:lnTo>
                    <a:lnTo>
                      <a:pt x="56" y="12"/>
                    </a:lnTo>
                    <a:lnTo>
                      <a:pt x="48" y="12"/>
                    </a:lnTo>
                    <a:lnTo>
                      <a:pt x="48" y="1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0" name="Rectangle 15"/>
              <p:cNvSpPr/>
              <p:nvPr/>
            </p:nvSpPr>
            <p:spPr bwMode="auto">
              <a:xfrm>
                <a:off x="3253921" y="4389211"/>
                <a:ext cx="590550" cy="107950"/>
              </a:xfrm>
              <a:prstGeom prst="rect">
                <a:avLst/>
              </a:pr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1" name="Rectangle 16"/>
              <p:cNvSpPr/>
              <p:nvPr/>
            </p:nvSpPr>
            <p:spPr bwMode="auto">
              <a:xfrm>
                <a:off x="3523796" y="4497161"/>
                <a:ext cx="41275" cy="860425"/>
              </a:xfrm>
              <a:prstGeom prst="rect">
                <a:avLst/>
              </a:pr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2" name="Rectangle 17"/>
              <p:cNvSpPr/>
              <p:nvPr/>
            </p:nvSpPr>
            <p:spPr bwMode="auto">
              <a:xfrm>
                <a:off x="3501571" y="4582886"/>
                <a:ext cx="85725" cy="298450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3" name="Rectangle 18"/>
              <p:cNvSpPr/>
              <p:nvPr/>
            </p:nvSpPr>
            <p:spPr bwMode="auto">
              <a:xfrm>
                <a:off x="3517446" y="5027386"/>
                <a:ext cx="53975" cy="298450"/>
              </a:xfrm>
              <a:prstGeom prst="rect">
                <a:avLst/>
              </a:prstGeom>
              <a:solidFill>
                <a:srgbClr val="3634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4" name="Rectangle 19"/>
              <p:cNvSpPr/>
              <p:nvPr/>
            </p:nvSpPr>
            <p:spPr bwMode="auto">
              <a:xfrm>
                <a:off x="3501571" y="5113111"/>
                <a:ext cx="85725" cy="298450"/>
              </a:xfrm>
              <a:prstGeom prst="rect">
                <a:avLst/>
              </a:pr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5" name="Freeform: Shape 20"/>
              <p:cNvSpPr/>
              <p:nvPr/>
            </p:nvSpPr>
            <p:spPr bwMode="auto">
              <a:xfrm>
                <a:off x="3076121" y="4271736"/>
                <a:ext cx="936625" cy="1809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0" h="114">
                    <a:moveTo>
                      <a:pt x="2" y="4"/>
                    </a:moveTo>
                    <a:lnTo>
                      <a:pt x="2" y="4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2" y="52"/>
                    </a:lnTo>
                    <a:lnTo>
                      <a:pt x="8" y="60"/>
                    </a:lnTo>
                    <a:lnTo>
                      <a:pt x="14" y="66"/>
                    </a:lnTo>
                    <a:lnTo>
                      <a:pt x="24" y="72"/>
                    </a:lnTo>
                    <a:lnTo>
                      <a:pt x="36" y="78"/>
                    </a:lnTo>
                    <a:lnTo>
                      <a:pt x="52" y="84"/>
                    </a:lnTo>
                    <a:lnTo>
                      <a:pt x="88" y="94"/>
                    </a:lnTo>
                    <a:lnTo>
                      <a:pt x="130" y="102"/>
                    </a:lnTo>
                    <a:lnTo>
                      <a:pt x="180" y="110"/>
                    </a:lnTo>
                    <a:lnTo>
                      <a:pt x="236" y="114"/>
                    </a:lnTo>
                    <a:lnTo>
                      <a:pt x="296" y="114"/>
                    </a:lnTo>
                    <a:lnTo>
                      <a:pt x="296" y="114"/>
                    </a:lnTo>
                    <a:lnTo>
                      <a:pt x="354" y="114"/>
                    </a:lnTo>
                    <a:lnTo>
                      <a:pt x="410" y="110"/>
                    </a:lnTo>
                    <a:lnTo>
                      <a:pt x="460" y="102"/>
                    </a:lnTo>
                    <a:lnTo>
                      <a:pt x="502" y="94"/>
                    </a:lnTo>
                    <a:lnTo>
                      <a:pt x="538" y="84"/>
                    </a:lnTo>
                    <a:lnTo>
                      <a:pt x="554" y="78"/>
                    </a:lnTo>
                    <a:lnTo>
                      <a:pt x="566" y="72"/>
                    </a:lnTo>
                    <a:lnTo>
                      <a:pt x="576" y="66"/>
                    </a:lnTo>
                    <a:lnTo>
                      <a:pt x="582" y="60"/>
                    </a:lnTo>
                    <a:lnTo>
                      <a:pt x="588" y="52"/>
                    </a:lnTo>
                    <a:lnTo>
                      <a:pt x="588" y="46"/>
                    </a:lnTo>
                    <a:lnTo>
                      <a:pt x="588" y="46"/>
                    </a:lnTo>
                    <a:lnTo>
                      <a:pt x="590" y="22"/>
                    </a:lnTo>
                    <a:lnTo>
                      <a:pt x="590" y="8"/>
                    </a:lnTo>
                    <a:lnTo>
                      <a:pt x="588" y="0"/>
                    </a:ln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6E6F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6" name="Freeform: Shape 21"/>
              <p:cNvSpPr/>
              <p:nvPr/>
            </p:nvSpPr>
            <p:spPr bwMode="auto">
              <a:xfrm>
                <a:off x="3079296" y="4166961"/>
                <a:ext cx="930275" cy="2222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86" h="140">
                    <a:moveTo>
                      <a:pt x="586" y="70"/>
                    </a:moveTo>
                    <a:lnTo>
                      <a:pt x="586" y="70"/>
                    </a:lnTo>
                    <a:lnTo>
                      <a:pt x="586" y="76"/>
                    </a:lnTo>
                    <a:lnTo>
                      <a:pt x="580" y="84"/>
                    </a:lnTo>
                    <a:lnTo>
                      <a:pt x="574" y="90"/>
                    </a:lnTo>
                    <a:lnTo>
                      <a:pt x="564" y="96"/>
                    </a:lnTo>
                    <a:lnTo>
                      <a:pt x="552" y="102"/>
                    </a:lnTo>
                    <a:lnTo>
                      <a:pt x="536" y="108"/>
                    </a:lnTo>
                    <a:lnTo>
                      <a:pt x="500" y="118"/>
                    </a:lnTo>
                    <a:lnTo>
                      <a:pt x="458" y="128"/>
                    </a:lnTo>
                    <a:lnTo>
                      <a:pt x="408" y="134"/>
                    </a:lnTo>
                    <a:lnTo>
                      <a:pt x="352" y="138"/>
                    </a:lnTo>
                    <a:lnTo>
                      <a:pt x="294" y="140"/>
                    </a:lnTo>
                    <a:lnTo>
                      <a:pt x="294" y="140"/>
                    </a:lnTo>
                    <a:lnTo>
                      <a:pt x="234" y="138"/>
                    </a:lnTo>
                    <a:lnTo>
                      <a:pt x="178" y="134"/>
                    </a:lnTo>
                    <a:lnTo>
                      <a:pt x="128" y="128"/>
                    </a:lnTo>
                    <a:lnTo>
                      <a:pt x="86" y="118"/>
                    </a:lnTo>
                    <a:lnTo>
                      <a:pt x="50" y="108"/>
                    </a:lnTo>
                    <a:lnTo>
                      <a:pt x="34" y="102"/>
                    </a:lnTo>
                    <a:lnTo>
                      <a:pt x="22" y="96"/>
                    </a:lnTo>
                    <a:lnTo>
                      <a:pt x="12" y="90"/>
                    </a:lnTo>
                    <a:lnTo>
                      <a:pt x="6" y="84"/>
                    </a:lnTo>
                    <a:lnTo>
                      <a:pt x="0" y="76"/>
                    </a:lnTo>
                    <a:lnTo>
                      <a:pt x="0" y="70"/>
                    </a:lnTo>
                    <a:lnTo>
                      <a:pt x="0" y="70"/>
                    </a:lnTo>
                    <a:lnTo>
                      <a:pt x="0" y="62"/>
                    </a:lnTo>
                    <a:lnTo>
                      <a:pt x="6" y="56"/>
                    </a:lnTo>
                    <a:lnTo>
                      <a:pt x="12" y="50"/>
                    </a:lnTo>
                    <a:lnTo>
                      <a:pt x="22" y="42"/>
                    </a:lnTo>
                    <a:lnTo>
                      <a:pt x="34" y="36"/>
                    </a:lnTo>
                    <a:lnTo>
                      <a:pt x="50" y="30"/>
                    </a:lnTo>
                    <a:lnTo>
                      <a:pt x="86" y="20"/>
                    </a:lnTo>
                    <a:lnTo>
                      <a:pt x="128" y="12"/>
                    </a:lnTo>
                    <a:lnTo>
                      <a:pt x="178" y="6"/>
                    </a:lnTo>
                    <a:lnTo>
                      <a:pt x="234" y="2"/>
                    </a:lnTo>
                    <a:lnTo>
                      <a:pt x="294" y="0"/>
                    </a:lnTo>
                    <a:lnTo>
                      <a:pt x="294" y="0"/>
                    </a:lnTo>
                    <a:lnTo>
                      <a:pt x="352" y="2"/>
                    </a:lnTo>
                    <a:lnTo>
                      <a:pt x="408" y="6"/>
                    </a:lnTo>
                    <a:lnTo>
                      <a:pt x="458" y="12"/>
                    </a:lnTo>
                    <a:lnTo>
                      <a:pt x="500" y="20"/>
                    </a:lnTo>
                    <a:lnTo>
                      <a:pt x="536" y="30"/>
                    </a:lnTo>
                    <a:lnTo>
                      <a:pt x="552" y="36"/>
                    </a:lnTo>
                    <a:lnTo>
                      <a:pt x="564" y="42"/>
                    </a:lnTo>
                    <a:lnTo>
                      <a:pt x="574" y="50"/>
                    </a:lnTo>
                    <a:lnTo>
                      <a:pt x="580" y="56"/>
                    </a:lnTo>
                    <a:lnTo>
                      <a:pt x="586" y="62"/>
                    </a:lnTo>
                    <a:lnTo>
                      <a:pt x="586" y="70"/>
                    </a:lnTo>
                    <a:lnTo>
                      <a:pt x="586" y="70"/>
                    </a:lnTo>
                    <a:close/>
                  </a:path>
                </a:pathLst>
              </a:custGeom>
              <a:solidFill>
                <a:srgbClr val="A6A8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7" name="Freeform: Shape 22"/>
              <p:cNvSpPr/>
              <p:nvPr/>
            </p:nvSpPr>
            <p:spPr bwMode="auto">
              <a:xfrm>
                <a:off x="3838121" y="3373211"/>
                <a:ext cx="438150" cy="4095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58">
                    <a:moveTo>
                      <a:pt x="156" y="234"/>
                    </a:moveTo>
                    <a:lnTo>
                      <a:pt x="156" y="234"/>
                    </a:lnTo>
                    <a:lnTo>
                      <a:pt x="172" y="244"/>
                    </a:lnTo>
                    <a:lnTo>
                      <a:pt x="188" y="250"/>
                    </a:lnTo>
                    <a:lnTo>
                      <a:pt x="202" y="254"/>
                    </a:lnTo>
                    <a:lnTo>
                      <a:pt x="214" y="256"/>
                    </a:lnTo>
                    <a:lnTo>
                      <a:pt x="226" y="258"/>
                    </a:lnTo>
                    <a:lnTo>
                      <a:pt x="236" y="256"/>
                    </a:lnTo>
                    <a:lnTo>
                      <a:pt x="244" y="254"/>
                    </a:lnTo>
                    <a:lnTo>
                      <a:pt x="252" y="252"/>
                    </a:lnTo>
                    <a:lnTo>
                      <a:pt x="262" y="244"/>
                    </a:lnTo>
                    <a:lnTo>
                      <a:pt x="270" y="234"/>
                    </a:lnTo>
                    <a:lnTo>
                      <a:pt x="276" y="226"/>
                    </a:lnTo>
                    <a:lnTo>
                      <a:pt x="14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10" y="82"/>
                    </a:lnTo>
                    <a:lnTo>
                      <a:pt x="22" y="104"/>
                    </a:lnTo>
                    <a:lnTo>
                      <a:pt x="40" y="130"/>
                    </a:lnTo>
                    <a:lnTo>
                      <a:pt x="62" y="158"/>
                    </a:lnTo>
                    <a:lnTo>
                      <a:pt x="88" y="188"/>
                    </a:lnTo>
                    <a:lnTo>
                      <a:pt x="104" y="200"/>
                    </a:lnTo>
                    <a:lnTo>
                      <a:pt x="120" y="212"/>
                    </a:lnTo>
                    <a:lnTo>
                      <a:pt x="138" y="224"/>
                    </a:lnTo>
                    <a:lnTo>
                      <a:pt x="156" y="234"/>
                    </a:lnTo>
                    <a:lnTo>
                      <a:pt x="156" y="234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8" name="Freeform: Shape 23"/>
              <p:cNvSpPr/>
              <p:nvPr/>
            </p:nvSpPr>
            <p:spPr bwMode="auto">
              <a:xfrm>
                <a:off x="3441246" y="2925536"/>
                <a:ext cx="190500" cy="1555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0" h="98">
                    <a:moveTo>
                      <a:pt x="10" y="0"/>
                    </a:moveTo>
                    <a:lnTo>
                      <a:pt x="112" y="0"/>
                    </a:lnTo>
                    <a:lnTo>
                      <a:pt x="112" y="0"/>
                    </a:lnTo>
                    <a:lnTo>
                      <a:pt x="108" y="8"/>
                    </a:lnTo>
                    <a:lnTo>
                      <a:pt x="106" y="32"/>
                    </a:lnTo>
                    <a:lnTo>
                      <a:pt x="106" y="46"/>
                    </a:lnTo>
                    <a:lnTo>
                      <a:pt x="108" y="64"/>
                    </a:lnTo>
                    <a:lnTo>
                      <a:pt x="112" y="80"/>
                    </a:lnTo>
                    <a:lnTo>
                      <a:pt x="120" y="98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6" y="92"/>
                    </a:lnTo>
                    <a:lnTo>
                      <a:pt x="10" y="86"/>
                    </a:lnTo>
                    <a:lnTo>
                      <a:pt x="14" y="76"/>
                    </a:lnTo>
                    <a:lnTo>
                      <a:pt x="18" y="62"/>
                    </a:lnTo>
                    <a:lnTo>
                      <a:pt x="20" y="46"/>
                    </a:lnTo>
                    <a:lnTo>
                      <a:pt x="16" y="24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69" name="Freeform: Shape 24"/>
              <p:cNvSpPr/>
              <p:nvPr/>
            </p:nvSpPr>
            <p:spPr bwMode="auto">
              <a:xfrm>
                <a:off x="3457121" y="2925536"/>
                <a:ext cx="161925" cy="984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62">
                    <a:moveTo>
                      <a:pt x="0" y="0"/>
                    </a:moveTo>
                    <a:lnTo>
                      <a:pt x="102" y="0"/>
                    </a:lnTo>
                    <a:lnTo>
                      <a:pt x="102" y="0"/>
                    </a:lnTo>
                    <a:lnTo>
                      <a:pt x="100" y="6"/>
                    </a:lnTo>
                    <a:lnTo>
                      <a:pt x="96" y="20"/>
                    </a:lnTo>
                    <a:lnTo>
                      <a:pt x="94" y="40"/>
                    </a:lnTo>
                    <a:lnTo>
                      <a:pt x="96" y="50"/>
                    </a:lnTo>
                    <a:lnTo>
                      <a:pt x="98" y="62"/>
                    </a:lnTo>
                    <a:lnTo>
                      <a:pt x="98" y="62"/>
                    </a:lnTo>
                    <a:lnTo>
                      <a:pt x="88" y="62"/>
                    </a:lnTo>
                    <a:lnTo>
                      <a:pt x="64" y="56"/>
                    </a:lnTo>
                    <a:lnTo>
                      <a:pt x="50" y="52"/>
                    </a:lnTo>
                    <a:lnTo>
                      <a:pt x="34" y="46"/>
                    </a:lnTo>
                    <a:lnTo>
                      <a:pt x="20" y="40"/>
                    </a:lnTo>
                    <a:lnTo>
                      <a:pt x="8" y="32"/>
                    </a:lnTo>
                    <a:lnTo>
                      <a:pt x="8" y="32"/>
                    </a:lnTo>
                    <a:lnTo>
                      <a:pt x="6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A0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0" name="Freeform: Shape 25"/>
              <p:cNvSpPr/>
              <p:nvPr/>
            </p:nvSpPr>
            <p:spPr bwMode="auto">
              <a:xfrm>
                <a:off x="3787321" y="2582636"/>
                <a:ext cx="60325" cy="1111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70">
                    <a:moveTo>
                      <a:pt x="36" y="38"/>
                    </a:moveTo>
                    <a:lnTo>
                      <a:pt x="36" y="38"/>
                    </a:lnTo>
                    <a:lnTo>
                      <a:pt x="32" y="52"/>
                    </a:lnTo>
                    <a:lnTo>
                      <a:pt x="26" y="62"/>
                    </a:lnTo>
                    <a:lnTo>
                      <a:pt x="18" y="68"/>
                    </a:lnTo>
                    <a:lnTo>
                      <a:pt x="14" y="70"/>
                    </a:lnTo>
                    <a:lnTo>
                      <a:pt x="12" y="70"/>
                    </a:lnTo>
                    <a:lnTo>
                      <a:pt x="12" y="70"/>
                    </a:lnTo>
                    <a:lnTo>
                      <a:pt x="8" y="68"/>
                    </a:lnTo>
                    <a:lnTo>
                      <a:pt x="6" y="66"/>
                    </a:lnTo>
                    <a:lnTo>
                      <a:pt x="2" y="58"/>
                    </a:lnTo>
                    <a:lnTo>
                      <a:pt x="0" y="46"/>
                    </a:lnTo>
                    <a:lnTo>
                      <a:pt x="2" y="32"/>
                    </a:lnTo>
                    <a:lnTo>
                      <a:pt x="2" y="32"/>
                    </a:lnTo>
                    <a:lnTo>
                      <a:pt x="6" y="18"/>
                    </a:lnTo>
                    <a:lnTo>
                      <a:pt x="12" y="8"/>
                    </a:lnTo>
                    <a:lnTo>
                      <a:pt x="18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30" y="0"/>
                    </a:lnTo>
                    <a:lnTo>
                      <a:pt x="32" y="4"/>
                    </a:lnTo>
                    <a:lnTo>
                      <a:pt x="36" y="12"/>
                    </a:lnTo>
                    <a:lnTo>
                      <a:pt x="38" y="24"/>
                    </a:lnTo>
                    <a:lnTo>
                      <a:pt x="36" y="38"/>
                    </a:lnTo>
                    <a:lnTo>
                      <a:pt x="36" y="38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1" name="Freeform: Shape 26"/>
              <p:cNvSpPr/>
              <p:nvPr/>
            </p:nvSpPr>
            <p:spPr bwMode="auto">
              <a:xfrm>
                <a:off x="3774621" y="2592161"/>
                <a:ext cx="57150" cy="920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58">
                    <a:moveTo>
                      <a:pt x="34" y="32"/>
                    </a:moveTo>
                    <a:lnTo>
                      <a:pt x="34" y="32"/>
                    </a:lnTo>
                    <a:lnTo>
                      <a:pt x="30" y="44"/>
                    </a:lnTo>
                    <a:lnTo>
                      <a:pt x="26" y="52"/>
                    </a:lnTo>
                    <a:lnTo>
                      <a:pt x="18" y="58"/>
                    </a:lnTo>
                    <a:lnTo>
                      <a:pt x="12" y="58"/>
                    </a:lnTo>
                    <a:lnTo>
                      <a:pt x="12" y="58"/>
                    </a:lnTo>
                    <a:lnTo>
                      <a:pt x="6" y="54"/>
                    </a:lnTo>
                    <a:lnTo>
                      <a:pt x="0" y="46"/>
                    </a:lnTo>
                    <a:lnTo>
                      <a:pt x="0" y="36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4" y="14"/>
                    </a:lnTo>
                    <a:lnTo>
                      <a:pt x="10" y="6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4" y="10"/>
                    </a:lnTo>
                    <a:lnTo>
                      <a:pt x="36" y="20"/>
                    </a:lnTo>
                    <a:lnTo>
                      <a:pt x="34" y="32"/>
                    </a:ln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E8B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Freeform: Shape 27"/>
              <p:cNvSpPr/>
              <p:nvPr/>
            </p:nvSpPr>
            <p:spPr bwMode="auto">
              <a:xfrm>
                <a:off x="3244396" y="2592161"/>
                <a:ext cx="57150" cy="1111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70">
                    <a:moveTo>
                      <a:pt x="0" y="38"/>
                    </a:moveTo>
                    <a:lnTo>
                      <a:pt x="0" y="38"/>
                    </a:lnTo>
                    <a:lnTo>
                      <a:pt x="4" y="52"/>
                    </a:lnTo>
                    <a:lnTo>
                      <a:pt x="10" y="62"/>
                    </a:lnTo>
                    <a:lnTo>
                      <a:pt x="18" y="68"/>
                    </a:lnTo>
                    <a:lnTo>
                      <a:pt x="22" y="70"/>
                    </a:lnTo>
                    <a:lnTo>
                      <a:pt x="26" y="70"/>
                    </a:lnTo>
                    <a:lnTo>
                      <a:pt x="26" y="70"/>
                    </a:lnTo>
                    <a:lnTo>
                      <a:pt x="28" y="68"/>
                    </a:lnTo>
                    <a:lnTo>
                      <a:pt x="32" y="66"/>
                    </a:lnTo>
                    <a:lnTo>
                      <a:pt x="36" y="58"/>
                    </a:lnTo>
                    <a:lnTo>
                      <a:pt x="36" y="46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30" y="18"/>
                    </a:lnTo>
                    <a:lnTo>
                      <a:pt x="24" y="8"/>
                    </a:lnTo>
                    <a:lnTo>
                      <a:pt x="18" y="2"/>
                    </a:lnTo>
                    <a:lnTo>
                      <a:pt x="14" y="0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2"/>
                    </a:lnTo>
                    <a:lnTo>
                      <a:pt x="0" y="24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Freeform: Shape 28"/>
              <p:cNvSpPr/>
              <p:nvPr/>
            </p:nvSpPr>
            <p:spPr bwMode="auto">
              <a:xfrm>
                <a:off x="3257096" y="2601686"/>
                <a:ext cx="60325" cy="920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58">
                    <a:moveTo>
                      <a:pt x="2" y="32"/>
                    </a:moveTo>
                    <a:lnTo>
                      <a:pt x="2" y="32"/>
                    </a:lnTo>
                    <a:lnTo>
                      <a:pt x="6" y="44"/>
                    </a:lnTo>
                    <a:lnTo>
                      <a:pt x="12" y="52"/>
                    </a:lnTo>
                    <a:lnTo>
                      <a:pt x="18" y="58"/>
                    </a:lnTo>
                    <a:lnTo>
                      <a:pt x="26" y="58"/>
                    </a:lnTo>
                    <a:lnTo>
                      <a:pt x="26" y="58"/>
                    </a:lnTo>
                    <a:lnTo>
                      <a:pt x="32" y="54"/>
                    </a:lnTo>
                    <a:lnTo>
                      <a:pt x="36" y="48"/>
                    </a:lnTo>
                    <a:lnTo>
                      <a:pt x="38" y="38"/>
                    </a:lnTo>
                    <a:lnTo>
                      <a:pt x="36" y="26"/>
                    </a:lnTo>
                    <a:lnTo>
                      <a:pt x="36" y="26"/>
                    </a:lnTo>
                    <a:lnTo>
                      <a:pt x="32" y="14"/>
                    </a:lnTo>
                    <a:lnTo>
                      <a:pt x="26" y="6"/>
                    </a:lnTo>
                    <a:lnTo>
                      <a:pt x="20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2" y="10"/>
                    </a:lnTo>
                    <a:lnTo>
                      <a:pt x="0" y="20"/>
                    </a:lnTo>
                    <a:lnTo>
                      <a:pt x="2" y="32"/>
                    </a:lnTo>
                    <a:lnTo>
                      <a:pt x="2" y="32"/>
                    </a:lnTo>
                    <a:close/>
                  </a:path>
                </a:pathLst>
              </a:custGeom>
              <a:solidFill>
                <a:srgbClr val="E8B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Freeform: Shape 29"/>
              <p:cNvSpPr/>
              <p:nvPr/>
            </p:nvSpPr>
            <p:spPr bwMode="auto">
              <a:xfrm>
                <a:off x="3269796" y="2214336"/>
                <a:ext cx="546100" cy="7524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44" h="474">
                    <a:moveTo>
                      <a:pt x="340" y="248"/>
                    </a:moveTo>
                    <a:lnTo>
                      <a:pt x="340" y="248"/>
                    </a:lnTo>
                    <a:lnTo>
                      <a:pt x="336" y="278"/>
                    </a:lnTo>
                    <a:lnTo>
                      <a:pt x="330" y="310"/>
                    </a:lnTo>
                    <a:lnTo>
                      <a:pt x="320" y="338"/>
                    </a:lnTo>
                    <a:lnTo>
                      <a:pt x="308" y="368"/>
                    </a:lnTo>
                    <a:lnTo>
                      <a:pt x="308" y="368"/>
                    </a:lnTo>
                    <a:lnTo>
                      <a:pt x="300" y="382"/>
                    </a:lnTo>
                    <a:lnTo>
                      <a:pt x="288" y="398"/>
                    </a:lnTo>
                    <a:lnTo>
                      <a:pt x="274" y="414"/>
                    </a:lnTo>
                    <a:lnTo>
                      <a:pt x="258" y="428"/>
                    </a:lnTo>
                    <a:lnTo>
                      <a:pt x="242" y="442"/>
                    </a:lnTo>
                    <a:lnTo>
                      <a:pt x="226" y="454"/>
                    </a:lnTo>
                    <a:lnTo>
                      <a:pt x="210" y="464"/>
                    </a:lnTo>
                    <a:lnTo>
                      <a:pt x="194" y="470"/>
                    </a:lnTo>
                    <a:lnTo>
                      <a:pt x="194" y="470"/>
                    </a:lnTo>
                    <a:lnTo>
                      <a:pt x="182" y="474"/>
                    </a:lnTo>
                    <a:lnTo>
                      <a:pt x="174" y="474"/>
                    </a:lnTo>
                    <a:lnTo>
                      <a:pt x="174" y="474"/>
                    </a:lnTo>
                    <a:lnTo>
                      <a:pt x="172" y="474"/>
                    </a:lnTo>
                    <a:lnTo>
                      <a:pt x="172" y="474"/>
                    </a:lnTo>
                    <a:lnTo>
                      <a:pt x="164" y="474"/>
                    </a:lnTo>
                    <a:lnTo>
                      <a:pt x="154" y="470"/>
                    </a:lnTo>
                    <a:lnTo>
                      <a:pt x="154" y="470"/>
                    </a:lnTo>
                    <a:lnTo>
                      <a:pt x="138" y="464"/>
                    </a:lnTo>
                    <a:lnTo>
                      <a:pt x="120" y="454"/>
                    </a:lnTo>
                    <a:lnTo>
                      <a:pt x="104" y="442"/>
                    </a:lnTo>
                    <a:lnTo>
                      <a:pt x="88" y="428"/>
                    </a:lnTo>
                    <a:lnTo>
                      <a:pt x="72" y="414"/>
                    </a:lnTo>
                    <a:lnTo>
                      <a:pt x="58" y="398"/>
                    </a:lnTo>
                    <a:lnTo>
                      <a:pt x="48" y="382"/>
                    </a:lnTo>
                    <a:lnTo>
                      <a:pt x="38" y="368"/>
                    </a:lnTo>
                    <a:lnTo>
                      <a:pt x="38" y="368"/>
                    </a:lnTo>
                    <a:lnTo>
                      <a:pt x="26" y="338"/>
                    </a:lnTo>
                    <a:lnTo>
                      <a:pt x="18" y="308"/>
                    </a:lnTo>
                    <a:lnTo>
                      <a:pt x="12" y="278"/>
                    </a:lnTo>
                    <a:lnTo>
                      <a:pt x="6" y="248"/>
                    </a:lnTo>
                    <a:lnTo>
                      <a:pt x="6" y="248"/>
                    </a:lnTo>
                    <a:lnTo>
                      <a:pt x="4" y="236"/>
                    </a:lnTo>
                    <a:lnTo>
                      <a:pt x="2" y="208"/>
                    </a:lnTo>
                    <a:lnTo>
                      <a:pt x="0" y="188"/>
                    </a:lnTo>
                    <a:lnTo>
                      <a:pt x="2" y="166"/>
                    </a:lnTo>
                    <a:lnTo>
                      <a:pt x="4" y="144"/>
                    </a:lnTo>
                    <a:lnTo>
                      <a:pt x="8" y="120"/>
                    </a:lnTo>
                    <a:lnTo>
                      <a:pt x="16" y="96"/>
                    </a:lnTo>
                    <a:lnTo>
                      <a:pt x="26" y="74"/>
                    </a:lnTo>
                    <a:lnTo>
                      <a:pt x="40" y="54"/>
                    </a:lnTo>
                    <a:lnTo>
                      <a:pt x="48" y="44"/>
                    </a:lnTo>
                    <a:lnTo>
                      <a:pt x="58" y="34"/>
                    </a:lnTo>
                    <a:lnTo>
                      <a:pt x="68" y="26"/>
                    </a:lnTo>
                    <a:lnTo>
                      <a:pt x="80" y="20"/>
                    </a:lnTo>
                    <a:lnTo>
                      <a:pt x="92" y="14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40" y="2"/>
                    </a:lnTo>
                    <a:lnTo>
                      <a:pt x="160" y="0"/>
                    </a:lnTo>
                    <a:lnTo>
                      <a:pt x="180" y="0"/>
                    </a:lnTo>
                    <a:lnTo>
                      <a:pt x="180" y="0"/>
                    </a:lnTo>
                    <a:lnTo>
                      <a:pt x="188" y="0"/>
                    </a:lnTo>
                    <a:lnTo>
                      <a:pt x="208" y="4"/>
                    </a:lnTo>
                    <a:lnTo>
                      <a:pt x="222" y="6"/>
                    </a:lnTo>
                    <a:lnTo>
                      <a:pt x="238" y="12"/>
                    </a:lnTo>
                    <a:lnTo>
                      <a:pt x="254" y="18"/>
                    </a:lnTo>
                    <a:lnTo>
                      <a:pt x="270" y="28"/>
                    </a:lnTo>
                    <a:lnTo>
                      <a:pt x="286" y="40"/>
                    </a:lnTo>
                    <a:lnTo>
                      <a:pt x="302" y="56"/>
                    </a:lnTo>
                    <a:lnTo>
                      <a:pt x="316" y="76"/>
                    </a:lnTo>
                    <a:lnTo>
                      <a:pt x="326" y="100"/>
                    </a:lnTo>
                    <a:lnTo>
                      <a:pt x="336" y="130"/>
                    </a:lnTo>
                    <a:lnTo>
                      <a:pt x="342" y="164"/>
                    </a:lnTo>
                    <a:lnTo>
                      <a:pt x="344" y="202"/>
                    </a:lnTo>
                    <a:lnTo>
                      <a:pt x="340" y="248"/>
                    </a:lnTo>
                    <a:lnTo>
                      <a:pt x="340" y="248"/>
                    </a:lnTo>
                    <a:close/>
                  </a:path>
                </a:pathLst>
              </a:custGeom>
              <a:solidFill>
                <a:srgbClr val="FBBE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Freeform: Shape 30"/>
              <p:cNvSpPr/>
              <p:nvPr/>
            </p:nvSpPr>
            <p:spPr bwMode="auto">
              <a:xfrm>
                <a:off x="3095171" y="3062061"/>
                <a:ext cx="892175" cy="2635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2" h="166">
                    <a:moveTo>
                      <a:pt x="554" y="114"/>
                    </a:moveTo>
                    <a:lnTo>
                      <a:pt x="554" y="114"/>
                    </a:lnTo>
                    <a:lnTo>
                      <a:pt x="548" y="98"/>
                    </a:lnTo>
                    <a:lnTo>
                      <a:pt x="538" y="80"/>
                    </a:lnTo>
                    <a:lnTo>
                      <a:pt x="528" y="66"/>
                    </a:lnTo>
                    <a:lnTo>
                      <a:pt x="514" y="52"/>
                    </a:lnTo>
                    <a:lnTo>
                      <a:pt x="500" y="42"/>
                    </a:lnTo>
                    <a:lnTo>
                      <a:pt x="482" y="32"/>
                    </a:lnTo>
                    <a:lnTo>
                      <a:pt x="466" y="26"/>
                    </a:lnTo>
                    <a:lnTo>
                      <a:pt x="446" y="24"/>
                    </a:lnTo>
                    <a:lnTo>
                      <a:pt x="446" y="24"/>
                    </a:lnTo>
                    <a:lnTo>
                      <a:pt x="406" y="18"/>
                    </a:lnTo>
                    <a:lnTo>
                      <a:pt x="364" y="12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198" y="12"/>
                    </a:lnTo>
                    <a:lnTo>
                      <a:pt x="156" y="18"/>
                    </a:lnTo>
                    <a:lnTo>
                      <a:pt x="116" y="24"/>
                    </a:lnTo>
                    <a:lnTo>
                      <a:pt x="116" y="24"/>
                    </a:lnTo>
                    <a:lnTo>
                      <a:pt x="96" y="26"/>
                    </a:lnTo>
                    <a:lnTo>
                      <a:pt x="80" y="32"/>
                    </a:lnTo>
                    <a:lnTo>
                      <a:pt x="62" y="42"/>
                    </a:lnTo>
                    <a:lnTo>
                      <a:pt x="48" y="52"/>
                    </a:lnTo>
                    <a:lnTo>
                      <a:pt x="34" y="66"/>
                    </a:lnTo>
                    <a:lnTo>
                      <a:pt x="24" y="80"/>
                    </a:lnTo>
                    <a:lnTo>
                      <a:pt x="14" y="98"/>
                    </a:lnTo>
                    <a:lnTo>
                      <a:pt x="8" y="114"/>
                    </a:lnTo>
                    <a:lnTo>
                      <a:pt x="8" y="114"/>
                    </a:lnTo>
                    <a:lnTo>
                      <a:pt x="2" y="140"/>
                    </a:lnTo>
                    <a:lnTo>
                      <a:pt x="0" y="166"/>
                    </a:lnTo>
                    <a:lnTo>
                      <a:pt x="282" y="166"/>
                    </a:lnTo>
                    <a:lnTo>
                      <a:pt x="562" y="166"/>
                    </a:lnTo>
                    <a:lnTo>
                      <a:pt x="562" y="166"/>
                    </a:lnTo>
                    <a:lnTo>
                      <a:pt x="560" y="140"/>
                    </a:lnTo>
                    <a:lnTo>
                      <a:pt x="554" y="114"/>
                    </a:lnTo>
                    <a:lnTo>
                      <a:pt x="554" y="114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Freeform: Shape 31"/>
              <p:cNvSpPr/>
              <p:nvPr/>
            </p:nvSpPr>
            <p:spPr bwMode="auto">
              <a:xfrm>
                <a:off x="2834821" y="3331936"/>
                <a:ext cx="431800" cy="396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2" h="250">
                    <a:moveTo>
                      <a:pt x="116" y="224"/>
                    </a:moveTo>
                    <a:lnTo>
                      <a:pt x="116" y="224"/>
                    </a:lnTo>
                    <a:lnTo>
                      <a:pt x="98" y="234"/>
                    </a:lnTo>
                    <a:lnTo>
                      <a:pt x="84" y="242"/>
                    </a:lnTo>
                    <a:lnTo>
                      <a:pt x="70" y="246"/>
                    </a:lnTo>
                    <a:lnTo>
                      <a:pt x="58" y="250"/>
                    </a:lnTo>
                    <a:lnTo>
                      <a:pt x="46" y="250"/>
                    </a:lnTo>
                    <a:lnTo>
                      <a:pt x="38" y="250"/>
                    </a:lnTo>
                    <a:lnTo>
                      <a:pt x="30" y="250"/>
                    </a:lnTo>
                    <a:lnTo>
                      <a:pt x="22" y="248"/>
                    </a:lnTo>
                    <a:lnTo>
                      <a:pt x="12" y="242"/>
                    </a:lnTo>
                    <a:lnTo>
                      <a:pt x="4" y="234"/>
                    </a:lnTo>
                    <a:lnTo>
                      <a:pt x="0" y="226"/>
                    </a:lnTo>
                    <a:lnTo>
                      <a:pt x="136" y="0"/>
                    </a:lnTo>
                    <a:lnTo>
                      <a:pt x="272" y="52"/>
                    </a:lnTo>
                    <a:lnTo>
                      <a:pt x="272" y="52"/>
                    </a:lnTo>
                    <a:lnTo>
                      <a:pt x="262" y="72"/>
                    </a:lnTo>
                    <a:lnTo>
                      <a:pt x="250" y="94"/>
                    </a:lnTo>
                    <a:lnTo>
                      <a:pt x="232" y="120"/>
                    </a:lnTo>
                    <a:lnTo>
                      <a:pt x="210" y="150"/>
                    </a:lnTo>
                    <a:lnTo>
                      <a:pt x="182" y="178"/>
                    </a:lnTo>
                    <a:lnTo>
                      <a:pt x="168" y="192"/>
                    </a:lnTo>
                    <a:lnTo>
                      <a:pt x="152" y="204"/>
                    </a:lnTo>
                    <a:lnTo>
                      <a:pt x="134" y="216"/>
                    </a:lnTo>
                    <a:lnTo>
                      <a:pt x="116" y="224"/>
                    </a:lnTo>
                    <a:lnTo>
                      <a:pt x="116" y="224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Freeform: Shape 32"/>
              <p:cNvSpPr/>
              <p:nvPr/>
            </p:nvSpPr>
            <p:spPr bwMode="auto">
              <a:xfrm>
                <a:off x="3260271" y="3325586"/>
                <a:ext cx="561975" cy="6826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54" h="430">
                    <a:moveTo>
                      <a:pt x="18" y="0"/>
                    </a:moveTo>
                    <a:lnTo>
                      <a:pt x="346" y="0"/>
                    </a:lnTo>
                    <a:lnTo>
                      <a:pt x="346" y="0"/>
                    </a:lnTo>
                    <a:lnTo>
                      <a:pt x="342" y="12"/>
                    </a:lnTo>
                    <a:lnTo>
                      <a:pt x="334" y="44"/>
                    </a:lnTo>
                    <a:lnTo>
                      <a:pt x="324" y="92"/>
                    </a:lnTo>
                    <a:lnTo>
                      <a:pt x="314" y="154"/>
                    </a:lnTo>
                    <a:lnTo>
                      <a:pt x="312" y="186"/>
                    </a:lnTo>
                    <a:lnTo>
                      <a:pt x="310" y="222"/>
                    </a:lnTo>
                    <a:lnTo>
                      <a:pt x="310" y="258"/>
                    </a:lnTo>
                    <a:lnTo>
                      <a:pt x="314" y="294"/>
                    </a:lnTo>
                    <a:lnTo>
                      <a:pt x="318" y="330"/>
                    </a:lnTo>
                    <a:lnTo>
                      <a:pt x="328" y="364"/>
                    </a:lnTo>
                    <a:lnTo>
                      <a:pt x="338" y="398"/>
                    </a:lnTo>
                    <a:lnTo>
                      <a:pt x="354" y="430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" y="424"/>
                    </a:lnTo>
                    <a:lnTo>
                      <a:pt x="12" y="406"/>
                    </a:lnTo>
                    <a:lnTo>
                      <a:pt x="22" y="374"/>
                    </a:lnTo>
                    <a:lnTo>
                      <a:pt x="26" y="354"/>
                    </a:lnTo>
                    <a:lnTo>
                      <a:pt x="32" y="330"/>
                    </a:lnTo>
                    <a:lnTo>
                      <a:pt x="36" y="302"/>
                    </a:lnTo>
                    <a:lnTo>
                      <a:pt x="40" y="270"/>
                    </a:lnTo>
                    <a:lnTo>
                      <a:pt x="40" y="236"/>
                    </a:lnTo>
                    <a:lnTo>
                      <a:pt x="40" y="196"/>
                    </a:lnTo>
                    <a:lnTo>
                      <a:pt x="38" y="154"/>
                    </a:lnTo>
                    <a:lnTo>
                      <a:pt x="34" y="106"/>
                    </a:lnTo>
                    <a:lnTo>
                      <a:pt x="28" y="56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Freeform: Shape 33"/>
              <p:cNvSpPr/>
              <p:nvPr/>
            </p:nvSpPr>
            <p:spPr bwMode="auto">
              <a:xfrm>
                <a:off x="3107871" y="3887561"/>
                <a:ext cx="857250" cy="4508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40" h="284">
                    <a:moveTo>
                      <a:pt x="100" y="0"/>
                    </a:moveTo>
                    <a:lnTo>
                      <a:pt x="436" y="0"/>
                    </a:lnTo>
                    <a:lnTo>
                      <a:pt x="436" y="0"/>
                    </a:lnTo>
                    <a:lnTo>
                      <a:pt x="450" y="16"/>
                    </a:lnTo>
                    <a:lnTo>
                      <a:pt x="478" y="54"/>
                    </a:lnTo>
                    <a:lnTo>
                      <a:pt x="496" y="80"/>
                    </a:lnTo>
                    <a:lnTo>
                      <a:pt x="512" y="106"/>
                    </a:lnTo>
                    <a:lnTo>
                      <a:pt x="526" y="136"/>
                    </a:lnTo>
                    <a:lnTo>
                      <a:pt x="536" y="164"/>
                    </a:lnTo>
                    <a:lnTo>
                      <a:pt x="538" y="180"/>
                    </a:lnTo>
                    <a:lnTo>
                      <a:pt x="540" y="194"/>
                    </a:lnTo>
                    <a:lnTo>
                      <a:pt x="538" y="206"/>
                    </a:lnTo>
                    <a:lnTo>
                      <a:pt x="536" y="220"/>
                    </a:lnTo>
                    <a:lnTo>
                      <a:pt x="530" y="232"/>
                    </a:lnTo>
                    <a:lnTo>
                      <a:pt x="524" y="242"/>
                    </a:lnTo>
                    <a:lnTo>
                      <a:pt x="514" y="252"/>
                    </a:lnTo>
                    <a:lnTo>
                      <a:pt x="500" y="260"/>
                    </a:lnTo>
                    <a:lnTo>
                      <a:pt x="484" y="268"/>
                    </a:lnTo>
                    <a:lnTo>
                      <a:pt x="466" y="274"/>
                    </a:lnTo>
                    <a:lnTo>
                      <a:pt x="442" y="278"/>
                    </a:lnTo>
                    <a:lnTo>
                      <a:pt x="416" y="280"/>
                    </a:lnTo>
                    <a:lnTo>
                      <a:pt x="386" y="280"/>
                    </a:lnTo>
                    <a:lnTo>
                      <a:pt x="352" y="280"/>
                    </a:lnTo>
                    <a:lnTo>
                      <a:pt x="314" y="276"/>
                    </a:lnTo>
                    <a:lnTo>
                      <a:pt x="270" y="268"/>
                    </a:lnTo>
                    <a:lnTo>
                      <a:pt x="270" y="268"/>
                    </a:lnTo>
                    <a:lnTo>
                      <a:pt x="250" y="274"/>
                    </a:lnTo>
                    <a:lnTo>
                      <a:pt x="202" y="280"/>
                    </a:lnTo>
                    <a:lnTo>
                      <a:pt x="170" y="284"/>
                    </a:lnTo>
                    <a:lnTo>
                      <a:pt x="138" y="284"/>
                    </a:lnTo>
                    <a:lnTo>
                      <a:pt x="104" y="284"/>
                    </a:lnTo>
                    <a:lnTo>
                      <a:pt x="74" y="278"/>
                    </a:lnTo>
                    <a:lnTo>
                      <a:pt x="58" y="274"/>
                    </a:lnTo>
                    <a:lnTo>
                      <a:pt x="46" y="268"/>
                    </a:lnTo>
                    <a:lnTo>
                      <a:pt x="34" y="262"/>
                    </a:lnTo>
                    <a:lnTo>
                      <a:pt x="22" y="254"/>
                    </a:lnTo>
                    <a:lnTo>
                      <a:pt x="14" y="244"/>
                    </a:lnTo>
                    <a:lnTo>
                      <a:pt x="8" y="232"/>
                    </a:lnTo>
                    <a:lnTo>
                      <a:pt x="2" y="220"/>
                    </a:lnTo>
                    <a:lnTo>
                      <a:pt x="0" y="204"/>
                    </a:lnTo>
                    <a:lnTo>
                      <a:pt x="2" y="186"/>
                    </a:lnTo>
                    <a:lnTo>
                      <a:pt x="6" y="168"/>
                    </a:lnTo>
                    <a:lnTo>
                      <a:pt x="12" y="146"/>
                    </a:lnTo>
                    <a:lnTo>
                      <a:pt x="22" y="122"/>
                    </a:lnTo>
                    <a:lnTo>
                      <a:pt x="36" y="96"/>
                    </a:lnTo>
                    <a:lnTo>
                      <a:pt x="54" y="66"/>
                    </a:lnTo>
                    <a:lnTo>
                      <a:pt x="74" y="36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0027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Freeform: Shape 34"/>
              <p:cNvSpPr/>
              <p:nvPr/>
            </p:nvSpPr>
            <p:spPr bwMode="auto">
              <a:xfrm>
                <a:off x="3399971" y="5297261"/>
                <a:ext cx="161925" cy="336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2" h="212">
                    <a:moveTo>
                      <a:pt x="0" y="16"/>
                    </a:moveTo>
                    <a:lnTo>
                      <a:pt x="72" y="0"/>
                    </a:lnTo>
                    <a:lnTo>
                      <a:pt x="98" y="108"/>
                    </a:lnTo>
                    <a:lnTo>
                      <a:pt x="98" y="108"/>
                    </a:lnTo>
                    <a:lnTo>
                      <a:pt x="100" y="122"/>
                    </a:lnTo>
                    <a:lnTo>
                      <a:pt x="102" y="136"/>
                    </a:lnTo>
                    <a:lnTo>
                      <a:pt x="102" y="152"/>
                    </a:lnTo>
                    <a:lnTo>
                      <a:pt x="100" y="170"/>
                    </a:lnTo>
                    <a:lnTo>
                      <a:pt x="96" y="188"/>
                    </a:lnTo>
                    <a:lnTo>
                      <a:pt x="92" y="194"/>
                    </a:lnTo>
                    <a:lnTo>
                      <a:pt x="86" y="202"/>
                    </a:lnTo>
                    <a:lnTo>
                      <a:pt x="80" y="208"/>
                    </a:lnTo>
                    <a:lnTo>
                      <a:pt x="74" y="212"/>
                    </a:lnTo>
                    <a:lnTo>
                      <a:pt x="74" y="212"/>
                    </a:lnTo>
                    <a:lnTo>
                      <a:pt x="68" y="210"/>
                    </a:lnTo>
                    <a:lnTo>
                      <a:pt x="60" y="206"/>
                    </a:lnTo>
                    <a:lnTo>
                      <a:pt x="52" y="198"/>
                    </a:lnTo>
                    <a:lnTo>
                      <a:pt x="44" y="188"/>
                    </a:lnTo>
                    <a:lnTo>
                      <a:pt x="34" y="174"/>
                    </a:lnTo>
                    <a:lnTo>
                      <a:pt x="26" y="154"/>
                    </a:lnTo>
                    <a:lnTo>
                      <a:pt x="20" y="12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Freeform: Shape 35"/>
              <p:cNvSpPr/>
              <p:nvPr/>
            </p:nvSpPr>
            <p:spPr bwMode="auto">
              <a:xfrm>
                <a:off x="3431721" y="5465536"/>
                <a:ext cx="155575" cy="2317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8" h="146">
                    <a:moveTo>
                      <a:pt x="0" y="16"/>
                    </a:moveTo>
                    <a:lnTo>
                      <a:pt x="0" y="16"/>
                    </a:lnTo>
                    <a:lnTo>
                      <a:pt x="6" y="16"/>
                    </a:lnTo>
                    <a:lnTo>
                      <a:pt x="24" y="14"/>
                    </a:lnTo>
                    <a:lnTo>
                      <a:pt x="50" y="8"/>
                    </a:lnTo>
                    <a:lnTo>
                      <a:pt x="62" y="4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84" y="20"/>
                    </a:lnTo>
                    <a:lnTo>
                      <a:pt x="92" y="42"/>
                    </a:lnTo>
                    <a:lnTo>
                      <a:pt x="96" y="68"/>
                    </a:lnTo>
                    <a:lnTo>
                      <a:pt x="98" y="94"/>
                    </a:lnTo>
                    <a:lnTo>
                      <a:pt x="98" y="106"/>
                    </a:lnTo>
                    <a:lnTo>
                      <a:pt x="96" y="118"/>
                    </a:lnTo>
                    <a:lnTo>
                      <a:pt x="92" y="128"/>
                    </a:lnTo>
                    <a:lnTo>
                      <a:pt x="84" y="136"/>
                    </a:lnTo>
                    <a:lnTo>
                      <a:pt x="76" y="142"/>
                    </a:lnTo>
                    <a:lnTo>
                      <a:pt x="64" y="146"/>
                    </a:lnTo>
                    <a:lnTo>
                      <a:pt x="64" y="146"/>
                    </a:lnTo>
                    <a:lnTo>
                      <a:pt x="62" y="146"/>
                    </a:lnTo>
                    <a:lnTo>
                      <a:pt x="54" y="144"/>
                    </a:lnTo>
                    <a:lnTo>
                      <a:pt x="44" y="140"/>
                    </a:lnTo>
                    <a:lnTo>
                      <a:pt x="34" y="132"/>
                    </a:lnTo>
                    <a:lnTo>
                      <a:pt x="28" y="126"/>
                    </a:lnTo>
                    <a:lnTo>
                      <a:pt x="22" y="118"/>
                    </a:lnTo>
                    <a:lnTo>
                      <a:pt x="16" y="106"/>
                    </a:lnTo>
                    <a:lnTo>
                      <a:pt x="12" y="94"/>
                    </a:lnTo>
                    <a:lnTo>
                      <a:pt x="6" y="78"/>
                    </a:lnTo>
                    <a:lnTo>
                      <a:pt x="4" y="60"/>
                    </a:lnTo>
                    <a:lnTo>
                      <a:pt x="0" y="40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2C29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Freeform: Shape 36"/>
              <p:cNvSpPr/>
              <p:nvPr/>
            </p:nvSpPr>
            <p:spPr bwMode="auto">
              <a:xfrm>
                <a:off x="3438071" y="5544911"/>
                <a:ext cx="149225" cy="1555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4" h="98">
                    <a:moveTo>
                      <a:pt x="58" y="84"/>
                    </a:moveTo>
                    <a:lnTo>
                      <a:pt x="58" y="84"/>
                    </a:lnTo>
                    <a:lnTo>
                      <a:pt x="50" y="84"/>
                    </a:lnTo>
                    <a:lnTo>
                      <a:pt x="44" y="82"/>
                    </a:lnTo>
                    <a:lnTo>
                      <a:pt x="36" y="78"/>
                    </a:lnTo>
                    <a:lnTo>
                      <a:pt x="26" y="70"/>
                    </a:lnTo>
                    <a:lnTo>
                      <a:pt x="16" y="58"/>
                    </a:lnTo>
                    <a:lnTo>
                      <a:pt x="8" y="40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8" y="44"/>
                    </a:lnTo>
                    <a:lnTo>
                      <a:pt x="16" y="66"/>
                    </a:lnTo>
                    <a:lnTo>
                      <a:pt x="26" y="80"/>
                    </a:lnTo>
                    <a:lnTo>
                      <a:pt x="36" y="90"/>
                    </a:lnTo>
                    <a:lnTo>
                      <a:pt x="46" y="94"/>
                    </a:lnTo>
                    <a:lnTo>
                      <a:pt x="52" y="96"/>
                    </a:lnTo>
                    <a:lnTo>
                      <a:pt x="60" y="98"/>
                    </a:lnTo>
                    <a:lnTo>
                      <a:pt x="60" y="98"/>
                    </a:lnTo>
                    <a:lnTo>
                      <a:pt x="68" y="96"/>
                    </a:lnTo>
                    <a:lnTo>
                      <a:pt x="74" y="92"/>
                    </a:lnTo>
                    <a:lnTo>
                      <a:pt x="84" y="84"/>
                    </a:lnTo>
                    <a:lnTo>
                      <a:pt x="90" y="74"/>
                    </a:lnTo>
                    <a:lnTo>
                      <a:pt x="94" y="60"/>
                    </a:lnTo>
                    <a:lnTo>
                      <a:pt x="94" y="46"/>
                    </a:lnTo>
                    <a:lnTo>
                      <a:pt x="94" y="30"/>
                    </a:lnTo>
                    <a:lnTo>
                      <a:pt x="92" y="16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92" y="28"/>
                    </a:lnTo>
                    <a:lnTo>
                      <a:pt x="92" y="40"/>
                    </a:lnTo>
                    <a:lnTo>
                      <a:pt x="90" y="52"/>
                    </a:lnTo>
                    <a:lnTo>
                      <a:pt x="86" y="64"/>
                    </a:lnTo>
                    <a:lnTo>
                      <a:pt x="78" y="72"/>
                    </a:lnTo>
                    <a:lnTo>
                      <a:pt x="70" y="80"/>
                    </a:lnTo>
                    <a:lnTo>
                      <a:pt x="58" y="84"/>
                    </a:lnTo>
                    <a:lnTo>
                      <a:pt x="58" y="8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Freeform: Shape 37"/>
              <p:cNvSpPr/>
              <p:nvPr/>
            </p:nvSpPr>
            <p:spPr bwMode="auto">
              <a:xfrm>
                <a:off x="3472996" y="5516336"/>
                <a:ext cx="127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8" y="4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Freeform: Shape 38"/>
              <p:cNvSpPr/>
              <p:nvPr/>
            </p:nvSpPr>
            <p:spPr bwMode="auto">
              <a:xfrm>
                <a:off x="3514271" y="5506811"/>
                <a:ext cx="15875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10" y="4"/>
                    </a:moveTo>
                    <a:lnTo>
                      <a:pt x="10" y="4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Freeform: Shape 39"/>
              <p:cNvSpPr/>
              <p:nvPr/>
            </p:nvSpPr>
            <p:spPr bwMode="auto">
              <a:xfrm>
                <a:off x="3479346" y="5544911"/>
                <a:ext cx="127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Freeform: Shape 40"/>
              <p:cNvSpPr/>
              <p:nvPr/>
            </p:nvSpPr>
            <p:spPr bwMode="auto">
              <a:xfrm>
                <a:off x="3520621" y="5535386"/>
                <a:ext cx="15875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10" y="2"/>
                    </a:moveTo>
                    <a:lnTo>
                      <a:pt x="10" y="2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Freeform: Shape 41"/>
              <p:cNvSpPr/>
              <p:nvPr/>
            </p:nvSpPr>
            <p:spPr bwMode="auto">
              <a:xfrm>
                <a:off x="3482521" y="5567136"/>
                <a:ext cx="1587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10" y="4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7" name="Freeform: Shape 42"/>
              <p:cNvSpPr/>
              <p:nvPr/>
            </p:nvSpPr>
            <p:spPr bwMode="auto">
              <a:xfrm>
                <a:off x="3526971" y="5560786"/>
                <a:ext cx="127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8" y="2"/>
                    </a:moveTo>
                    <a:lnTo>
                      <a:pt x="8" y="2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Freeform: Shape 43"/>
              <p:cNvSpPr/>
              <p:nvPr/>
            </p:nvSpPr>
            <p:spPr bwMode="auto">
              <a:xfrm>
                <a:off x="3488871" y="5592536"/>
                <a:ext cx="127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8" y="4"/>
                    </a:lnTo>
                    <a:lnTo>
                      <a:pt x="8" y="6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Freeform: Shape 44"/>
              <p:cNvSpPr/>
              <p:nvPr/>
            </p:nvSpPr>
            <p:spPr bwMode="auto">
              <a:xfrm>
                <a:off x="3530146" y="5583011"/>
                <a:ext cx="1587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0">
                    <a:moveTo>
                      <a:pt x="10" y="4"/>
                    </a:moveTo>
                    <a:lnTo>
                      <a:pt x="10" y="4"/>
                    </a:lnTo>
                    <a:lnTo>
                      <a:pt x="8" y="8"/>
                    </a:lnTo>
                    <a:lnTo>
                      <a:pt x="6" y="10"/>
                    </a:lnTo>
                    <a:lnTo>
                      <a:pt x="6" y="10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Freeform: Shape 45"/>
              <p:cNvSpPr/>
              <p:nvPr/>
            </p:nvSpPr>
            <p:spPr bwMode="auto">
              <a:xfrm>
                <a:off x="3476171" y="5509986"/>
                <a:ext cx="4762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10">
                    <a:moveTo>
                      <a:pt x="30" y="2"/>
                    </a:moveTo>
                    <a:lnTo>
                      <a:pt x="30" y="2"/>
                    </a:lnTo>
                    <a:lnTo>
                      <a:pt x="3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1" name="Freeform: Shape 46"/>
              <p:cNvSpPr/>
              <p:nvPr/>
            </p:nvSpPr>
            <p:spPr bwMode="auto">
              <a:xfrm>
                <a:off x="3482521" y="5538561"/>
                <a:ext cx="4762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10">
                    <a:moveTo>
                      <a:pt x="30" y="2"/>
                    </a:moveTo>
                    <a:lnTo>
                      <a:pt x="30" y="2"/>
                    </a:lnTo>
                    <a:lnTo>
                      <a:pt x="30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2"/>
                    </a:lnTo>
                    <a:lnTo>
                      <a:pt x="30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Freeform: Shape 47"/>
              <p:cNvSpPr/>
              <p:nvPr/>
            </p:nvSpPr>
            <p:spPr bwMode="auto">
              <a:xfrm>
                <a:off x="3485696" y="5563961"/>
                <a:ext cx="508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8">
                    <a:moveTo>
                      <a:pt x="32" y="0"/>
                    </a:moveTo>
                    <a:lnTo>
                      <a:pt x="32" y="0"/>
                    </a:lnTo>
                    <a:lnTo>
                      <a:pt x="30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Freeform: Shape 48"/>
              <p:cNvSpPr/>
              <p:nvPr/>
            </p:nvSpPr>
            <p:spPr bwMode="auto">
              <a:xfrm>
                <a:off x="3492046" y="5589361"/>
                <a:ext cx="47625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8">
                    <a:moveTo>
                      <a:pt x="30" y="0"/>
                    </a:moveTo>
                    <a:lnTo>
                      <a:pt x="30" y="0"/>
                    </a:lnTo>
                    <a:lnTo>
                      <a:pt x="30" y="2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Freeform: Shape 49"/>
              <p:cNvSpPr/>
              <p:nvPr/>
            </p:nvSpPr>
            <p:spPr bwMode="auto">
              <a:xfrm>
                <a:off x="3476171" y="5519511"/>
                <a:ext cx="53975" cy="25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6">
                    <a:moveTo>
                      <a:pt x="34" y="14"/>
                    </a:moveTo>
                    <a:lnTo>
                      <a:pt x="34" y="14"/>
                    </a:lnTo>
                    <a:lnTo>
                      <a:pt x="32" y="1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Freeform: Shape 50"/>
              <p:cNvSpPr/>
              <p:nvPr/>
            </p:nvSpPr>
            <p:spPr bwMode="auto">
              <a:xfrm>
                <a:off x="3482521" y="5509986"/>
                <a:ext cx="41275" cy="412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0" y="26"/>
                    </a:moveTo>
                    <a:lnTo>
                      <a:pt x="0" y="24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4"/>
                    </a:lnTo>
                    <a:lnTo>
                      <a:pt x="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Freeform: Shape 51"/>
              <p:cNvSpPr/>
              <p:nvPr/>
            </p:nvSpPr>
            <p:spPr bwMode="auto">
              <a:xfrm>
                <a:off x="3482521" y="5544911"/>
                <a:ext cx="53975" cy="25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6">
                    <a:moveTo>
                      <a:pt x="34" y="14"/>
                    </a:moveTo>
                    <a:lnTo>
                      <a:pt x="34" y="14"/>
                    </a:lnTo>
                    <a:lnTo>
                      <a:pt x="32" y="1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4" y="12"/>
                    </a:lnTo>
                    <a:lnTo>
                      <a:pt x="34" y="12"/>
                    </a:lnTo>
                    <a:lnTo>
                      <a:pt x="34" y="14"/>
                    </a:lnTo>
                    <a:lnTo>
                      <a:pt x="34" y="1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Freeform: Shape 52"/>
              <p:cNvSpPr/>
              <p:nvPr/>
            </p:nvSpPr>
            <p:spPr bwMode="auto">
              <a:xfrm>
                <a:off x="3485696" y="5538561"/>
                <a:ext cx="44450" cy="381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0" y="24"/>
                    </a:moveTo>
                    <a:lnTo>
                      <a:pt x="0" y="22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28" y="2"/>
                    </a:lnTo>
                    <a:lnTo>
                      <a:pt x="4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Freeform: Shape 53"/>
              <p:cNvSpPr/>
              <p:nvPr/>
            </p:nvSpPr>
            <p:spPr bwMode="auto">
              <a:xfrm>
                <a:off x="3485696" y="5573486"/>
                <a:ext cx="53975" cy="190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2">
                    <a:moveTo>
                      <a:pt x="34" y="12"/>
                    </a:moveTo>
                    <a:lnTo>
                      <a:pt x="34" y="12"/>
                    </a:lnTo>
                    <a:lnTo>
                      <a:pt x="32" y="12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34" y="12"/>
                    </a:lnTo>
                    <a:lnTo>
                      <a:pt x="34" y="12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Freeform: Shape 54"/>
              <p:cNvSpPr/>
              <p:nvPr/>
            </p:nvSpPr>
            <p:spPr bwMode="auto">
              <a:xfrm>
                <a:off x="3492046" y="5563961"/>
                <a:ext cx="41275" cy="381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4">
                    <a:moveTo>
                      <a:pt x="0" y="24"/>
                    </a:moveTo>
                    <a:lnTo>
                      <a:pt x="0" y="22"/>
                    </a:ln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" y="2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Freeform: Shape 55"/>
              <p:cNvSpPr/>
              <p:nvPr/>
            </p:nvSpPr>
            <p:spPr bwMode="auto">
              <a:xfrm>
                <a:off x="3072946" y="4103461"/>
                <a:ext cx="495300" cy="13938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12" h="878">
                    <a:moveTo>
                      <a:pt x="4" y="56"/>
                    </a:moveTo>
                    <a:lnTo>
                      <a:pt x="4" y="56"/>
                    </a:lnTo>
                    <a:lnTo>
                      <a:pt x="10" y="42"/>
                    </a:lnTo>
                    <a:lnTo>
                      <a:pt x="20" y="30"/>
                    </a:lnTo>
                    <a:lnTo>
                      <a:pt x="32" y="1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60" y="4"/>
                    </a:lnTo>
                    <a:lnTo>
                      <a:pt x="72" y="0"/>
                    </a:lnTo>
                    <a:lnTo>
                      <a:pt x="86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10" y="0"/>
                    </a:lnTo>
                    <a:lnTo>
                      <a:pt x="120" y="4"/>
                    </a:lnTo>
                    <a:lnTo>
                      <a:pt x="130" y="8"/>
                    </a:lnTo>
                    <a:lnTo>
                      <a:pt x="140" y="14"/>
                    </a:lnTo>
                    <a:lnTo>
                      <a:pt x="146" y="20"/>
                    </a:lnTo>
                    <a:lnTo>
                      <a:pt x="154" y="26"/>
                    </a:lnTo>
                    <a:lnTo>
                      <a:pt x="166" y="44"/>
                    </a:lnTo>
                    <a:lnTo>
                      <a:pt x="174" y="62"/>
                    </a:lnTo>
                    <a:lnTo>
                      <a:pt x="182" y="82"/>
                    </a:lnTo>
                    <a:lnTo>
                      <a:pt x="190" y="124"/>
                    </a:lnTo>
                    <a:lnTo>
                      <a:pt x="190" y="124"/>
                    </a:lnTo>
                    <a:lnTo>
                      <a:pt x="202" y="182"/>
                    </a:lnTo>
                    <a:lnTo>
                      <a:pt x="214" y="238"/>
                    </a:lnTo>
                    <a:lnTo>
                      <a:pt x="228" y="296"/>
                    </a:lnTo>
                    <a:lnTo>
                      <a:pt x="240" y="354"/>
                    </a:lnTo>
                    <a:lnTo>
                      <a:pt x="240" y="354"/>
                    </a:lnTo>
                    <a:lnTo>
                      <a:pt x="254" y="436"/>
                    </a:lnTo>
                    <a:lnTo>
                      <a:pt x="266" y="518"/>
                    </a:lnTo>
                    <a:lnTo>
                      <a:pt x="266" y="518"/>
                    </a:lnTo>
                    <a:lnTo>
                      <a:pt x="290" y="686"/>
                    </a:lnTo>
                    <a:lnTo>
                      <a:pt x="304" y="780"/>
                    </a:lnTo>
                    <a:lnTo>
                      <a:pt x="312" y="856"/>
                    </a:lnTo>
                    <a:lnTo>
                      <a:pt x="204" y="878"/>
                    </a:lnTo>
                    <a:lnTo>
                      <a:pt x="204" y="878"/>
                    </a:lnTo>
                    <a:lnTo>
                      <a:pt x="188" y="836"/>
                    </a:lnTo>
                    <a:lnTo>
                      <a:pt x="172" y="796"/>
                    </a:lnTo>
                    <a:lnTo>
                      <a:pt x="150" y="722"/>
                    </a:lnTo>
                    <a:lnTo>
                      <a:pt x="132" y="658"/>
                    </a:lnTo>
                    <a:lnTo>
                      <a:pt x="118" y="608"/>
                    </a:lnTo>
                    <a:lnTo>
                      <a:pt x="118" y="608"/>
                    </a:lnTo>
                    <a:lnTo>
                      <a:pt x="92" y="522"/>
                    </a:lnTo>
                    <a:lnTo>
                      <a:pt x="66" y="432"/>
                    </a:lnTo>
                    <a:lnTo>
                      <a:pt x="44" y="340"/>
                    </a:lnTo>
                    <a:lnTo>
                      <a:pt x="26" y="250"/>
                    </a:lnTo>
                    <a:lnTo>
                      <a:pt x="26" y="250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2" y="128"/>
                    </a:lnTo>
                    <a:lnTo>
                      <a:pt x="0" y="104"/>
                    </a:lnTo>
                    <a:lnTo>
                      <a:pt x="0" y="80"/>
                    </a:lnTo>
                    <a:lnTo>
                      <a:pt x="4" y="56"/>
                    </a:lnTo>
                    <a:lnTo>
                      <a:pt x="4" y="56"/>
                    </a:lnTo>
                    <a:close/>
                  </a:path>
                </a:pathLst>
              </a:custGeom>
              <a:solidFill>
                <a:srgbClr val="071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Freeform: Shape 56"/>
              <p:cNvSpPr/>
              <p:nvPr/>
            </p:nvSpPr>
            <p:spPr bwMode="auto">
              <a:xfrm>
                <a:off x="3596821" y="5189311"/>
                <a:ext cx="155575" cy="3333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8" h="210">
                    <a:moveTo>
                      <a:pt x="24" y="0"/>
                    </a:moveTo>
                    <a:lnTo>
                      <a:pt x="98" y="12"/>
                    </a:lnTo>
                    <a:lnTo>
                      <a:pt x="82" y="122"/>
                    </a:lnTo>
                    <a:lnTo>
                      <a:pt x="82" y="122"/>
                    </a:lnTo>
                    <a:lnTo>
                      <a:pt x="80" y="136"/>
                    </a:lnTo>
                    <a:lnTo>
                      <a:pt x="76" y="150"/>
                    </a:lnTo>
                    <a:lnTo>
                      <a:pt x="70" y="166"/>
                    </a:lnTo>
                    <a:lnTo>
                      <a:pt x="62" y="182"/>
                    </a:lnTo>
                    <a:lnTo>
                      <a:pt x="52" y="196"/>
                    </a:lnTo>
                    <a:lnTo>
                      <a:pt x="46" y="202"/>
                    </a:lnTo>
                    <a:lnTo>
                      <a:pt x="40" y="206"/>
                    </a:lnTo>
                    <a:lnTo>
                      <a:pt x="32" y="210"/>
                    </a:lnTo>
                    <a:lnTo>
                      <a:pt x="24" y="210"/>
                    </a:lnTo>
                    <a:lnTo>
                      <a:pt x="24" y="210"/>
                    </a:lnTo>
                    <a:lnTo>
                      <a:pt x="18" y="206"/>
                    </a:lnTo>
                    <a:lnTo>
                      <a:pt x="14" y="200"/>
                    </a:lnTo>
                    <a:lnTo>
                      <a:pt x="8" y="192"/>
                    </a:lnTo>
                    <a:lnTo>
                      <a:pt x="4" y="178"/>
                    </a:lnTo>
                    <a:lnTo>
                      <a:pt x="0" y="162"/>
                    </a:lnTo>
                    <a:lnTo>
                      <a:pt x="0" y="140"/>
                    </a:lnTo>
                    <a:lnTo>
                      <a:pt x="4" y="114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Freeform: Shape 57"/>
              <p:cNvSpPr/>
              <p:nvPr/>
            </p:nvSpPr>
            <p:spPr bwMode="auto">
              <a:xfrm>
                <a:off x="3574596" y="5373461"/>
                <a:ext cx="152400" cy="2317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" h="146">
                    <a:moveTo>
                      <a:pt x="18" y="0"/>
                    </a:moveTo>
                    <a:lnTo>
                      <a:pt x="18" y="0"/>
                    </a:lnTo>
                    <a:lnTo>
                      <a:pt x="24" y="2"/>
                    </a:lnTo>
                    <a:lnTo>
                      <a:pt x="42" y="6"/>
                    </a:lnTo>
                    <a:lnTo>
                      <a:pt x="66" y="12"/>
                    </a:lnTo>
                    <a:lnTo>
                      <a:pt x="80" y="12"/>
                    </a:lnTo>
                    <a:lnTo>
                      <a:pt x="96" y="12"/>
                    </a:lnTo>
                    <a:lnTo>
                      <a:pt x="96" y="12"/>
                    </a:lnTo>
                    <a:lnTo>
                      <a:pt x="96" y="34"/>
                    </a:lnTo>
                    <a:lnTo>
                      <a:pt x="94" y="58"/>
                    </a:lnTo>
                    <a:lnTo>
                      <a:pt x="90" y="82"/>
                    </a:lnTo>
                    <a:lnTo>
                      <a:pt x="82" y="108"/>
                    </a:lnTo>
                    <a:lnTo>
                      <a:pt x="78" y="120"/>
                    </a:lnTo>
                    <a:lnTo>
                      <a:pt x="72" y="128"/>
                    </a:lnTo>
                    <a:lnTo>
                      <a:pt x="64" y="136"/>
                    </a:lnTo>
                    <a:lnTo>
                      <a:pt x="54" y="142"/>
                    </a:lnTo>
                    <a:lnTo>
                      <a:pt x="44" y="146"/>
                    </a:lnTo>
                    <a:lnTo>
                      <a:pt x="32" y="144"/>
                    </a:lnTo>
                    <a:lnTo>
                      <a:pt x="32" y="144"/>
                    </a:lnTo>
                    <a:lnTo>
                      <a:pt x="28" y="144"/>
                    </a:lnTo>
                    <a:lnTo>
                      <a:pt x="22" y="140"/>
                    </a:lnTo>
                    <a:lnTo>
                      <a:pt x="14" y="134"/>
                    </a:lnTo>
                    <a:lnTo>
                      <a:pt x="8" y="120"/>
                    </a:lnTo>
                    <a:lnTo>
                      <a:pt x="4" y="112"/>
                    </a:lnTo>
                    <a:lnTo>
                      <a:pt x="2" y="102"/>
                    </a:lnTo>
                    <a:lnTo>
                      <a:pt x="0" y="90"/>
                    </a:lnTo>
                    <a:lnTo>
                      <a:pt x="0" y="78"/>
                    </a:lnTo>
                    <a:lnTo>
                      <a:pt x="2" y="62"/>
                    </a:lnTo>
                    <a:lnTo>
                      <a:pt x="4" y="44"/>
                    </a:lnTo>
                    <a:lnTo>
                      <a:pt x="10" y="22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2C29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Freeform: Shape 58"/>
              <p:cNvSpPr/>
              <p:nvPr/>
            </p:nvSpPr>
            <p:spPr bwMode="auto">
              <a:xfrm>
                <a:off x="3574596" y="5452836"/>
                <a:ext cx="146050" cy="152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2" h="96">
                    <a:moveTo>
                      <a:pt x="34" y="82"/>
                    </a:moveTo>
                    <a:lnTo>
                      <a:pt x="34" y="82"/>
                    </a:lnTo>
                    <a:lnTo>
                      <a:pt x="28" y="80"/>
                    </a:lnTo>
                    <a:lnTo>
                      <a:pt x="22" y="76"/>
                    </a:lnTo>
                    <a:lnTo>
                      <a:pt x="16" y="68"/>
                    </a:lnTo>
                    <a:lnTo>
                      <a:pt x="8" y="58"/>
                    </a:lnTo>
                    <a:lnTo>
                      <a:pt x="4" y="44"/>
                    </a:lnTo>
                    <a:lnTo>
                      <a:pt x="2" y="2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28"/>
                    </a:lnTo>
                    <a:lnTo>
                      <a:pt x="2" y="50"/>
                    </a:lnTo>
                    <a:lnTo>
                      <a:pt x="6" y="68"/>
                    </a:lnTo>
                    <a:lnTo>
                      <a:pt x="12" y="80"/>
                    </a:lnTo>
                    <a:lnTo>
                      <a:pt x="18" y="88"/>
                    </a:lnTo>
                    <a:lnTo>
                      <a:pt x="24" y="94"/>
                    </a:lnTo>
                    <a:lnTo>
                      <a:pt x="30" y="96"/>
                    </a:lnTo>
                    <a:lnTo>
                      <a:pt x="30" y="96"/>
                    </a:lnTo>
                    <a:lnTo>
                      <a:pt x="38" y="96"/>
                    </a:lnTo>
                    <a:lnTo>
                      <a:pt x="46" y="96"/>
                    </a:lnTo>
                    <a:lnTo>
                      <a:pt x="58" y="92"/>
                    </a:lnTo>
                    <a:lnTo>
                      <a:pt x="68" y="84"/>
                    </a:lnTo>
                    <a:lnTo>
                      <a:pt x="76" y="74"/>
                    </a:lnTo>
                    <a:lnTo>
                      <a:pt x="82" y="60"/>
                    </a:lnTo>
                    <a:lnTo>
                      <a:pt x="86" y="46"/>
                    </a:lnTo>
                    <a:lnTo>
                      <a:pt x="90" y="30"/>
                    </a:lnTo>
                    <a:lnTo>
                      <a:pt x="92" y="16"/>
                    </a:lnTo>
                    <a:lnTo>
                      <a:pt x="92" y="16"/>
                    </a:lnTo>
                    <a:lnTo>
                      <a:pt x="86" y="42"/>
                    </a:lnTo>
                    <a:lnTo>
                      <a:pt x="80" y="54"/>
                    </a:lnTo>
                    <a:lnTo>
                      <a:pt x="74" y="64"/>
                    </a:lnTo>
                    <a:lnTo>
                      <a:pt x="66" y="74"/>
                    </a:lnTo>
                    <a:lnTo>
                      <a:pt x="58" y="80"/>
                    </a:lnTo>
                    <a:lnTo>
                      <a:pt x="46" y="82"/>
                    </a:lnTo>
                    <a:lnTo>
                      <a:pt x="34" y="82"/>
                    </a:lnTo>
                    <a:lnTo>
                      <a:pt x="34" y="8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Freeform: Shape 59"/>
              <p:cNvSpPr/>
              <p:nvPr/>
            </p:nvSpPr>
            <p:spPr bwMode="auto">
              <a:xfrm>
                <a:off x="3628571" y="5414736"/>
                <a:ext cx="15875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10" y="4"/>
                    </a:moveTo>
                    <a:lnTo>
                      <a:pt x="10" y="4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Freeform: Shape 60"/>
              <p:cNvSpPr/>
              <p:nvPr/>
            </p:nvSpPr>
            <p:spPr bwMode="auto">
              <a:xfrm>
                <a:off x="3673021" y="5421086"/>
                <a:ext cx="127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8" y="4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Freeform: Shape 61"/>
              <p:cNvSpPr/>
              <p:nvPr/>
            </p:nvSpPr>
            <p:spPr bwMode="auto">
              <a:xfrm>
                <a:off x="3625396" y="5443311"/>
                <a:ext cx="127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8">
                    <a:moveTo>
                      <a:pt x="8" y="4"/>
                    </a:moveTo>
                    <a:lnTo>
                      <a:pt x="8" y="4"/>
                    </a:lnTo>
                    <a:lnTo>
                      <a:pt x="6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0"/>
                    </a:lnTo>
                    <a:lnTo>
                      <a:pt x="8" y="4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Freeform: Shape 62"/>
              <p:cNvSpPr/>
              <p:nvPr/>
            </p:nvSpPr>
            <p:spPr bwMode="auto">
              <a:xfrm>
                <a:off x="3666671" y="5449661"/>
                <a:ext cx="15875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10" y="4"/>
                    </a:moveTo>
                    <a:lnTo>
                      <a:pt x="10" y="4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Freeform: Shape 63"/>
              <p:cNvSpPr/>
              <p:nvPr/>
            </p:nvSpPr>
            <p:spPr bwMode="auto">
              <a:xfrm>
                <a:off x="3619046" y="5465536"/>
                <a:ext cx="1587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lnTo>
                      <a:pt x="10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2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Freeform: Shape 64"/>
              <p:cNvSpPr/>
              <p:nvPr/>
            </p:nvSpPr>
            <p:spPr bwMode="auto">
              <a:xfrm>
                <a:off x="3663496" y="5475061"/>
                <a:ext cx="15875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8">
                    <a:moveTo>
                      <a:pt x="10" y="4"/>
                    </a:moveTo>
                    <a:lnTo>
                      <a:pt x="10" y="4"/>
                    </a:lnTo>
                    <a:lnTo>
                      <a:pt x="8" y="8"/>
                    </a:lnTo>
                    <a:lnTo>
                      <a:pt x="4" y="8"/>
                    </a:lnTo>
                    <a:lnTo>
                      <a:pt x="4" y="8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10" y="4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Freeform: Shape 65"/>
              <p:cNvSpPr/>
              <p:nvPr/>
            </p:nvSpPr>
            <p:spPr bwMode="auto">
              <a:xfrm>
                <a:off x="3615871" y="5490936"/>
                <a:ext cx="1587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lnTo>
                      <a:pt x="10" y="6"/>
                    </a:lnTo>
                    <a:lnTo>
                      <a:pt x="8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2"/>
                    </a:lnTo>
                    <a:lnTo>
                      <a:pt x="10" y="6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Freeform: Shape 66"/>
              <p:cNvSpPr/>
              <p:nvPr/>
            </p:nvSpPr>
            <p:spPr bwMode="auto">
              <a:xfrm>
                <a:off x="3660321" y="5497286"/>
                <a:ext cx="12700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0">
                    <a:moveTo>
                      <a:pt x="8" y="6"/>
                    </a:moveTo>
                    <a:lnTo>
                      <a:pt x="8" y="6"/>
                    </a:lnTo>
                    <a:lnTo>
                      <a:pt x="6" y="8"/>
                    </a:lnTo>
                    <a:lnTo>
                      <a:pt x="4" y="10"/>
                    </a:lnTo>
                    <a:lnTo>
                      <a:pt x="4" y="10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8" y="6"/>
                    </a:lnTo>
                    <a:lnTo>
                      <a:pt x="8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Freeform: Shape 67"/>
              <p:cNvSpPr/>
              <p:nvPr/>
            </p:nvSpPr>
            <p:spPr bwMode="auto">
              <a:xfrm>
                <a:off x="3631746" y="5417911"/>
                <a:ext cx="508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8">
                    <a:moveTo>
                      <a:pt x="32" y="6"/>
                    </a:moveTo>
                    <a:lnTo>
                      <a:pt x="32" y="6"/>
                    </a:lnTo>
                    <a:lnTo>
                      <a:pt x="30" y="8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Freeform: Shape 68"/>
              <p:cNvSpPr/>
              <p:nvPr/>
            </p:nvSpPr>
            <p:spPr bwMode="auto">
              <a:xfrm>
                <a:off x="3628571" y="5446486"/>
                <a:ext cx="50800" cy="127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8">
                    <a:moveTo>
                      <a:pt x="32" y="6"/>
                    </a:moveTo>
                    <a:lnTo>
                      <a:pt x="32" y="6"/>
                    </a:lnTo>
                    <a:lnTo>
                      <a:pt x="30" y="8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Freeform: Shape 69"/>
              <p:cNvSpPr/>
              <p:nvPr/>
            </p:nvSpPr>
            <p:spPr bwMode="auto">
              <a:xfrm>
                <a:off x="3625396" y="5471886"/>
                <a:ext cx="47625" cy="95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" h="6">
                    <a:moveTo>
                      <a:pt x="30" y="6"/>
                    </a:moveTo>
                    <a:lnTo>
                      <a:pt x="30" y="6"/>
                    </a:lnTo>
                    <a:lnTo>
                      <a:pt x="30" y="6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0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Freeform: Shape 70"/>
              <p:cNvSpPr/>
              <p:nvPr/>
            </p:nvSpPr>
            <p:spPr bwMode="auto">
              <a:xfrm>
                <a:off x="3619046" y="5497286"/>
                <a:ext cx="50800" cy="95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6">
                    <a:moveTo>
                      <a:pt x="32" y="6"/>
                    </a:moveTo>
                    <a:lnTo>
                      <a:pt x="32" y="6"/>
                    </a:lnTo>
                    <a:lnTo>
                      <a:pt x="30" y="6"/>
                    </a:lnTo>
                    <a:lnTo>
                      <a:pt x="2" y="2"/>
                    </a:lnTo>
                    <a:lnTo>
                      <a:pt x="2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30" y="4"/>
                    </a:lnTo>
                    <a:lnTo>
                      <a:pt x="30" y="4"/>
                    </a:lnTo>
                    <a:lnTo>
                      <a:pt x="32" y="6"/>
                    </a:ln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Freeform: Shape 71"/>
              <p:cNvSpPr/>
              <p:nvPr/>
            </p:nvSpPr>
            <p:spPr bwMode="auto">
              <a:xfrm>
                <a:off x="3631746" y="5417911"/>
                <a:ext cx="44450" cy="381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4"/>
                    </a:moveTo>
                    <a:lnTo>
                      <a:pt x="26" y="2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8" y="22"/>
                    </a:ln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Freeform: Shape 72"/>
              <p:cNvSpPr/>
              <p:nvPr/>
            </p:nvSpPr>
            <p:spPr bwMode="auto">
              <a:xfrm>
                <a:off x="3628571" y="5424261"/>
                <a:ext cx="53975" cy="25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6">
                    <a:moveTo>
                      <a:pt x="0" y="16"/>
                    </a:moveTo>
                    <a:lnTo>
                      <a:pt x="0" y="16"/>
                    </a:lnTo>
                    <a:lnTo>
                      <a:pt x="0" y="12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4" y="2"/>
                    </a:lnTo>
                    <a:lnTo>
                      <a:pt x="34" y="2"/>
                    </a:lnTo>
                    <a:lnTo>
                      <a:pt x="34" y="4"/>
                    </a:lnTo>
                    <a:lnTo>
                      <a:pt x="2" y="16"/>
                    </a:lnTo>
                    <a:lnTo>
                      <a:pt x="2" y="1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Freeform: Shape 73"/>
              <p:cNvSpPr/>
              <p:nvPr/>
            </p:nvSpPr>
            <p:spPr bwMode="auto">
              <a:xfrm>
                <a:off x="3628571" y="5446486"/>
                <a:ext cx="44450" cy="381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4">
                    <a:moveTo>
                      <a:pt x="28" y="24"/>
                    </a:moveTo>
                    <a:lnTo>
                      <a:pt x="26" y="2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28" y="22"/>
                    </a:lnTo>
                    <a:lnTo>
                      <a:pt x="28" y="2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Freeform: Shape 74"/>
              <p:cNvSpPr/>
              <p:nvPr/>
            </p:nvSpPr>
            <p:spPr bwMode="auto">
              <a:xfrm>
                <a:off x="3625396" y="5452836"/>
                <a:ext cx="50800" cy="222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14">
                    <a:moveTo>
                      <a:pt x="0" y="14"/>
                    </a:moveTo>
                    <a:lnTo>
                      <a:pt x="0" y="14"/>
                    </a:lnTo>
                    <a:lnTo>
                      <a:pt x="0" y="12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32" y="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Freeform: Shape 75"/>
              <p:cNvSpPr/>
              <p:nvPr/>
            </p:nvSpPr>
            <p:spPr bwMode="auto">
              <a:xfrm>
                <a:off x="3625396" y="5471886"/>
                <a:ext cx="44450" cy="349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28" y="22"/>
                    </a:moveTo>
                    <a:lnTo>
                      <a:pt x="26" y="2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8" y="20"/>
                    </a:lnTo>
                    <a:lnTo>
                      <a:pt x="28" y="22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1" name="Freeform: Shape 76"/>
              <p:cNvSpPr/>
              <p:nvPr/>
            </p:nvSpPr>
            <p:spPr bwMode="auto">
              <a:xfrm>
                <a:off x="3619046" y="5478236"/>
                <a:ext cx="50800" cy="222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2" h="14">
                    <a:moveTo>
                      <a:pt x="0" y="12"/>
                    </a:moveTo>
                    <a:lnTo>
                      <a:pt x="0" y="12"/>
                    </a:lnTo>
                    <a:lnTo>
                      <a:pt x="0" y="10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32" y="2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4141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2" name="Freeform: Shape 77"/>
              <p:cNvSpPr/>
              <p:nvPr/>
            </p:nvSpPr>
            <p:spPr bwMode="auto">
              <a:xfrm>
                <a:off x="3587296" y="3995511"/>
                <a:ext cx="466725" cy="13938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94" h="878">
                    <a:moveTo>
                      <a:pt x="128" y="30"/>
                    </a:moveTo>
                    <a:lnTo>
                      <a:pt x="128" y="30"/>
                    </a:lnTo>
                    <a:lnTo>
                      <a:pt x="136" y="20"/>
                    </a:lnTo>
                    <a:lnTo>
                      <a:pt x="148" y="12"/>
                    </a:lnTo>
                    <a:lnTo>
                      <a:pt x="162" y="4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88" y="0"/>
                    </a:lnTo>
                    <a:lnTo>
                      <a:pt x="200" y="0"/>
                    </a:lnTo>
                    <a:lnTo>
                      <a:pt x="224" y="6"/>
                    </a:lnTo>
                    <a:lnTo>
                      <a:pt x="224" y="6"/>
                    </a:lnTo>
                    <a:lnTo>
                      <a:pt x="238" y="10"/>
                    </a:lnTo>
                    <a:lnTo>
                      <a:pt x="250" y="16"/>
                    </a:lnTo>
                    <a:lnTo>
                      <a:pt x="260" y="22"/>
                    </a:lnTo>
                    <a:lnTo>
                      <a:pt x="268" y="30"/>
                    </a:lnTo>
                    <a:lnTo>
                      <a:pt x="276" y="40"/>
                    </a:lnTo>
                    <a:lnTo>
                      <a:pt x="282" y="48"/>
                    </a:lnTo>
                    <a:lnTo>
                      <a:pt x="286" y="58"/>
                    </a:lnTo>
                    <a:lnTo>
                      <a:pt x="290" y="68"/>
                    </a:lnTo>
                    <a:lnTo>
                      <a:pt x="294" y="90"/>
                    </a:lnTo>
                    <a:lnTo>
                      <a:pt x="294" y="114"/>
                    </a:lnTo>
                    <a:lnTo>
                      <a:pt x="292" y="136"/>
                    </a:lnTo>
                    <a:lnTo>
                      <a:pt x="288" y="156"/>
                    </a:lnTo>
                    <a:lnTo>
                      <a:pt x="288" y="156"/>
                    </a:lnTo>
                    <a:lnTo>
                      <a:pt x="278" y="214"/>
                    </a:lnTo>
                    <a:lnTo>
                      <a:pt x="266" y="270"/>
                    </a:lnTo>
                    <a:lnTo>
                      <a:pt x="252" y="328"/>
                    </a:lnTo>
                    <a:lnTo>
                      <a:pt x="242" y="384"/>
                    </a:lnTo>
                    <a:lnTo>
                      <a:pt x="242" y="384"/>
                    </a:lnTo>
                    <a:lnTo>
                      <a:pt x="232" y="426"/>
                    </a:lnTo>
                    <a:lnTo>
                      <a:pt x="220" y="468"/>
                    </a:lnTo>
                    <a:lnTo>
                      <a:pt x="208" y="510"/>
                    </a:lnTo>
                    <a:lnTo>
                      <a:pt x="198" y="550"/>
                    </a:lnTo>
                    <a:lnTo>
                      <a:pt x="198" y="550"/>
                    </a:lnTo>
                    <a:lnTo>
                      <a:pt x="180" y="624"/>
                    </a:lnTo>
                    <a:lnTo>
                      <a:pt x="154" y="714"/>
                    </a:lnTo>
                    <a:lnTo>
                      <a:pt x="110" y="878"/>
                    </a:lnTo>
                    <a:lnTo>
                      <a:pt x="0" y="866"/>
                    </a:lnTo>
                    <a:lnTo>
                      <a:pt x="0" y="866"/>
                    </a:lnTo>
                    <a:lnTo>
                      <a:pt x="8" y="808"/>
                    </a:lnTo>
                    <a:lnTo>
                      <a:pt x="16" y="728"/>
                    </a:lnTo>
                    <a:lnTo>
                      <a:pt x="28" y="582"/>
                    </a:lnTo>
                    <a:lnTo>
                      <a:pt x="28" y="582"/>
                    </a:lnTo>
                    <a:lnTo>
                      <a:pt x="36" y="494"/>
                    </a:lnTo>
                    <a:lnTo>
                      <a:pt x="46" y="404"/>
                    </a:lnTo>
                    <a:lnTo>
                      <a:pt x="58" y="314"/>
                    </a:lnTo>
                    <a:lnTo>
                      <a:pt x="74" y="226"/>
                    </a:lnTo>
                    <a:lnTo>
                      <a:pt x="74" y="226"/>
                    </a:lnTo>
                    <a:lnTo>
                      <a:pt x="94" y="124"/>
                    </a:lnTo>
                    <a:lnTo>
                      <a:pt x="94" y="124"/>
                    </a:lnTo>
                    <a:lnTo>
                      <a:pt x="98" y="100"/>
                    </a:lnTo>
                    <a:lnTo>
                      <a:pt x="106" y="76"/>
                    </a:lnTo>
                    <a:lnTo>
                      <a:pt x="116" y="52"/>
                    </a:lnTo>
                    <a:lnTo>
                      <a:pt x="128" y="30"/>
                    </a:lnTo>
                    <a:lnTo>
                      <a:pt x="128" y="30"/>
                    </a:lnTo>
                    <a:close/>
                  </a:path>
                </a:pathLst>
              </a:custGeom>
              <a:solidFill>
                <a:srgbClr val="071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3" name="Freeform: Shape 78"/>
              <p:cNvSpPr/>
              <p:nvPr/>
            </p:nvSpPr>
            <p:spPr bwMode="auto">
              <a:xfrm>
                <a:off x="3095171" y="3087461"/>
                <a:ext cx="892175" cy="3683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2" h="232">
                    <a:moveTo>
                      <a:pt x="404" y="2"/>
                    </a:moveTo>
                    <a:lnTo>
                      <a:pt x="404" y="2"/>
                    </a:lnTo>
                    <a:lnTo>
                      <a:pt x="426" y="4"/>
                    </a:lnTo>
                    <a:lnTo>
                      <a:pt x="448" y="6"/>
                    </a:lnTo>
                    <a:lnTo>
                      <a:pt x="448" y="6"/>
                    </a:lnTo>
                    <a:lnTo>
                      <a:pt x="466" y="8"/>
                    </a:lnTo>
                    <a:lnTo>
                      <a:pt x="484" y="16"/>
                    </a:lnTo>
                    <a:lnTo>
                      <a:pt x="500" y="24"/>
                    </a:lnTo>
                    <a:lnTo>
                      <a:pt x="514" y="36"/>
                    </a:lnTo>
                    <a:lnTo>
                      <a:pt x="528" y="50"/>
                    </a:lnTo>
                    <a:lnTo>
                      <a:pt x="538" y="64"/>
                    </a:lnTo>
                    <a:lnTo>
                      <a:pt x="548" y="82"/>
                    </a:lnTo>
                    <a:lnTo>
                      <a:pt x="554" y="98"/>
                    </a:lnTo>
                    <a:lnTo>
                      <a:pt x="554" y="98"/>
                    </a:lnTo>
                    <a:lnTo>
                      <a:pt x="560" y="124"/>
                    </a:lnTo>
                    <a:lnTo>
                      <a:pt x="562" y="150"/>
                    </a:lnTo>
                    <a:lnTo>
                      <a:pt x="282" y="150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24"/>
                    </a:lnTo>
                    <a:lnTo>
                      <a:pt x="8" y="98"/>
                    </a:lnTo>
                    <a:lnTo>
                      <a:pt x="8" y="98"/>
                    </a:lnTo>
                    <a:lnTo>
                      <a:pt x="14" y="82"/>
                    </a:lnTo>
                    <a:lnTo>
                      <a:pt x="24" y="64"/>
                    </a:lnTo>
                    <a:lnTo>
                      <a:pt x="34" y="50"/>
                    </a:lnTo>
                    <a:lnTo>
                      <a:pt x="48" y="36"/>
                    </a:lnTo>
                    <a:lnTo>
                      <a:pt x="62" y="26"/>
                    </a:lnTo>
                    <a:lnTo>
                      <a:pt x="80" y="16"/>
                    </a:lnTo>
                    <a:lnTo>
                      <a:pt x="96" y="10"/>
                    </a:lnTo>
                    <a:lnTo>
                      <a:pt x="116" y="8"/>
                    </a:lnTo>
                    <a:lnTo>
                      <a:pt x="116" y="8"/>
                    </a:lnTo>
                    <a:lnTo>
                      <a:pt x="172" y="0"/>
                    </a:lnTo>
                    <a:lnTo>
                      <a:pt x="276" y="232"/>
                    </a:lnTo>
                    <a:lnTo>
                      <a:pt x="404" y="2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4" name="Freeform: Shape 79"/>
              <p:cNvSpPr/>
              <p:nvPr/>
            </p:nvSpPr>
            <p:spPr bwMode="auto">
              <a:xfrm>
                <a:off x="3241221" y="3312886"/>
                <a:ext cx="593725" cy="6096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4" h="384">
                    <a:moveTo>
                      <a:pt x="36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6" y="146"/>
                    </a:lnTo>
                    <a:lnTo>
                      <a:pt x="16" y="146"/>
                    </a:lnTo>
                    <a:lnTo>
                      <a:pt x="16" y="190"/>
                    </a:lnTo>
                    <a:lnTo>
                      <a:pt x="14" y="232"/>
                    </a:lnTo>
                    <a:lnTo>
                      <a:pt x="8" y="308"/>
                    </a:lnTo>
                    <a:lnTo>
                      <a:pt x="0" y="384"/>
                    </a:lnTo>
                    <a:lnTo>
                      <a:pt x="374" y="384"/>
                    </a:lnTo>
                    <a:lnTo>
                      <a:pt x="374" y="384"/>
                    </a:lnTo>
                    <a:lnTo>
                      <a:pt x="370" y="276"/>
                    </a:lnTo>
                    <a:lnTo>
                      <a:pt x="366" y="186"/>
                    </a:lnTo>
                    <a:lnTo>
                      <a:pt x="366" y="134"/>
                    </a:lnTo>
                    <a:lnTo>
                      <a:pt x="366" y="148"/>
                    </a:lnTo>
                    <a:lnTo>
                      <a:pt x="366" y="148"/>
                    </a:lnTo>
                    <a:lnTo>
                      <a:pt x="366" y="102"/>
                    </a:lnTo>
                    <a:lnTo>
                      <a:pt x="362" y="0"/>
                    </a:lnTo>
                    <a:lnTo>
                      <a:pt x="362" y="0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5" name="Freeform: Shape 80"/>
              <p:cNvSpPr/>
              <p:nvPr/>
            </p:nvSpPr>
            <p:spPr bwMode="auto">
              <a:xfrm>
                <a:off x="2904671" y="3185886"/>
                <a:ext cx="396875" cy="463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50" h="292">
                    <a:moveTo>
                      <a:pt x="146" y="0"/>
                    </a:moveTo>
                    <a:lnTo>
                      <a:pt x="146" y="0"/>
                    </a:lnTo>
                    <a:lnTo>
                      <a:pt x="134" y="14"/>
                    </a:lnTo>
                    <a:lnTo>
                      <a:pt x="118" y="34"/>
                    </a:lnTo>
                    <a:lnTo>
                      <a:pt x="100" y="60"/>
                    </a:lnTo>
                    <a:lnTo>
                      <a:pt x="78" y="94"/>
                    </a:lnTo>
                    <a:lnTo>
                      <a:pt x="52" y="138"/>
                    </a:lnTo>
                    <a:lnTo>
                      <a:pt x="26" y="188"/>
                    </a:lnTo>
                    <a:lnTo>
                      <a:pt x="0" y="244"/>
                    </a:lnTo>
                    <a:lnTo>
                      <a:pt x="146" y="292"/>
                    </a:lnTo>
                    <a:lnTo>
                      <a:pt x="250" y="118"/>
                    </a:lnTo>
                    <a:lnTo>
                      <a:pt x="250" y="118"/>
                    </a:lnTo>
                    <a:lnTo>
                      <a:pt x="250" y="100"/>
                    </a:lnTo>
                    <a:lnTo>
                      <a:pt x="250" y="84"/>
                    </a:lnTo>
                    <a:lnTo>
                      <a:pt x="246" y="64"/>
                    </a:lnTo>
                    <a:lnTo>
                      <a:pt x="240" y="52"/>
                    </a:lnTo>
                    <a:lnTo>
                      <a:pt x="234" y="42"/>
                    </a:lnTo>
                    <a:lnTo>
                      <a:pt x="226" y="32"/>
                    </a:lnTo>
                    <a:lnTo>
                      <a:pt x="216" y="24"/>
                    </a:lnTo>
                    <a:lnTo>
                      <a:pt x="202" y="16"/>
                    </a:lnTo>
                    <a:lnTo>
                      <a:pt x="186" y="8"/>
                    </a:lnTo>
                    <a:lnTo>
                      <a:pt x="168" y="2"/>
                    </a:lnTo>
                    <a:lnTo>
                      <a:pt x="146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6" name="Freeform: Shape 81"/>
              <p:cNvSpPr/>
              <p:nvPr/>
            </p:nvSpPr>
            <p:spPr bwMode="auto">
              <a:xfrm>
                <a:off x="3777796" y="3195411"/>
                <a:ext cx="412750" cy="4762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0" h="300">
                    <a:moveTo>
                      <a:pt x="112" y="0"/>
                    </a:moveTo>
                    <a:lnTo>
                      <a:pt x="112" y="0"/>
                    </a:lnTo>
                    <a:lnTo>
                      <a:pt x="124" y="14"/>
                    </a:lnTo>
                    <a:lnTo>
                      <a:pt x="140" y="34"/>
                    </a:lnTo>
                    <a:lnTo>
                      <a:pt x="160" y="58"/>
                    </a:lnTo>
                    <a:lnTo>
                      <a:pt x="182" y="92"/>
                    </a:lnTo>
                    <a:lnTo>
                      <a:pt x="208" y="134"/>
                    </a:lnTo>
                    <a:lnTo>
                      <a:pt x="234" y="182"/>
                    </a:lnTo>
                    <a:lnTo>
                      <a:pt x="260" y="240"/>
                    </a:lnTo>
                    <a:lnTo>
                      <a:pt x="106" y="300"/>
                    </a:lnTo>
                    <a:lnTo>
                      <a:pt x="0" y="118"/>
                    </a:lnTo>
                    <a:lnTo>
                      <a:pt x="0" y="118"/>
                    </a:lnTo>
                    <a:lnTo>
                      <a:pt x="0" y="102"/>
                    </a:lnTo>
                    <a:lnTo>
                      <a:pt x="2" y="84"/>
                    </a:lnTo>
                    <a:lnTo>
                      <a:pt x="8" y="64"/>
                    </a:lnTo>
                    <a:lnTo>
                      <a:pt x="14" y="54"/>
                    </a:lnTo>
                    <a:lnTo>
                      <a:pt x="20" y="44"/>
                    </a:lnTo>
                    <a:lnTo>
                      <a:pt x="30" y="34"/>
                    </a:lnTo>
                    <a:lnTo>
                      <a:pt x="40" y="24"/>
                    </a:lnTo>
                    <a:lnTo>
                      <a:pt x="54" y="16"/>
                    </a:lnTo>
                    <a:lnTo>
                      <a:pt x="70" y="10"/>
                    </a:lnTo>
                    <a:lnTo>
                      <a:pt x="88" y="4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312E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7" name="Freeform: Shape 82"/>
              <p:cNvSpPr/>
              <p:nvPr/>
            </p:nvSpPr>
            <p:spPr bwMode="auto">
              <a:xfrm>
                <a:off x="3263446" y="2233386"/>
                <a:ext cx="558800" cy="3873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2" h="244">
                    <a:moveTo>
                      <a:pt x="174" y="134"/>
                    </a:moveTo>
                    <a:lnTo>
                      <a:pt x="174" y="134"/>
                    </a:lnTo>
                    <a:lnTo>
                      <a:pt x="170" y="132"/>
                    </a:lnTo>
                    <a:lnTo>
                      <a:pt x="154" y="124"/>
                    </a:lnTo>
                    <a:lnTo>
                      <a:pt x="134" y="118"/>
                    </a:lnTo>
                    <a:lnTo>
                      <a:pt x="120" y="116"/>
                    </a:lnTo>
                    <a:lnTo>
                      <a:pt x="108" y="114"/>
                    </a:lnTo>
                    <a:lnTo>
                      <a:pt x="94" y="116"/>
                    </a:lnTo>
                    <a:lnTo>
                      <a:pt x="80" y="120"/>
                    </a:lnTo>
                    <a:lnTo>
                      <a:pt x="66" y="128"/>
                    </a:lnTo>
                    <a:lnTo>
                      <a:pt x="52" y="138"/>
                    </a:lnTo>
                    <a:lnTo>
                      <a:pt x="38" y="152"/>
                    </a:lnTo>
                    <a:lnTo>
                      <a:pt x="26" y="172"/>
                    </a:lnTo>
                    <a:lnTo>
                      <a:pt x="16" y="196"/>
                    </a:lnTo>
                    <a:lnTo>
                      <a:pt x="6" y="226"/>
                    </a:lnTo>
                    <a:lnTo>
                      <a:pt x="6" y="226"/>
                    </a:lnTo>
                    <a:lnTo>
                      <a:pt x="4" y="218"/>
                    </a:lnTo>
                    <a:lnTo>
                      <a:pt x="2" y="198"/>
                    </a:lnTo>
                    <a:lnTo>
                      <a:pt x="0" y="166"/>
                    </a:lnTo>
                    <a:lnTo>
                      <a:pt x="0" y="148"/>
                    </a:lnTo>
                    <a:lnTo>
                      <a:pt x="2" y="130"/>
                    </a:lnTo>
                    <a:lnTo>
                      <a:pt x="8" y="110"/>
                    </a:lnTo>
                    <a:lnTo>
                      <a:pt x="16" y="90"/>
                    </a:lnTo>
                    <a:lnTo>
                      <a:pt x="26" y="72"/>
                    </a:lnTo>
                    <a:lnTo>
                      <a:pt x="40" y="54"/>
                    </a:lnTo>
                    <a:lnTo>
                      <a:pt x="58" y="38"/>
                    </a:lnTo>
                    <a:lnTo>
                      <a:pt x="82" y="24"/>
                    </a:lnTo>
                    <a:lnTo>
                      <a:pt x="108" y="12"/>
                    </a:lnTo>
                    <a:lnTo>
                      <a:pt x="142" y="2"/>
                    </a:lnTo>
                    <a:lnTo>
                      <a:pt x="142" y="2"/>
                    </a:lnTo>
                    <a:lnTo>
                      <a:pt x="150" y="2"/>
                    </a:lnTo>
                    <a:lnTo>
                      <a:pt x="174" y="0"/>
                    </a:lnTo>
                    <a:lnTo>
                      <a:pt x="208" y="2"/>
                    </a:lnTo>
                    <a:lnTo>
                      <a:pt x="228" y="4"/>
                    </a:lnTo>
                    <a:lnTo>
                      <a:pt x="248" y="8"/>
                    </a:lnTo>
                    <a:lnTo>
                      <a:pt x="268" y="14"/>
                    </a:lnTo>
                    <a:lnTo>
                      <a:pt x="286" y="24"/>
                    </a:lnTo>
                    <a:lnTo>
                      <a:pt x="304" y="34"/>
                    </a:lnTo>
                    <a:lnTo>
                      <a:pt x="320" y="50"/>
                    </a:lnTo>
                    <a:lnTo>
                      <a:pt x="334" y="68"/>
                    </a:lnTo>
                    <a:lnTo>
                      <a:pt x="340" y="78"/>
                    </a:lnTo>
                    <a:lnTo>
                      <a:pt x="344" y="90"/>
                    </a:lnTo>
                    <a:lnTo>
                      <a:pt x="348" y="102"/>
                    </a:lnTo>
                    <a:lnTo>
                      <a:pt x="350" y="114"/>
                    </a:lnTo>
                    <a:lnTo>
                      <a:pt x="352" y="130"/>
                    </a:lnTo>
                    <a:lnTo>
                      <a:pt x="352" y="146"/>
                    </a:lnTo>
                    <a:lnTo>
                      <a:pt x="352" y="146"/>
                    </a:lnTo>
                    <a:lnTo>
                      <a:pt x="352" y="178"/>
                    </a:lnTo>
                    <a:lnTo>
                      <a:pt x="348" y="208"/>
                    </a:lnTo>
                    <a:lnTo>
                      <a:pt x="342" y="244"/>
                    </a:lnTo>
                    <a:lnTo>
                      <a:pt x="342" y="244"/>
                    </a:lnTo>
                    <a:lnTo>
                      <a:pt x="340" y="236"/>
                    </a:lnTo>
                    <a:lnTo>
                      <a:pt x="334" y="214"/>
                    </a:lnTo>
                    <a:lnTo>
                      <a:pt x="324" y="186"/>
                    </a:lnTo>
                    <a:lnTo>
                      <a:pt x="318" y="172"/>
                    </a:lnTo>
                    <a:lnTo>
                      <a:pt x="308" y="158"/>
                    </a:lnTo>
                    <a:lnTo>
                      <a:pt x="298" y="144"/>
                    </a:lnTo>
                    <a:lnTo>
                      <a:pt x="286" y="132"/>
                    </a:lnTo>
                    <a:lnTo>
                      <a:pt x="272" y="122"/>
                    </a:lnTo>
                    <a:lnTo>
                      <a:pt x="256" y="116"/>
                    </a:lnTo>
                    <a:lnTo>
                      <a:pt x="240" y="114"/>
                    </a:lnTo>
                    <a:lnTo>
                      <a:pt x="220" y="114"/>
                    </a:lnTo>
                    <a:lnTo>
                      <a:pt x="198" y="122"/>
                    </a:lnTo>
                    <a:lnTo>
                      <a:pt x="174" y="134"/>
                    </a:lnTo>
                    <a:lnTo>
                      <a:pt x="174" y="134"/>
                    </a:lnTo>
                    <a:close/>
                  </a:path>
                </a:pathLst>
              </a:custGeom>
              <a:solidFill>
                <a:srgbClr val="221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8" name="Freeform: Shape 83"/>
              <p:cNvSpPr/>
              <p:nvPr/>
            </p:nvSpPr>
            <p:spPr bwMode="auto">
              <a:xfrm>
                <a:off x="3247571" y="2061936"/>
                <a:ext cx="650875" cy="6096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0" h="384">
                    <a:moveTo>
                      <a:pt x="352" y="384"/>
                    </a:moveTo>
                    <a:lnTo>
                      <a:pt x="352" y="384"/>
                    </a:lnTo>
                    <a:lnTo>
                      <a:pt x="352" y="372"/>
                    </a:lnTo>
                    <a:lnTo>
                      <a:pt x="352" y="360"/>
                    </a:lnTo>
                    <a:lnTo>
                      <a:pt x="352" y="342"/>
                    </a:lnTo>
                    <a:lnTo>
                      <a:pt x="356" y="320"/>
                    </a:lnTo>
                    <a:lnTo>
                      <a:pt x="364" y="298"/>
                    </a:lnTo>
                    <a:lnTo>
                      <a:pt x="374" y="270"/>
                    </a:lnTo>
                    <a:lnTo>
                      <a:pt x="392" y="242"/>
                    </a:lnTo>
                    <a:lnTo>
                      <a:pt x="362" y="254"/>
                    </a:lnTo>
                    <a:lnTo>
                      <a:pt x="362" y="254"/>
                    </a:lnTo>
                    <a:lnTo>
                      <a:pt x="364" y="240"/>
                    </a:lnTo>
                    <a:lnTo>
                      <a:pt x="366" y="224"/>
                    </a:lnTo>
                    <a:lnTo>
                      <a:pt x="368" y="208"/>
                    </a:lnTo>
                    <a:lnTo>
                      <a:pt x="374" y="190"/>
                    </a:lnTo>
                    <a:lnTo>
                      <a:pt x="382" y="174"/>
                    </a:lnTo>
                    <a:lnTo>
                      <a:pt x="388" y="166"/>
                    </a:lnTo>
                    <a:lnTo>
                      <a:pt x="394" y="160"/>
                    </a:lnTo>
                    <a:lnTo>
                      <a:pt x="402" y="156"/>
                    </a:lnTo>
                    <a:lnTo>
                      <a:pt x="410" y="152"/>
                    </a:lnTo>
                    <a:lnTo>
                      <a:pt x="352" y="194"/>
                    </a:lnTo>
                    <a:lnTo>
                      <a:pt x="352" y="194"/>
                    </a:lnTo>
                    <a:lnTo>
                      <a:pt x="352" y="188"/>
                    </a:lnTo>
                    <a:lnTo>
                      <a:pt x="352" y="182"/>
                    </a:lnTo>
                    <a:lnTo>
                      <a:pt x="352" y="174"/>
                    </a:lnTo>
                    <a:lnTo>
                      <a:pt x="358" y="162"/>
                    </a:lnTo>
                    <a:lnTo>
                      <a:pt x="366" y="148"/>
                    </a:lnTo>
                    <a:lnTo>
                      <a:pt x="380" y="130"/>
                    </a:lnTo>
                    <a:lnTo>
                      <a:pt x="400" y="108"/>
                    </a:lnTo>
                    <a:lnTo>
                      <a:pt x="400" y="108"/>
                    </a:lnTo>
                    <a:lnTo>
                      <a:pt x="390" y="112"/>
                    </a:lnTo>
                    <a:lnTo>
                      <a:pt x="366" y="120"/>
                    </a:lnTo>
                    <a:lnTo>
                      <a:pt x="352" y="126"/>
                    </a:lnTo>
                    <a:lnTo>
                      <a:pt x="340" y="132"/>
                    </a:lnTo>
                    <a:lnTo>
                      <a:pt x="330" y="140"/>
                    </a:lnTo>
                    <a:lnTo>
                      <a:pt x="324" y="150"/>
                    </a:lnTo>
                    <a:lnTo>
                      <a:pt x="324" y="150"/>
                    </a:lnTo>
                    <a:lnTo>
                      <a:pt x="320" y="138"/>
                    </a:lnTo>
                    <a:lnTo>
                      <a:pt x="316" y="126"/>
                    </a:lnTo>
                    <a:lnTo>
                      <a:pt x="316" y="108"/>
                    </a:lnTo>
                    <a:lnTo>
                      <a:pt x="320" y="88"/>
                    </a:lnTo>
                    <a:lnTo>
                      <a:pt x="322" y="78"/>
                    </a:lnTo>
                    <a:lnTo>
                      <a:pt x="328" y="66"/>
                    </a:lnTo>
                    <a:lnTo>
                      <a:pt x="334" y="54"/>
                    </a:lnTo>
                    <a:lnTo>
                      <a:pt x="342" y="42"/>
                    </a:lnTo>
                    <a:lnTo>
                      <a:pt x="354" y="30"/>
                    </a:lnTo>
                    <a:lnTo>
                      <a:pt x="366" y="18"/>
                    </a:lnTo>
                    <a:lnTo>
                      <a:pt x="366" y="18"/>
                    </a:lnTo>
                    <a:lnTo>
                      <a:pt x="356" y="18"/>
                    </a:lnTo>
                    <a:lnTo>
                      <a:pt x="342" y="18"/>
                    </a:lnTo>
                    <a:lnTo>
                      <a:pt x="328" y="22"/>
                    </a:lnTo>
                    <a:lnTo>
                      <a:pt x="310" y="30"/>
                    </a:lnTo>
                    <a:lnTo>
                      <a:pt x="302" y="36"/>
                    </a:lnTo>
                    <a:lnTo>
                      <a:pt x="294" y="44"/>
                    </a:lnTo>
                    <a:lnTo>
                      <a:pt x="286" y="54"/>
                    </a:lnTo>
                    <a:lnTo>
                      <a:pt x="278" y="64"/>
                    </a:lnTo>
                    <a:lnTo>
                      <a:pt x="270" y="78"/>
                    </a:lnTo>
                    <a:lnTo>
                      <a:pt x="264" y="92"/>
                    </a:lnTo>
                    <a:lnTo>
                      <a:pt x="264" y="92"/>
                    </a:lnTo>
                    <a:lnTo>
                      <a:pt x="262" y="84"/>
                    </a:lnTo>
                    <a:lnTo>
                      <a:pt x="260" y="62"/>
                    </a:lnTo>
                    <a:lnTo>
                      <a:pt x="256" y="46"/>
                    </a:lnTo>
                    <a:lnTo>
                      <a:pt x="248" y="32"/>
                    </a:lnTo>
                    <a:lnTo>
                      <a:pt x="240" y="16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30" y="6"/>
                    </a:lnTo>
                    <a:lnTo>
                      <a:pt x="236" y="26"/>
                    </a:lnTo>
                    <a:lnTo>
                      <a:pt x="238" y="38"/>
                    </a:lnTo>
                    <a:lnTo>
                      <a:pt x="238" y="50"/>
                    </a:lnTo>
                    <a:lnTo>
                      <a:pt x="234" y="64"/>
                    </a:lnTo>
                    <a:lnTo>
                      <a:pt x="226" y="76"/>
                    </a:lnTo>
                    <a:lnTo>
                      <a:pt x="226" y="76"/>
                    </a:lnTo>
                    <a:lnTo>
                      <a:pt x="220" y="74"/>
                    </a:lnTo>
                    <a:lnTo>
                      <a:pt x="202" y="70"/>
                    </a:lnTo>
                    <a:lnTo>
                      <a:pt x="174" y="66"/>
                    </a:lnTo>
                    <a:lnTo>
                      <a:pt x="158" y="66"/>
                    </a:lnTo>
                    <a:lnTo>
                      <a:pt x="140" y="68"/>
                    </a:lnTo>
                    <a:lnTo>
                      <a:pt x="122" y="72"/>
                    </a:lnTo>
                    <a:lnTo>
                      <a:pt x="104" y="78"/>
                    </a:lnTo>
                    <a:lnTo>
                      <a:pt x="84" y="86"/>
                    </a:lnTo>
                    <a:lnTo>
                      <a:pt x="66" y="96"/>
                    </a:lnTo>
                    <a:lnTo>
                      <a:pt x="48" y="112"/>
                    </a:lnTo>
                    <a:lnTo>
                      <a:pt x="30" y="130"/>
                    </a:lnTo>
                    <a:lnTo>
                      <a:pt x="14" y="154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4" y="176"/>
                    </a:lnTo>
                    <a:lnTo>
                      <a:pt x="16" y="168"/>
                    </a:lnTo>
                    <a:lnTo>
                      <a:pt x="24" y="162"/>
                    </a:lnTo>
                    <a:lnTo>
                      <a:pt x="34" y="160"/>
                    </a:lnTo>
                    <a:lnTo>
                      <a:pt x="42" y="156"/>
                    </a:lnTo>
                    <a:lnTo>
                      <a:pt x="50" y="158"/>
                    </a:lnTo>
                    <a:lnTo>
                      <a:pt x="50" y="158"/>
                    </a:lnTo>
                    <a:lnTo>
                      <a:pt x="44" y="160"/>
                    </a:lnTo>
                    <a:lnTo>
                      <a:pt x="38" y="164"/>
                    </a:lnTo>
                    <a:lnTo>
                      <a:pt x="28" y="172"/>
                    </a:lnTo>
                    <a:lnTo>
                      <a:pt x="20" y="184"/>
                    </a:lnTo>
                    <a:lnTo>
                      <a:pt x="12" y="200"/>
                    </a:lnTo>
                    <a:lnTo>
                      <a:pt x="4" y="224"/>
                    </a:lnTo>
                    <a:lnTo>
                      <a:pt x="0" y="256"/>
                    </a:lnTo>
                    <a:lnTo>
                      <a:pt x="28" y="230"/>
                    </a:lnTo>
                    <a:lnTo>
                      <a:pt x="166" y="180"/>
                    </a:lnTo>
                    <a:lnTo>
                      <a:pt x="260" y="206"/>
                    </a:lnTo>
                    <a:lnTo>
                      <a:pt x="308" y="208"/>
                    </a:lnTo>
                    <a:lnTo>
                      <a:pt x="352" y="384"/>
                    </a:lnTo>
                    <a:close/>
                  </a:path>
                </a:pathLst>
              </a:custGeom>
              <a:solidFill>
                <a:srgbClr val="221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9" name="Freeform: Shape 84"/>
              <p:cNvSpPr/>
              <p:nvPr/>
            </p:nvSpPr>
            <p:spPr bwMode="auto">
              <a:xfrm>
                <a:off x="3752396" y="2471511"/>
                <a:ext cx="66675" cy="2000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2" h="126">
                    <a:moveTo>
                      <a:pt x="0" y="0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6" y="14"/>
                    </a:lnTo>
                    <a:lnTo>
                      <a:pt x="8" y="24"/>
                    </a:lnTo>
                    <a:lnTo>
                      <a:pt x="10" y="38"/>
                    </a:lnTo>
                    <a:lnTo>
                      <a:pt x="10" y="52"/>
                    </a:lnTo>
                    <a:lnTo>
                      <a:pt x="6" y="6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88"/>
                    </a:lnTo>
                    <a:lnTo>
                      <a:pt x="6" y="100"/>
                    </a:lnTo>
                    <a:lnTo>
                      <a:pt x="18" y="114"/>
                    </a:lnTo>
                    <a:lnTo>
                      <a:pt x="26" y="120"/>
                    </a:lnTo>
                    <a:lnTo>
                      <a:pt x="34" y="126"/>
                    </a:lnTo>
                    <a:lnTo>
                      <a:pt x="42" y="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1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0" name="Freeform: Shape 85"/>
              <p:cNvSpPr/>
              <p:nvPr/>
            </p:nvSpPr>
            <p:spPr bwMode="auto">
              <a:xfrm>
                <a:off x="3266621" y="2468336"/>
                <a:ext cx="63500" cy="1968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124">
                    <a:moveTo>
                      <a:pt x="40" y="0"/>
                    </a:moveTo>
                    <a:lnTo>
                      <a:pt x="40" y="0"/>
                    </a:lnTo>
                    <a:lnTo>
                      <a:pt x="38" y="6"/>
                    </a:lnTo>
                    <a:lnTo>
                      <a:pt x="34" y="14"/>
                    </a:lnTo>
                    <a:lnTo>
                      <a:pt x="32" y="24"/>
                    </a:lnTo>
                    <a:lnTo>
                      <a:pt x="30" y="36"/>
                    </a:lnTo>
                    <a:lnTo>
                      <a:pt x="30" y="50"/>
                    </a:lnTo>
                    <a:lnTo>
                      <a:pt x="34" y="66"/>
                    </a:lnTo>
                    <a:lnTo>
                      <a:pt x="40" y="82"/>
                    </a:lnTo>
                    <a:lnTo>
                      <a:pt x="40" y="82"/>
                    </a:lnTo>
                    <a:lnTo>
                      <a:pt x="38" y="88"/>
                    </a:lnTo>
                    <a:lnTo>
                      <a:pt x="32" y="98"/>
                    </a:lnTo>
                    <a:lnTo>
                      <a:pt x="22" y="112"/>
                    </a:lnTo>
                    <a:lnTo>
                      <a:pt x="14" y="118"/>
                    </a:lnTo>
                    <a:lnTo>
                      <a:pt x="4" y="124"/>
                    </a:lnTo>
                    <a:lnTo>
                      <a:pt x="0" y="4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212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1" name="Freeform: Shape 86"/>
              <p:cNvSpPr/>
              <p:nvPr/>
            </p:nvSpPr>
            <p:spPr bwMode="auto">
              <a:xfrm>
                <a:off x="3438071" y="3173186"/>
                <a:ext cx="196850" cy="2571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162">
                    <a:moveTo>
                      <a:pt x="0" y="48"/>
                    </a:moveTo>
                    <a:lnTo>
                      <a:pt x="60" y="162"/>
                    </a:lnTo>
                    <a:lnTo>
                      <a:pt x="124" y="40"/>
                    </a:lnTo>
                    <a:lnTo>
                      <a:pt x="6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2" name="Freeform: Shape 87"/>
              <p:cNvSpPr/>
              <p:nvPr/>
            </p:nvSpPr>
            <p:spPr bwMode="auto">
              <a:xfrm>
                <a:off x="3336471" y="3087461"/>
                <a:ext cx="196850" cy="406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" h="256">
                    <a:moveTo>
                      <a:pt x="20" y="0"/>
                    </a:moveTo>
                    <a:lnTo>
                      <a:pt x="124" y="216"/>
                    </a:lnTo>
                    <a:lnTo>
                      <a:pt x="124" y="256"/>
                    </a:lnTo>
                    <a:lnTo>
                      <a:pt x="0" y="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3" name="Freeform: Shape 88"/>
              <p:cNvSpPr/>
              <p:nvPr/>
            </p:nvSpPr>
            <p:spPr bwMode="auto">
              <a:xfrm>
                <a:off x="3533321" y="3087461"/>
                <a:ext cx="200025" cy="406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256">
                    <a:moveTo>
                      <a:pt x="106" y="0"/>
                    </a:moveTo>
                    <a:lnTo>
                      <a:pt x="0" y="216"/>
                    </a:lnTo>
                    <a:lnTo>
                      <a:pt x="0" y="256"/>
                    </a:lnTo>
                    <a:lnTo>
                      <a:pt x="126" y="4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4" name="Freeform: Shape 89"/>
              <p:cNvSpPr/>
              <p:nvPr/>
            </p:nvSpPr>
            <p:spPr bwMode="auto">
              <a:xfrm>
                <a:off x="3345996" y="3055711"/>
                <a:ext cx="200025" cy="2349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48">
                    <a:moveTo>
                      <a:pt x="0" y="16"/>
                    </a:moveTo>
                    <a:lnTo>
                      <a:pt x="72" y="0"/>
                    </a:lnTo>
                    <a:lnTo>
                      <a:pt x="126" y="74"/>
                    </a:lnTo>
                    <a:lnTo>
                      <a:pt x="22" y="148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5" name="Freeform: Shape 90"/>
              <p:cNvSpPr/>
              <p:nvPr/>
            </p:nvSpPr>
            <p:spPr bwMode="auto">
              <a:xfrm>
                <a:off x="3546021" y="3055711"/>
                <a:ext cx="200025" cy="2349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48">
                    <a:moveTo>
                      <a:pt x="126" y="16"/>
                    </a:moveTo>
                    <a:lnTo>
                      <a:pt x="46" y="0"/>
                    </a:lnTo>
                    <a:lnTo>
                      <a:pt x="0" y="74"/>
                    </a:lnTo>
                    <a:lnTo>
                      <a:pt x="102" y="148"/>
                    </a:lnTo>
                    <a:lnTo>
                      <a:pt x="126" y="16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6" name="Freeform: Shape 91"/>
              <p:cNvSpPr/>
              <p:nvPr/>
            </p:nvSpPr>
            <p:spPr bwMode="auto">
              <a:xfrm>
                <a:off x="3342821" y="2573111"/>
                <a:ext cx="177800" cy="1492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2" h="94">
                    <a:moveTo>
                      <a:pt x="56" y="0"/>
                    </a:moveTo>
                    <a:lnTo>
                      <a:pt x="56" y="0"/>
                    </a:lnTo>
                    <a:lnTo>
                      <a:pt x="34" y="2"/>
                    </a:lnTo>
                    <a:lnTo>
                      <a:pt x="24" y="4"/>
                    </a:lnTo>
                    <a:lnTo>
                      <a:pt x="16" y="6"/>
                    </a:lnTo>
                    <a:lnTo>
                      <a:pt x="10" y="12"/>
                    </a:lnTo>
                    <a:lnTo>
                      <a:pt x="4" y="18"/>
                    </a:lnTo>
                    <a:lnTo>
                      <a:pt x="2" y="3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2" y="52"/>
                    </a:lnTo>
                    <a:lnTo>
                      <a:pt x="6" y="62"/>
                    </a:lnTo>
                    <a:lnTo>
                      <a:pt x="10" y="70"/>
                    </a:lnTo>
                    <a:lnTo>
                      <a:pt x="14" y="78"/>
                    </a:lnTo>
                    <a:lnTo>
                      <a:pt x="22" y="84"/>
                    </a:lnTo>
                    <a:lnTo>
                      <a:pt x="30" y="88"/>
                    </a:lnTo>
                    <a:lnTo>
                      <a:pt x="38" y="92"/>
                    </a:lnTo>
                    <a:lnTo>
                      <a:pt x="50" y="94"/>
                    </a:lnTo>
                    <a:lnTo>
                      <a:pt x="50" y="94"/>
                    </a:lnTo>
                    <a:lnTo>
                      <a:pt x="60" y="92"/>
                    </a:lnTo>
                    <a:lnTo>
                      <a:pt x="70" y="90"/>
                    </a:lnTo>
                    <a:lnTo>
                      <a:pt x="78" y="88"/>
                    </a:lnTo>
                    <a:lnTo>
                      <a:pt x="86" y="82"/>
                    </a:lnTo>
                    <a:lnTo>
                      <a:pt x="94" y="76"/>
                    </a:lnTo>
                    <a:lnTo>
                      <a:pt x="100" y="68"/>
                    </a:lnTo>
                    <a:lnTo>
                      <a:pt x="104" y="60"/>
                    </a:lnTo>
                    <a:lnTo>
                      <a:pt x="108" y="50"/>
                    </a:lnTo>
                    <a:lnTo>
                      <a:pt x="108" y="50"/>
                    </a:lnTo>
                    <a:lnTo>
                      <a:pt x="112" y="34"/>
                    </a:lnTo>
                    <a:lnTo>
                      <a:pt x="112" y="24"/>
                    </a:lnTo>
                    <a:lnTo>
                      <a:pt x="110" y="18"/>
                    </a:lnTo>
                    <a:lnTo>
                      <a:pt x="104" y="10"/>
                    </a:lnTo>
                    <a:lnTo>
                      <a:pt x="94" y="6"/>
                    </a:lnTo>
                    <a:lnTo>
                      <a:pt x="78" y="2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102" y="50"/>
                    </a:moveTo>
                    <a:lnTo>
                      <a:pt x="102" y="50"/>
                    </a:lnTo>
                    <a:lnTo>
                      <a:pt x="98" y="58"/>
                    </a:lnTo>
                    <a:lnTo>
                      <a:pt x="94" y="66"/>
                    </a:lnTo>
                    <a:lnTo>
                      <a:pt x="88" y="72"/>
                    </a:lnTo>
                    <a:lnTo>
                      <a:pt x="82" y="78"/>
                    </a:lnTo>
                    <a:lnTo>
                      <a:pt x="74" y="82"/>
                    </a:lnTo>
                    <a:lnTo>
                      <a:pt x="68" y="84"/>
                    </a:lnTo>
                    <a:lnTo>
                      <a:pt x="58" y="86"/>
                    </a:lnTo>
                    <a:lnTo>
                      <a:pt x="50" y="86"/>
                    </a:lnTo>
                    <a:lnTo>
                      <a:pt x="50" y="86"/>
                    </a:lnTo>
                    <a:lnTo>
                      <a:pt x="42" y="86"/>
                    </a:lnTo>
                    <a:lnTo>
                      <a:pt x="34" y="82"/>
                    </a:lnTo>
                    <a:lnTo>
                      <a:pt x="26" y="78"/>
                    </a:lnTo>
                    <a:lnTo>
                      <a:pt x="20" y="74"/>
                    </a:lnTo>
                    <a:lnTo>
                      <a:pt x="16" y="66"/>
                    </a:lnTo>
                    <a:lnTo>
                      <a:pt x="12" y="60"/>
                    </a:lnTo>
                    <a:lnTo>
                      <a:pt x="10" y="5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8" y="32"/>
                    </a:lnTo>
                    <a:lnTo>
                      <a:pt x="12" y="22"/>
                    </a:lnTo>
                    <a:lnTo>
                      <a:pt x="16" y="16"/>
                    </a:lnTo>
                    <a:lnTo>
                      <a:pt x="22" y="12"/>
                    </a:lnTo>
                    <a:lnTo>
                      <a:pt x="30" y="10"/>
                    </a:lnTo>
                    <a:lnTo>
                      <a:pt x="38" y="8"/>
                    </a:lnTo>
                    <a:lnTo>
                      <a:pt x="56" y="8"/>
                    </a:lnTo>
                    <a:lnTo>
                      <a:pt x="56" y="8"/>
                    </a:lnTo>
                    <a:lnTo>
                      <a:pt x="74" y="8"/>
                    </a:lnTo>
                    <a:lnTo>
                      <a:pt x="88" y="12"/>
                    </a:lnTo>
                    <a:lnTo>
                      <a:pt x="98" y="16"/>
                    </a:lnTo>
                    <a:lnTo>
                      <a:pt x="102" y="22"/>
                    </a:lnTo>
                    <a:lnTo>
                      <a:pt x="104" y="28"/>
                    </a:lnTo>
                    <a:lnTo>
                      <a:pt x="104" y="36"/>
                    </a:lnTo>
                    <a:lnTo>
                      <a:pt x="102" y="50"/>
                    </a:lnTo>
                    <a:lnTo>
                      <a:pt x="102" y="5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7" name="Freeform: Shape 92"/>
              <p:cNvSpPr/>
              <p:nvPr/>
            </p:nvSpPr>
            <p:spPr bwMode="auto">
              <a:xfrm>
                <a:off x="3555546" y="2573111"/>
                <a:ext cx="177800" cy="1492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2" h="94">
                    <a:moveTo>
                      <a:pt x="6" y="54"/>
                    </a:moveTo>
                    <a:lnTo>
                      <a:pt x="6" y="54"/>
                    </a:lnTo>
                    <a:lnTo>
                      <a:pt x="10" y="62"/>
                    </a:lnTo>
                    <a:lnTo>
                      <a:pt x="16" y="70"/>
                    </a:lnTo>
                    <a:lnTo>
                      <a:pt x="22" y="78"/>
                    </a:lnTo>
                    <a:lnTo>
                      <a:pt x="30" y="84"/>
                    </a:lnTo>
                    <a:lnTo>
                      <a:pt x="38" y="88"/>
                    </a:lnTo>
                    <a:lnTo>
                      <a:pt x="46" y="92"/>
                    </a:lnTo>
                    <a:lnTo>
                      <a:pt x="56" y="94"/>
                    </a:lnTo>
                    <a:lnTo>
                      <a:pt x="66" y="92"/>
                    </a:lnTo>
                    <a:lnTo>
                      <a:pt x="66" y="92"/>
                    </a:lnTo>
                    <a:lnTo>
                      <a:pt x="78" y="90"/>
                    </a:lnTo>
                    <a:lnTo>
                      <a:pt x="86" y="88"/>
                    </a:lnTo>
                    <a:lnTo>
                      <a:pt x="94" y="82"/>
                    </a:lnTo>
                    <a:lnTo>
                      <a:pt x="100" y="76"/>
                    </a:lnTo>
                    <a:lnTo>
                      <a:pt x="106" y="68"/>
                    </a:lnTo>
                    <a:lnTo>
                      <a:pt x="110" y="60"/>
                    </a:lnTo>
                    <a:lnTo>
                      <a:pt x="112" y="50"/>
                    </a:lnTo>
                    <a:lnTo>
                      <a:pt x="112" y="42"/>
                    </a:lnTo>
                    <a:lnTo>
                      <a:pt x="112" y="42"/>
                    </a:lnTo>
                    <a:lnTo>
                      <a:pt x="112" y="26"/>
                    </a:lnTo>
                    <a:lnTo>
                      <a:pt x="108" y="16"/>
                    </a:lnTo>
                    <a:lnTo>
                      <a:pt x="102" y="10"/>
                    </a:lnTo>
                    <a:lnTo>
                      <a:pt x="96" y="4"/>
                    </a:lnTo>
                    <a:lnTo>
                      <a:pt x="88" y="2"/>
                    </a:lnTo>
                    <a:lnTo>
                      <a:pt x="78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4" y="4"/>
                    </a:lnTo>
                    <a:lnTo>
                      <a:pt x="18" y="8"/>
                    </a:lnTo>
                    <a:lnTo>
                      <a:pt x="8" y="12"/>
                    </a:lnTo>
                    <a:lnTo>
                      <a:pt x="2" y="20"/>
                    </a:lnTo>
                    <a:lnTo>
                      <a:pt x="0" y="28"/>
                    </a:lnTo>
                    <a:lnTo>
                      <a:pt x="2" y="36"/>
                    </a:lnTo>
                    <a:lnTo>
                      <a:pt x="6" y="54"/>
                    </a:lnTo>
                    <a:lnTo>
                      <a:pt x="6" y="54"/>
                    </a:lnTo>
                    <a:close/>
                    <a:moveTo>
                      <a:pt x="56" y="8"/>
                    </a:moveTo>
                    <a:lnTo>
                      <a:pt x="56" y="8"/>
                    </a:lnTo>
                    <a:lnTo>
                      <a:pt x="74" y="8"/>
                    </a:lnTo>
                    <a:lnTo>
                      <a:pt x="84" y="8"/>
                    </a:lnTo>
                    <a:lnTo>
                      <a:pt x="90" y="10"/>
                    </a:lnTo>
                    <a:lnTo>
                      <a:pt x="96" y="14"/>
                    </a:lnTo>
                    <a:lnTo>
                      <a:pt x="102" y="20"/>
                    </a:lnTo>
                    <a:lnTo>
                      <a:pt x="104" y="30"/>
                    </a:lnTo>
                    <a:lnTo>
                      <a:pt x="106" y="42"/>
                    </a:lnTo>
                    <a:lnTo>
                      <a:pt x="106" y="42"/>
                    </a:lnTo>
                    <a:lnTo>
                      <a:pt x="104" y="50"/>
                    </a:lnTo>
                    <a:lnTo>
                      <a:pt x="102" y="58"/>
                    </a:lnTo>
                    <a:lnTo>
                      <a:pt x="100" y="66"/>
                    </a:lnTo>
                    <a:lnTo>
                      <a:pt x="94" y="72"/>
                    </a:lnTo>
                    <a:lnTo>
                      <a:pt x="88" y="78"/>
                    </a:lnTo>
                    <a:lnTo>
                      <a:pt x="82" y="82"/>
                    </a:lnTo>
                    <a:lnTo>
                      <a:pt x="74" y="84"/>
                    </a:lnTo>
                    <a:lnTo>
                      <a:pt x="66" y="86"/>
                    </a:lnTo>
                    <a:lnTo>
                      <a:pt x="66" y="86"/>
                    </a:lnTo>
                    <a:lnTo>
                      <a:pt x="56" y="86"/>
                    </a:lnTo>
                    <a:lnTo>
                      <a:pt x="48" y="86"/>
                    </a:lnTo>
                    <a:lnTo>
                      <a:pt x="40" y="82"/>
                    </a:lnTo>
                    <a:lnTo>
                      <a:pt x="34" y="78"/>
                    </a:lnTo>
                    <a:lnTo>
                      <a:pt x="26" y="74"/>
                    </a:lnTo>
                    <a:lnTo>
                      <a:pt x="22" y="68"/>
                    </a:lnTo>
                    <a:lnTo>
                      <a:pt x="16" y="60"/>
                    </a:lnTo>
                    <a:lnTo>
                      <a:pt x="14" y="52"/>
                    </a:lnTo>
                    <a:lnTo>
                      <a:pt x="14" y="52"/>
                    </a:lnTo>
                    <a:lnTo>
                      <a:pt x="10" y="38"/>
                    </a:lnTo>
                    <a:lnTo>
                      <a:pt x="8" y="30"/>
                    </a:lnTo>
                    <a:lnTo>
                      <a:pt x="10" y="24"/>
                    </a:lnTo>
                    <a:lnTo>
                      <a:pt x="16" y="18"/>
                    </a:lnTo>
                    <a:lnTo>
                      <a:pt x="24" y="12"/>
                    </a:lnTo>
                    <a:lnTo>
                      <a:pt x="38" y="10"/>
                    </a:lnTo>
                    <a:lnTo>
                      <a:pt x="56" y="8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8" name="Freeform: Shape 93"/>
              <p:cNvSpPr/>
              <p:nvPr/>
            </p:nvSpPr>
            <p:spPr bwMode="auto">
              <a:xfrm>
                <a:off x="3514271" y="2588986"/>
                <a:ext cx="57150" cy="317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6" h="20">
                    <a:moveTo>
                      <a:pt x="4" y="20"/>
                    </a:moveTo>
                    <a:lnTo>
                      <a:pt x="4" y="20"/>
                    </a:lnTo>
                    <a:lnTo>
                      <a:pt x="6" y="18"/>
                    </a:lnTo>
                    <a:lnTo>
                      <a:pt x="12" y="16"/>
                    </a:lnTo>
                    <a:lnTo>
                      <a:pt x="22" y="16"/>
                    </a:lnTo>
                    <a:lnTo>
                      <a:pt x="28" y="16"/>
                    </a:lnTo>
                    <a:lnTo>
                      <a:pt x="32" y="20"/>
                    </a:lnTo>
                    <a:lnTo>
                      <a:pt x="32" y="20"/>
                    </a:lnTo>
                    <a:lnTo>
                      <a:pt x="32" y="14"/>
                    </a:lnTo>
                    <a:lnTo>
                      <a:pt x="32" y="8"/>
                    </a:lnTo>
                    <a:lnTo>
                      <a:pt x="36" y="4"/>
                    </a:lnTo>
                    <a:lnTo>
                      <a:pt x="36" y="4"/>
                    </a:lnTo>
                    <a:lnTo>
                      <a:pt x="24" y="0"/>
                    </a:lnTo>
                    <a:lnTo>
                      <a:pt x="14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2" y="14"/>
                    </a:lnTo>
                    <a:lnTo>
                      <a:pt x="4" y="20"/>
                    </a:ln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9" name="Freeform: Shape 94"/>
              <p:cNvSpPr/>
              <p:nvPr/>
            </p:nvSpPr>
            <p:spPr bwMode="auto">
              <a:xfrm>
                <a:off x="3317421" y="2582636"/>
                <a:ext cx="50800" cy="730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46">
                    <a:moveTo>
                      <a:pt x="32" y="0"/>
                    </a:moveTo>
                    <a:lnTo>
                      <a:pt x="2" y="4"/>
                    </a:lnTo>
                    <a:lnTo>
                      <a:pt x="0" y="32"/>
                    </a:lnTo>
                    <a:lnTo>
                      <a:pt x="22" y="46"/>
                    </a:lnTo>
                    <a:lnTo>
                      <a:pt x="22" y="46"/>
                    </a:lnTo>
                    <a:lnTo>
                      <a:pt x="20" y="42"/>
                    </a:lnTo>
                    <a:lnTo>
                      <a:pt x="20" y="30"/>
                    </a:lnTo>
                    <a:lnTo>
                      <a:pt x="24" y="16"/>
                    </a:lnTo>
                    <a:lnTo>
                      <a:pt x="26" y="8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0" name="Freeform: Shape 95"/>
              <p:cNvSpPr/>
              <p:nvPr/>
            </p:nvSpPr>
            <p:spPr bwMode="auto">
              <a:xfrm>
                <a:off x="3714296" y="2585811"/>
                <a:ext cx="50800" cy="698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44">
                    <a:moveTo>
                      <a:pt x="0" y="0"/>
                    </a:moveTo>
                    <a:lnTo>
                      <a:pt x="30" y="2"/>
                    </a:lnTo>
                    <a:lnTo>
                      <a:pt x="32" y="30"/>
                    </a:lnTo>
                    <a:lnTo>
                      <a:pt x="12" y="44"/>
                    </a:lnTo>
                    <a:lnTo>
                      <a:pt x="12" y="44"/>
                    </a:lnTo>
                    <a:lnTo>
                      <a:pt x="12" y="40"/>
                    </a:lnTo>
                    <a:lnTo>
                      <a:pt x="12" y="28"/>
                    </a:lnTo>
                    <a:lnTo>
                      <a:pt x="8" y="14"/>
                    </a:lnTo>
                    <a:lnTo>
                      <a:pt x="6" y="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1" name="Freeform: Shape 96"/>
              <p:cNvSpPr/>
              <p:nvPr/>
            </p:nvSpPr>
            <p:spPr bwMode="auto">
              <a:xfrm>
                <a:off x="2825296" y="3630386"/>
                <a:ext cx="695325" cy="2254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142">
                    <a:moveTo>
                      <a:pt x="426" y="86"/>
                    </a:moveTo>
                    <a:lnTo>
                      <a:pt x="438" y="142"/>
                    </a:lnTo>
                    <a:lnTo>
                      <a:pt x="438" y="142"/>
                    </a:lnTo>
                    <a:lnTo>
                      <a:pt x="314" y="130"/>
                    </a:lnTo>
                    <a:lnTo>
                      <a:pt x="192" y="118"/>
                    </a:lnTo>
                    <a:lnTo>
                      <a:pt x="192" y="118"/>
                    </a:lnTo>
                    <a:lnTo>
                      <a:pt x="138" y="112"/>
                    </a:lnTo>
                    <a:lnTo>
                      <a:pt x="84" y="106"/>
                    </a:lnTo>
                    <a:lnTo>
                      <a:pt x="84" y="106"/>
                    </a:lnTo>
                    <a:lnTo>
                      <a:pt x="54" y="102"/>
                    </a:lnTo>
                    <a:lnTo>
                      <a:pt x="38" y="100"/>
                    </a:lnTo>
                    <a:lnTo>
                      <a:pt x="24" y="94"/>
                    </a:lnTo>
                    <a:lnTo>
                      <a:pt x="12" y="86"/>
                    </a:lnTo>
                    <a:lnTo>
                      <a:pt x="8" y="82"/>
                    </a:lnTo>
                    <a:lnTo>
                      <a:pt x="4" y="76"/>
                    </a:lnTo>
                    <a:lnTo>
                      <a:pt x="2" y="70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8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36" y="12"/>
                    </a:lnTo>
                    <a:lnTo>
                      <a:pt x="54" y="6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60" y="4"/>
                    </a:lnTo>
                    <a:lnTo>
                      <a:pt x="202" y="12"/>
                    </a:lnTo>
                    <a:lnTo>
                      <a:pt x="252" y="20"/>
                    </a:lnTo>
                    <a:lnTo>
                      <a:pt x="304" y="32"/>
                    </a:lnTo>
                    <a:lnTo>
                      <a:pt x="354" y="48"/>
                    </a:lnTo>
                    <a:lnTo>
                      <a:pt x="378" y="56"/>
                    </a:lnTo>
                    <a:lnTo>
                      <a:pt x="396" y="66"/>
                    </a:lnTo>
                    <a:lnTo>
                      <a:pt x="414" y="76"/>
                    </a:lnTo>
                    <a:lnTo>
                      <a:pt x="426" y="86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2" name="Freeform: Shape 97"/>
              <p:cNvSpPr/>
              <p:nvPr/>
            </p:nvSpPr>
            <p:spPr bwMode="auto">
              <a:xfrm>
                <a:off x="2825296" y="3630386"/>
                <a:ext cx="695325" cy="2254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8" h="142">
                    <a:moveTo>
                      <a:pt x="426" y="86"/>
                    </a:moveTo>
                    <a:lnTo>
                      <a:pt x="438" y="142"/>
                    </a:lnTo>
                    <a:lnTo>
                      <a:pt x="438" y="142"/>
                    </a:lnTo>
                    <a:lnTo>
                      <a:pt x="314" y="130"/>
                    </a:lnTo>
                    <a:lnTo>
                      <a:pt x="192" y="118"/>
                    </a:lnTo>
                    <a:lnTo>
                      <a:pt x="192" y="118"/>
                    </a:lnTo>
                    <a:lnTo>
                      <a:pt x="138" y="112"/>
                    </a:lnTo>
                    <a:lnTo>
                      <a:pt x="84" y="106"/>
                    </a:lnTo>
                    <a:lnTo>
                      <a:pt x="84" y="106"/>
                    </a:lnTo>
                    <a:lnTo>
                      <a:pt x="54" y="102"/>
                    </a:lnTo>
                    <a:lnTo>
                      <a:pt x="38" y="100"/>
                    </a:lnTo>
                    <a:lnTo>
                      <a:pt x="24" y="94"/>
                    </a:lnTo>
                    <a:lnTo>
                      <a:pt x="12" y="86"/>
                    </a:lnTo>
                    <a:lnTo>
                      <a:pt x="8" y="82"/>
                    </a:lnTo>
                    <a:lnTo>
                      <a:pt x="4" y="76"/>
                    </a:lnTo>
                    <a:lnTo>
                      <a:pt x="2" y="70"/>
                    </a:lnTo>
                    <a:lnTo>
                      <a:pt x="0" y="62"/>
                    </a:lnTo>
                    <a:lnTo>
                      <a:pt x="0" y="54"/>
                    </a:lnTo>
                    <a:lnTo>
                      <a:pt x="2" y="46"/>
                    </a:lnTo>
                    <a:lnTo>
                      <a:pt x="2" y="46"/>
                    </a:lnTo>
                    <a:lnTo>
                      <a:pt x="4" y="38"/>
                    </a:lnTo>
                    <a:lnTo>
                      <a:pt x="8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36" y="12"/>
                    </a:lnTo>
                    <a:lnTo>
                      <a:pt x="54" y="6"/>
                    </a:lnTo>
                    <a:lnTo>
                      <a:pt x="72" y="2"/>
                    </a:lnTo>
                    <a:lnTo>
                      <a:pt x="90" y="0"/>
                    </a:lnTo>
                    <a:lnTo>
                      <a:pt x="122" y="0"/>
                    </a:lnTo>
                    <a:lnTo>
                      <a:pt x="122" y="0"/>
                    </a:lnTo>
                    <a:lnTo>
                      <a:pt x="160" y="4"/>
                    </a:lnTo>
                    <a:lnTo>
                      <a:pt x="202" y="12"/>
                    </a:lnTo>
                    <a:lnTo>
                      <a:pt x="252" y="20"/>
                    </a:lnTo>
                    <a:lnTo>
                      <a:pt x="304" y="32"/>
                    </a:lnTo>
                    <a:lnTo>
                      <a:pt x="354" y="48"/>
                    </a:lnTo>
                    <a:lnTo>
                      <a:pt x="378" y="56"/>
                    </a:lnTo>
                    <a:lnTo>
                      <a:pt x="396" y="66"/>
                    </a:lnTo>
                    <a:lnTo>
                      <a:pt x="414" y="76"/>
                    </a:lnTo>
                    <a:lnTo>
                      <a:pt x="426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3" name="Freeform: Shape 98"/>
              <p:cNvSpPr/>
              <p:nvPr/>
            </p:nvSpPr>
            <p:spPr bwMode="auto">
              <a:xfrm>
                <a:off x="2822121" y="3493861"/>
                <a:ext cx="727075" cy="3746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8" h="236">
                    <a:moveTo>
                      <a:pt x="74" y="0"/>
                    </a:moveTo>
                    <a:lnTo>
                      <a:pt x="458" y="158"/>
                    </a:lnTo>
                    <a:lnTo>
                      <a:pt x="448" y="236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22" y="188"/>
                    </a:lnTo>
                    <a:lnTo>
                      <a:pt x="14" y="182"/>
                    </a:lnTo>
                    <a:lnTo>
                      <a:pt x="8" y="174"/>
                    </a:lnTo>
                    <a:lnTo>
                      <a:pt x="2" y="160"/>
                    </a:lnTo>
                    <a:lnTo>
                      <a:pt x="2" y="154"/>
                    </a:lnTo>
                    <a:lnTo>
                      <a:pt x="0" y="144"/>
                    </a:lnTo>
                    <a:lnTo>
                      <a:pt x="2" y="134"/>
                    </a:lnTo>
                    <a:lnTo>
                      <a:pt x="4" y="124"/>
                    </a:lnTo>
                    <a:lnTo>
                      <a:pt x="10" y="112"/>
                    </a:lnTo>
                    <a:lnTo>
                      <a:pt x="16" y="98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2C29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4" name="Freeform: Shape 99"/>
              <p:cNvSpPr/>
              <p:nvPr/>
            </p:nvSpPr>
            <p:spPr bwMode="auto">
              <a:xfrm>
                <a:off x="2822121" y="3493861"/>
                <a:ext cx="727075" cy="3746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8" h="236">
                    <a:moveTo>
                      <a:pt x="74" y="0"/>
                    </a:moveTo>
                    <a:lnTo>
                      <a:pt x="458" y="158"/>
                    </a:lnTo>
                    <a:lnTo>
                      <a:pt x="448" y="236"/>
                    </a:lnTo>
                    <a:lnTo>
                      <a:pt x="30" y="192"/>
                    </a:lnTo>
                    <a:lnTo>
                      <a:pt x="30" y="192"/>
                    </a:lnTo>
                    <a:lnTo>
                      <a:pt x="22" y="188"/>
                    </a:lnTo>
                    <a:lnTo>
                      <a:pt x="14" y="182"/>
                    </a:lnTo>
                    <a:lnTo>
                      <a:pt x="8" y="174"/>
                    </a:lnTo>
                    <a:lnTo>
                      <a:pt x="2" y="160"/>
                    </a:lnTo>
                    <a:lnTo>
                      <a:pt x="2" y="154"/>
                    </a:lnTo>
                    <a:lnTo>
                      <a:pt x="0" y="144"/>
                    </a:lnTo>
                    <a:lnTo>
                      <a:pt x="2" y="134"/>
                    </a:lnTo>
                    <a:lnTo>
                      <a:pt x="4" y="124"/>
                    </a:lnTo>
                    <a:lnTo>
                      <a:pt x="10" y="112"/>
                    </a:lnTo>
                    <a:lnTo>
                      <a:pt x="16" y="98"/>
                    </a:lnTo>
                    <a:lnTo>
                      <a:pt x="7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5" name="Freeform: Shape 100"/>
              <p:cNvSpPr/>
              <p:nvPr/>
            </p:nvSpPr>
            <p:spPr bwMode="auto">
              <a:xfrm>
                <a:off x="3580946" y="3652611"/>
                <a:ext cx="695325" cy="2254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38" h="142">
                    <a:moveTo>
                      <a:pt x="10" y="86"/>
                    </a:moveTo>
                    <a:lnTo>
                      <a:pt x="0" y="142"/>
                    </a:lnTo>
                    <a:lnTo>
                      <a:pt x="0" y="142"/>
                    </a:lnTo>
                    <a:lnTo>
                      <a:pt x="122" y="130"/>
                    </a:lnTo>
                    <a:lnTo>
                      <a:pt x="244" y="118"/>
                    </a:lnTo>
                    <a:lnTo>
                      <a:pt x="244" y="118"/>
                    </a:lnTo>
                    <a:lnTo>
                      <a:pt x="300" y="112"/>
                    </a:lnTo>
                    <a:lnTo>
                      <a:pt x="354" y="106"/>
                    </a:lnTo>
                    <a:lnTo>
                      <a:pt x="354" y="106"/>
                    </a:lnTo>
                    <a:lnTo>
                      <a:pt x="382" y="102"/>
                    </a:lnTo>
                    <a:lnTo>
                      <a:pt x="398" y="98"/>
                    </a:lnTo>
                    <a:lnTo>
                      <a:pt x="412" y="94"/>
                    </a:lnTo>
                    <a:lnTo>
                      <a:pt x="424" y="86"/>
                    </a:lnTo>
                    <a:lnTo>
                      <a:pt x="430" y="80"/>
                    </a:lnTo>
                    <a:lnTo>
                      <a:pt x="434" y="76"/>
                    </a:lnTo>
                    <a:lnTo>
                      <a:pt x="436" y="70"/>
                    </a:lnTo>
                    <a:lnTo>
                      <a:pt x="438" y="62"/>
                    </a:lnTo>
                    <a:lnTo>
                      <a:pt x="438" y="54"/>
                    </a:lnTo>
                    <a:lnTo>
                      <a:pt x="436" y="46"/>
                    </a:lnTo>
                    <a:lnTo>
                      <a:pt x="436" y="46"/>
                    </a:lnTo>
                    <a:lnTo>
                      <a:pt x="432" y="38"/>
                    </a:lnTo>
                    <a:lnTo>
                      <a:pt x="428" y="32"/>
                    </a:lnTo>
                    <a:lnTo>
                      <a:pt x="422" y="26"/>
                    </a:lnTo>
                    <a:lnTo>
                      <a:pt x="416" y="20"/>
                    </a:lnTo>
                    <a:lnTo>
                      <a:pt x="402" y="12"/>
                    </a:lnTo>
                    <a:lnTo>
                      <a:pt x="384" y="6"/>
                    </a:lnTo>
                    <a:lnTo>
                      <a:pt x="366" y="2"/>
                    </a:lnTo>
                    <a:lnTo>
                      <a:pt x="346" y="0"/>
                    </a:lnTo>
                    <a:lnTo>
                      <a:pt x="316" y="0"/>
                    </a:lnTo>
                    <a:lnTo>
                      <a:pt x="316" y="0"/>
                    </a:lnTo>
                    <a:lnTo>
                      <a:pt x="276" y="4"/>
                    </a:lnTo>
                    <a:lnTo>
                      <a:pt x="234" y="10"/>
                    </a:lnTo>
                    <a:lnTo>
                      <a:pt x="184" y="20"/>
                    </a:lnTo>
                    <a:lnTo>
                      <a:pt x="132" y="32"/>
                    </a:lnTo>
                    <a:lnTo>
                      <a:pt x="82" y="48"/>
                    </a:lnTo>
                    <a:lnTo>
                      <a:pt x="60" y="56"/>
                    </a:lnTo>
                    <a:lnTo>
                      <a:pt x="40" y="64"/>
                    </a:lnTo>
                    <a:lnTo>
                      <a:pt x="24" y="74"/>
                    </a:lnTo>
                    <a:lnTo>
                      <a:pt x="10" y="86"/>
                    </a:lnTo>
                    <a:lnTo>
                      <a:pt x="10" y="86"/>
                    </a:lnTo>
                    <a:close/>
                  </a:path>
                </a:pathLst>
              </a:custGeom>
              <a:solidFill>
                <a:srgbClr val="EDB0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6" name="Freeform: Shape 101"/>
              <p:cNvSpPr/>
              <p:nvPr/>
            </p:nvSpPr>
            <p:spPr bwMode="auto">
              <a:xfrm>
                <a:off x="3552371" y="3516086"/>
                <a:ext cx="727075" cy="3714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8" h="234">
                    <a:moveTo>
                      <a:pt x="384" y="0"/>
                    </a:moveTo>
                    <a:lnTo>
                      <a:pt x="0" y="158"/>
                    </a:lnTo>
                    <a:lnTo>
                      <a:pt x="10" y="234"/>
                    </a:lnTo>
                    <a:lnTo>
                      <a:pt x="430" y="190"/>
                    </a:lnTo>
                    <a:lnTo>
                      <a:pt x="430" y="190"/>
                    </a:lnTo>
                    <a:lnTo>
                      <a:pt x="438" y="186"/>
                    </a:lnTo>
                    <a:lnTo>
                      <a:pt x="444" y="180"/>
                    </a:lnTo>
                    <a:lnTo>
                      <a:pt x="452" y="172"/>
                    </a:lnTo>
                    <a:lnTo>
                      <a:pt x="456" y="160"/>
                    </a:lnTo>
                    <a:lnTo>
                      <a:pt x="458" y="152"/>
                    </a:lnTo>
                    <a:lnTo>
                      <a:pt x="458" y="144"/>
                    </a:lnTo>
                    <a:lnTo>
                      <a:pt x="458" y="134"/>
                    </a:lnTo>
                    <a:lnTo>
                      <a:pt x="454" y="122"/>
                    </a:lnTo>
                    <a:lnTo>
                      <a:pt x="450" y="110"/>
                    </a:lnTo>
                    <a:lnTo>
                      <a:pt x="444" y="98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2C29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7" name="Freeform: Shape 102"/>
              <p:cNvSpPr/>
              <p:nvPr/>
            </p:nvSpPr>
            <p:spPr bwMode="auto">
              <a:xfrm>
                <a:off x="3120571" y="3449411"/>
                <a:ext cx="831850" cy="4984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24" h="314">
                    <a:moveTo>
                      <a:pt x="496" y="282"/>
                    </a:moveTo>
                    <a:lnTo>
                      <a:pt x="496" y="282"/>
                    </a:lnTo>
                    <a:lnTo>
                      <a:pt x="496" y="288"/>
                    </a:lnTo>
                    <a:lnTo>
                      <a:pt x="494" y="294"/>
                    </a:lnTo>
                    <a:lnTo>
                      <a:pt x="492" y="300"/>
                    </a:lnTo>
                    <a:lnTo>
                      <a:pt x="488" y="304"/>
                    </a:lnTo>
                    <a:lnTo>
                      <a:pt x="482" y="308"/>
                    </a:lnTo>
                    <a:lnTo>
                      <a:pt x="478" y="312"/>
                    </a:lnTo>
                    <a:lnTo>
                      <a:pt x="472" y="314"/>
                    </a:lnTo>
                    <a:lnTo>
                      <a:pt x="464" y="314"/>
                    </a:lnTo>
                    <a:lnTo>
                      <a:pt x="60" y="314"/>
                    </a:lnTo>
                    <a:lnTo>
                      <a:pt x="60" y="314"/>
                    </a:lnTo>
                    <a:lnTo>
                      <a:pt x="52" y="314"/>
                    </a:lnTo>
                    <a:lnTo>
                      <a:pt x="46" y="312"/>
                    </a:lnTo>
                    <a:lnTo>
                      <a:pt x="42" y="308"/>
                    </a:lnTo>
                    <a:lnTo>
                      <a:pt x="36" y="304"/>
                    </a:lnTo>
                    <a:lnTo>
                      <a:pt x="32" y="300"/>
                    </a:lnTo>
                    <a:lnTo>
                      <a:pt x="30" y="294"/>
                    </a:lnTo>
                    <a:lnTo>
                      <a:pt x="28" y="288"/>
                    </a:lnTo>
                    <a:lnTo>
                      <a:pt x="28" y="282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6" y="14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492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04" y="2"/>
                    </a:lnTo>
                    <a:lnTo>
                      <a:pt x="510" y="6"/>
                    </a:lnTo>
                    <a:lnTo>
                      <a:pt x="514" y="10"/>
                    </a:lnTo>
                    <a:lnTo>
                      <a:pt x="518" y="14"/>
                    </a:lnTo>
                    <a:lnTo>
                      <a:pt x="522" y="20"/>
                    </a:lnTo>
                    <a:lnTo>
                      <a:pt x="524" y="26"/>
                    </a:lnTo>
                    <a:lnTo>
                      <a:pt x="524" y="32"/>
                    </a:lnTo>
                    <a:lnTo>
                      <a:pt x="496" y="282"/>
                    </a:lnTo>
                    <a:close/>
                  </a:path>
                </a:pathLst>
              </a:custGeom>
              <a:solidFill>
                <a:srgbClr val="BBBD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8" name="Freeform: Shape 103"/>
              <p:cNvSpPr/>
              <p:nvPr/>
            </p:nvSpPr>
            <p:spPr bwMode="auto">
              <a:xfrm>
                <a:off x="3149146" y="3487511"/>
                <a:ext cx="774700" cy="4603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8" h="290">
                    <a:moveTo>
                      <a:pt x="462" y="260"/>
                    </a:moveTo>
                    <a:lnTo>
                      <a:pt x="462" y="260"/>
                    </a:lnTo>
                    <a:lnTo>
                      <a:pt x="462" y="266"/>
                    </a:lnTo>
                    <a:lnTo>
                      <a:pt x="460" y="272"/>
                    </a:lnTo>
                    <a:lnTo>
                      <a:pt x="454" y="282"/>
                    </a:lnTo>
                    <a:lnTo>
                      <a:pt x="444" y="288"/>
                    </a:lnTo>
                    <a:lnTo>
                      <a:pt x="438" y="290"/>
                    </a:lnTo>
                    <a:lnTo>
                      <a:pt x="432" y="290"/>
                    </a:lnTo>
                    <a:lnTo>
                      <a:pt x="56" y="290"/>
                    </a:lnTo>
                    <a:lnTo>
                      <a:pt x="56" y="290"/>
                    </a:lnTo>
                    <a:lnTo>
                      <a:pt x="50" y="290"/>
                    </a:lnTo>
                    <a:lnTo>
                      <a:pt x="44" y="288"/>
                    </a:lnTo>
                    <a:lnTo>
                      <a:pt x="36" y="282"/>
                    </a:lnTo>
                    <a:lnTo>
                      <a:pt x="28" y="272"/>
                    </a:lnTo>
                    <a:lnTo>
                      <a:pt x="26" y="266"/>
                    </a:lnTo>
                    <a:lnTo>
                      <a:pt x="26" y="260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2" y="18"/>
                    </a:lnTo>
                    <a:lnTo>
                      <a:pt x="8" y="8"/>
                    </a:lnTo>
                    <a:lnTo>
                      <a:pt x="18" y="2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458" y="0"/>
                    </a:lnTo>
                    <a:lnTo>
                      <a:pt x="458" y="0"/>
                    </a:lnTo>
                    <a:lnTo>
                      <a:pt x="464" y="0"/>
                    </a:lnTo>
                    <a:lnTo>
                      <a:pt x="470" y="2"/>
                    </a:lnTo>
                    <a:lnTo>
                      <a:pt x="480" y="8"/>
                    </a:lnTo>
                    <a:lnTo>
                      <a:pt x="486" y="18"/>
                    </a:lnTo>
                    <a:lnTo>
                      <a:pt x="488" y="24"/>
                    </a:lnTo>
                    <a:lnTo>
                      <a:pt x="488" y="30"/>
                    </a:lnTo>
                    <a:lnTo>
                      <a:pt x="462" y="26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49" name="Freeform: Shape 104"/>
              <p:cNvSpPr/>
              <p:nvPr/>
            </p:nvSpPr>
            <p:spPr bwMode="auto">
              <a:xfrm>
                <a:off x="3463471" y="3633561"/>
                <a:ext cx="174625" cy="177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0" h="112">
                    <a:moveTo>
                      <a:pt x="56" y="0"/>
                    </a:moveTo>
                    <a:lnTo>
                      <a:pt x="56" y="0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2" y="4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2" y="68"/>
                    </a:lnTo>
                    <a:lnTo>
                      <a:pt x="4" y="78"/>
                    </a:lnTo>
                    <a:lnTo>
                      <a:pt x="10" y="86"/>
                    </a:lnTo>
                    <a:lnTo>
                      <a:pt x="16" y="96"/>
                    </a:lnTo>
                    <a:lnTo>
                      <a:pt x="24" y="102"/>
                    </a:lnTo>
                    <a:lnTo>
                      <a:pt x="34" y="106"/>
                    </a:lnTo>
                    <a:lnTo>
                      <a:pt x="44" y="110"/>
                    </a:lnTo>
                    <a:lnTo>
                      <a:pt x="56" y="112"/>
                    </a:lnTo>
                    <a:lnTo>
                      <a:pt x="56" y="112"/>
                    </a:lnTo>
                    <a:lnTo>
                      <a:pt x="66" y="110"/>
                    </a:lnTo>
                    <a:lnTo>
                      <a:pt x="78" y="106"/>
                    </a:lnTo>
                    <a:lnTo>
                      <a:pt x="86" y="102"/>
                    </a:lnTo>
                    <a:lnTo>
                      <a:pt x="94" y="96"/>
                    </a:lnTo>
                    <a:lnTo>
                      <a:pt x="102" y="86"/>
                    </a:lnTo>
                    <a:lnTo>
                      <a:pt x="106" y="78"/>
                    </a:lnTo>
                    <a:lnTo>
                      <a:pt x="110" y="68"/>
                    </a:lnTo>
                    <a:lnTo>
                      <a:pt x="110" y="56"/>
                    </a:lnTo>
                    <a:lnTo>
                      <a:pt x="110" y="56"/>
                    </a:lnTo>
                    <a:lnTo>
                      <a:pt x="110" y="44"/>
                    </a:lnTo>
                    <a:lnTo>
                      <a:pt x="106" y="34"/>
                    </a:lnTo>
                    <a:lnTo>
                      <a:pt x="102" y="24"/>
                    </a:lnTo>
                    <a:lnTo>
                      <a:pt x="94" y="16"/>
                    </a:lnTo>
                    <a:lnTo>
                      <a:pt x="86" y="10"/>
                    </a:lnTo>
                    <a:lnTo>
                      <a:pt x="78" y="4"/>
                    </a:lnTo>
                    <a:lnTo>
                      <a:pt x="66" y="2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56" y="98"/>
                    </a:moveTo>
                    <a:lnTo>
                      <a:pt x="56" y="98"/>
                    </a:lnTo>
                    <a:lnTo>
                      <a:pt x="46" y="98"/>
                    </a:lnTo>
                    <a:lnTo>
                      <a:pt x="38" y="96"/>
                    </a:lnTo>
                    <a:lnTo>
                      <a:pt x="32" y="92"/>
                    </a:lnTo>
                    <a:lnTo>
                      <a:pt x="26" y="86"/>
                    </a:lnTo>
                    <a:lnTo>
                      <a:pt x="20" y="80"/>
                    </a:lnTo>
                    <a:lnTo>
                      <a:pt x="16" y="72"/>
                    </a:lnTo>
                    <a:lnTo>
                      <a:pt x="14" y="64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14" y="48"/>
                    </a:lnTo>
                    <a:lnTo>
                      <a:pt x="16" y="40"/>
                    </a:lnTo>
                    <a:lnTo>
                      <a:pt x="20" y="32"/>
                    </a:lnTo>
                    <a:lnTo>
                      <a:pt x="26" y="26"/>
                    </a:lnTo>
                    <a:lnTo>
                      <a:pt x="32" y="20"/>
                    </a:lnTo>
                    <a:lnTo>
                      <a:pt x="38" y="16"/>
                    </a:lnTo>
                    <a:lnTo>
                      <a:pt x="46" y="14"/>
                    </a:lnTo>
                    <a:lnTo>
                      <a:pt x="56" y="14"/>
                    </a:lnTo>
                    <a:lnTo>
                      <a:pt x="56" y="14"/>
                    </a:lnTo>
                    <a:lnTo>
                      <a:pt x="64" y="14"/>
                    </a:lnTo>
                    <a:lnTo>
                      <a:pt x="72" y="16"/>
                    </a:lnTo>
                    <a:lnTo>
                      <a:pt x="80" y="20"/>
                    </a:lnTo>
                    <a:lnTo>
                      <a:pt x="86" y="26"/>
                    </a:lnTo>
                    <a:lnTo>
                      <a:pt x="90" y="32"/>
                    </a:lnTo>
                    <a:lnTo>
                      <a:pt x="94" y="40"/>
                    </a:lnTo>
                    <a:lnTo>
                      <a:pt x="98" y="48"/>
                    </a:lnTo>
                    <a:lnTo>
                      <a:pt x="98" y="56"/>
                    </a:lnTo>
                    <a:lnTo>
                      <a:pt x="98" y="56"/>
                    </a:lnTo>
                    <a:lnTo>
                      <a:pt x="98" y="64"/>
                    </a:lnTo>
                    <a:lnTo>
                      <a:pt x="94" y="72"/>
                    </a:lnTo>
                    <a:lnTo>
                      <a:pt x="90" y="80"/>
                    </a:lnTo>
                    <a:lnTo>
                      <a:pt x="86" y="86"/>
                    </a:lnTo>
                    <a:lnTo>
                      <a:pt x="80" y="92"/>
                    </a:lnTo>
                    <a:lnTo>
                      <a:pt x="72" y="96"/>
                    </a:lnTo>
                    <a:lnTo>
                      <a:pt x="64" y="98"/>
                    </a:lnTo>
                    <a:lnTo>
                      <a:pt x="56" y="98"/>
                    </a:lnTo>
                    <a:lnTo>
                      <a:pt x="56" y="98"/>
                    </a:lnTo>
                    <a:close/>
                  </a:path>
                </a:pathLst>
              </a:cu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0" name="Freeform: Shape 105"/>
              <p:cNvSpPr/>
              <p:nvPr/>
            </p:nvSpPr>
            <p:spPr bwMode="auto">
              <a:xfrm>
                <a:off x="3501571" y="3697061"/>
                <a:ext cx="44450" cy="476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" h="30">
                    <a:moveTo>
                      <a:pt x="20" y="0"/>
                    </a:moveTo>
                    <a:lnTo>
                      <a:pt x="20" y="0"/>
                    </a:lnTo>
                    <a:lnTo>
                      <a:pt x="26" y="2"/>
                    </a:lnTo>
                    <a:lnTo>
                      <a:pt x="28" y="6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20"/>
                    </a:lnTo>
                    <a:lnTo>
                      <a:pt x="20" y="22"/>
                    </a:lnTo>
                    <a:lnTo>
                      <a:pt x="4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2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20" y="0"/>
                    </a:lnTo>
                    <a:close/>
                    <a:moveTo>
                      <a:pt x="4" y="18"/>
                    </a:moveTo>
                    <a:lnTo>
                      <a:pt x="20" y="18"/>
                    </a:lnTo>
                    <a:lnTo>
                      <a:pt x="20" y="18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0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1" name="Freeform: Shape 106"/>
              <p:cNvSpPr/>
              <p:nvPr/>
            </p:nvSpPr>
            <p:spPr bwMode="auto">
              <a:xfrm>
                <a:off x="3552371" y="3697061"/>
                <a:ext cx="41275" cy="476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30">
                    <a:moveTo>
                      <a:pt x="24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4" y="4"/>
                    </a:lnTo>
                    <a:lnTo>
                      <a:pt x="24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4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4" y="30"/>
                    </a:lnTo>
                    <a:lnTo>
                      <a:pt x="24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D1D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2" name="Freeform: Shape 107"/>
              <p:cNvSpPr/>
              <p:nvPr/>
            </p:nvSpPr>
            <p:spPr bwMode="auto">
              <a:xfrm>
                <a:off x="3447596" y="3630386"/>
                <a:ext cx="177800" cy="1746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2" h="110">
                    <a:moveTo>
                      <a:pt x="56" y="0"/>
                    </a:moveTo>
                    <a:lnTo>
                      <a:pt x="56" y="0"/>
                    </a:lnTo>
                    <a:lnTo>
                      <a:pt x="44" y="0"/>
                    </a:lnTo>
                    <a:lnTo>
                      <a:pt x="34" y="4"/>
                    </a:lnTo>
                    <a:lnTo>
                      <a:pt x="26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2" y="44"/>
                    </a:lnTo>
                    <a:lnTo>
                      <a:pt x="0" y="54"/>
                    </a:lnTo>
                    <a:lnTo>
                      <a:pt x="0" y="54"/>
                    </a:lnTo>
                    <a:lnTo>
                      <a:pt x="2" y="66"/>
                    </a:lnTo>
                    <a:lnTo>
                      <a:pt x="4" y="76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6" y="100"/>
                    </a:lnTo>
                    <a:lnTo>
                      <a:pt x="34" y="106"/>
                    </a:lnTo>
                    <a:lnTo>
                      <a:pt x="44" y="110"/>
                    </a:lnTo>
                    <a:lnTo>
                      <a:pt x="56" y="110"/>
                    </a:lnTo>
                    <a:lnTo>
                      <a:pt x="56" y="110"/>
                    </a:lnTo>
                    <a:lnTo>
                      <a:pt x="68" y="110"/>
                    </a:lnTo>
                    <a:lnTo>
                      <a:pt x="78" y="106"/>
                    </a:lnTo>
                    <a:lnTo>
                      <a:pt x="88" y="100"/>
                    </a:lnTo>
                    <a:lnTo>
                      <a:pt x="96" y="94"/>
                    </a:lnTo>
                    <a:lnTo>
                      <a:pt x="102" y="86"/>
                    </a:lnTo>
                    <a:lnTo>
                      <a:pt x="108" y="76"/>
                    </a:lnTo>
                    <a:lnTo>
                      <a:pt x="110" y="66"/>
                    </a:lnTo>
                    <a:lnTo>
                      <a:pt x="112" y="54"/>
                    </a:lnTo>
                    <a:lnTo>
                      <a:pt x="112" y="54"/>
                    </a:lnTo>
                    <a:lnTo>
                      <a:pt x="110" y="44"/>
                    </a:lnTo>
                    <a:lnTo>
                      <a:pt x="108" y="34"/>
                    </a:lnTo>
                    <a:lnTo>
                      <a:pt x="102" y="24"/>
                    </a:lnTo>
                    <a:lnTo>
                      <a:pt x="96" y="16"/>
                    </a:lnTo>
                    <a:lnTo>
                      <a:pt x="88" y="10"/>
                    </a:lnTo>
                    <a:lnTo>
                      <a:pt x="78" y="4"/>
                    </a:lnTo>
                    <a:lnTo>
                      <a:pt x="68" y="0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  <a:moveTo>
                      <a:pt x="56" y="98"/>
                    </a:moveTo>
                    <a:lnTo>
                      <a:pt x="56" y="98"/>
                    </a:lnTo>
                    <a:lnTo>
                      <a:pt x="48" y="96"/>
                    </a:lnTo>
                    <a:lnTo>
                      <a:pt x="40" y="94"/>
                    </a:lnTo>
                    <a:lnTo>
                      <a:pt x="32" y="90"/>
                    </a:lnTo>
                    <a:lnTo>
                      <a:pt x="26" y="86"/>
                    </a:lnTo>
                    <a:lnTo>
                      <a:pt x="20" y="78"/>
                    </a:lnTo>
                    <a:lnTo>
                      <a:pt x="16" y="72"/>
                    </a:lnTo>
                    <a:lnTo>
                      <a:pt x="14" y="64"/>
                    </a:lnTo>
                    <a:lnTo>
                      <a:pt x="14" y="54"/>
                    </a:lnTo>
                    <a:lnTo>
                      <a:pt x="14" y="54"/>
                    </a:lnTo>
                    <a:lnTo>
                      <a:pt x="14" y="46"/>
                    </a:lnTo>
                    <a:lnTo>
                      <a:pt x="16" y="38"/>
                    </a:lnTo>
                    <a:lnTo>
                      <a:pt x="20" y="32"/>
                    </a:lnTo>
                    <a:lnTo>
                      <a:pt x="26" y="24"/>
                    </a:lnTo>
                    <a:lnTo>
                      <a:pt x="32" y="20"/>
                    </a:lnTo>
                    <a:lnTo>
                      <a:pt x="40" y="16"/>
                    </a:lnTo>
                    <a:lnTo>
                      <a:pt x="48" y="14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64" y="14"/>
                    </a:lnTo>
                    <a:lnTo>
                      <a:pt x="72" y="16"/>
                    </a:lnTo>
                    <a:lnTo>
                      <a:pt x="80" y="20"/>
                    </a:lnTo>
                    <a:lnTo>
                      <a:pt x="86" y="24"/>
                    </a:lnTo>
                    <a:lnTo>
                      <a:pt x="92" y="32"/>
                    </a:lnTo>
                    <a:lnTo>
                      <a:pt x="96" y="38"/>
                    </a:lnTo>
                    <a:lnTo>
                      <a:pt x="98" y="46"/>
                    </a:lnTo>
                    <a:lnTo>
                      <a:pt x="98" y="54"/>
                    </a:lnTo>
                    <a:lnTo>
                      <a:pt x="98" y="54"/>
                    </a:lnTo>
                    <a:lnTo>
                      <a:pt x="98" y="64"/>
                    </a:lnTo>
                    <a:lnTo>
                      <a:pt x="96" y="72"/>
                    </a:lnTo>
                    <a:lnTo>
                      <a:pt x="92" y="78"/>
                    </a:lnTo>
                    <a:lnTo>
                      <a:pt x="86" y="86"/>
                    </a:lnTo>
                    <a:lnTo>
                      <a:pt x="80" y="90"/>
                    </a:lnTo>
                    <a:lnTo>
                      <a:pt x="72" y="94"/>
                    </a:lnTo>
                    <a:lnTo>
                      <a:pt x="64" y="96"/>
                    </a:lnTo>
                    <a:lnTo>
                      <a:pt x="56" y="98"/>
                    </a:lnTo>
                    <a:lnTo>
                      <a:pt x="56" y="98"/>
                    </a:lnTo>
                    <a:close/>
                  </a:path>
                </a:pathLst>
              </a:cu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3" name="Freeform: Shape 108"/>
              <p:cNvSpPr/>
              <p:nvPr/>
            </p:nvSpPr>
            <p:spPr bwMode="auto">
              <a:xfrm>
                <a:off x="3495221" y="3693886"/>
                <a:ext cx="44450" cy="476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" h="30">
                    <a:moveTo>
                      <a:pt x="22" y="0"/>
                    </a:moveTo>
                    <a:lnTo>
                      <a:pt x="22" y="0"/>
                    </a:lnTo>
                    <a:lnTo>
                      <a:pt x="26" y="2"/>
                    </a:lnTo>
                    <a:lnTo>
                      <a:pt x="28" y="6"/>
                    </a:lnTo>
                    <a:lnTo>
                      <a:pt x="28" y="16"/>
                    </a:lnTo>
                    <a:lnTo>
                      <a:pt x="28" y="16"/>
                    </a:lnTo>
                    <a:lnTo>
                      <a:pt x="26" y="20"/>
                    </a:lnTo>
                    <a:lnTo>
                      <a:pt x="22" y="22"/>
                    </a:lnTo>
                    <a:lnTo>
                      <a:pt x="4" y="22"/>
                    </a:lnTo>
                    <a:lnTo>
                      <a:pt x="4" y="28"/>
                    </a:lnTo>
                    <a:lnTo>
                      <a:pt x="4" y="28"/>
                    </a:lnTo>
                    <a:lnTo>
                      <a:pt x="2" y="30"/>
                    </a:lnTo>
                    <a:lnTo>
                      <a:pt x="2" y="30"/>
                    </a:lnTo>
                    <a:lnTo>
                      <a:pt x="0" y="28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22" y="0"/>
                    </a:lnTo>
                    <a:close/>
                    <a:moveTo>
                      <a:pt x="4" y="18"/>
                    </a:moveTo>
                    <a:lnTo>
                      <a:pt x="22" y="18"/>
                    </a:lnTo>
                    <a:lnTo>
                      <a:pt x="22" y="18"/>
                    </a:lnTo>
                    <a:lnTo>
                      <a:pt x="22" y="18"/>
                    </a:lnTo>
                    <a:lnTo>
                      <a:pt x="24" y="16"/>
                    </a:lnTo>
                    <a:lnTo>
                      <a:pt x="24" y="6"/>
                    </a:lnTo>
                    <a:lnTo>
                      <a:pt x="24" y="6"/>
                    </a:lnTo>
                    <a:lnTo>
                      <a:pt x="22" y="4"/>
                    </a:lnTo>
                    <a:lnTo>
                      <a:pt x="22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4" name="Freeform: Shape 109"/>
              <p:cNvSpPr/>
              <p:nvPr/>
            </p:nvSpPr>
            <p:spPr bwMode="auto">
              <a:xfrm>
                <a:off x="3546021" y="3693886"/>
                <a:ext cx="41275" cy="476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6" h="30">
                    <a:moveTo>
                      <a:pt x="24" y="0"/>
                    </a:moveTo>
                    <a:lnTo>
                      <a:pt x="24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24" y="4"/>
                    </a:lnTo>
                    <a:lnTo>
                      <a:pt x="6" y="4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4" y="6"/>
                    </a:lnTo>
                    <a:lnTo>
                      <a:pt x="4" y="24"/>
                    </a:lnTo>
                    <a:lnTo>
                      <a:pt x="4" y="24"/>
                    </a:lnTo>
                    <a:lnTo>
                      <a:pt x="4" y="26"/>
                    </a:lnTo>
                    <a:lnTo>
                      <a:pt x="6" y="26"/>
                    </a:lnTo>
                    <a:lnTo>
                      <a:pt x="24" y="26"/>
                    </a:lnTo>
                    <a:lnTo>
                      <a:pt x="24" y="26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28"/>
                    </a:lnTo>
                    <a:lnTo>
                      <a:pt x="26" y="30"/>
                    </a:lnTo>
                    <a:lnTo>
                      <a:pt x="24" y="30"/>
                    </a:lnTo>
                    <a:lnTo>
                      <a:pt x="6" y="30"/>
                    </a:lnTo>
                    <a:lnTo>
                      <a:pt x="6" y="30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294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5" name="Freeform: Shape 110"/>
              <p:cNvSpPr/>
              <p:nvPr/>
            </p:nvSpPr>
            <p:spPr bwMode="auto">
              <a:xfrm>
                <a:off x="2920546" y="3751036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0" y="80"/>
                    </a:moveTo>
                    <a:lnTo>
                      <a:pt x="0" y="80"/>
                    </a:lnTo>
                    <a:lnTo>
                      <a:pt x="4" y="92"/>
                    </a:lnTo>
                    <a:lnTo>
                      <a:pt x="10" y="104"/>
                    </a:lnTo>
                    <a:lnTo>
                      <a:pt x="18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4"/>
                    </a:lnTo>
                    <a:lnTo>
                      <a:pt x="74" y="134"/>
                    </a:lnTo>
                    <a:lnTo>
                      <a:pt x="86" y="130"/>
                    </a:lnTo>
                    <a:lnTo>
                      <a:pt x="96" y="124"/>
                    </a:lnTo>
                    <a:lnTo>
                      <a:pt x="104" y="116"/>
                    </a:lnTo>
                    <a:lnTo>
                      <a:pt x="112" y="106"/>
                    </a:lnTo>
                    <a:lnTo>
                      <a:pt x="118" y="94"/>
                    </a:lnTo>
                    <a:lnTo>
                      <a:pt x="120" y="82"/>
                    </a:lnTo>
                    <a:lnTo>
                      <a:pt x="122" y="68"/>
                    </a:lnTo>
                    <a:lnTo>
                      <a:pt x="120" y="56"/>
                    </a:lnTo>
                    <a:lnTo>
                      <a:pt x="120" y="56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2" y="20"/>
                    </a:lnTo>
                    <a:lnTo>
                      <a:pt x="94" y="12"/>
                    </a:lnTo>
                    <a:lnTo>
                      <a:pt x="82" y="6"/>
                    </a:lnTo>
                    <a:lnTo>
                      <a:pt x="72" y="2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6" y="6"/>
                    </a:lnTo>
                    <a:lnTo>
                      <a:pt x="26" y="12"/>
                    </a:lnTo>
                    <a:lnTo>
                      <a:pt x="16" y="20"/>
                    </a:lnTo>
                    <a:lnTo>
                      <a:pt x="8" y="30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6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6" name="Freeform: Shape 111"/>
              <p:cNvSpPr/>
              <p:nvPr/>
            </p:nvSpPr>
            <p:spPr bwMode="auto">
              <a:xfrm>
                <a:off x="2920546" y="3751036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0" y="80"/>
                    </a:moveTo>
                    <a:lnTo>
                      <a:pt x="0" y="80"/>
                    </a:lnTo>
                    <a:lnTo>
                      <a:pt x="4" y="92"/>
                    </a:lnTo>
                    <a:lnTo>
                      <a:pt x="10" y="104"/>
                    </a:lnTo>
                    <a:lnTo>
                      <a:pt x="18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4"/>
                    </a:lnTo>
                    <a:lnTo>
                      <a:pt x="74" y="134"/>
                    </a:lnTo>
                    <a:lnTo>
                      <a:pt x="86" y="130"/>
                    </a:lnTo>
                    <a:lnTo>
                      <a:pt x="96" y="124"/>
                    </a:lnTo>
                    <a:lnTo>
                      <a:pt x="104" y="116"/>
                    </a:lnTo>
                    <a:lnTo>
                      <a:pt x="112" y="106"/>
                    </a:lnTo>
                    <a:lnTo>
                      <a:pt x="118" y="94"/>
                    </a:lnTo>
                    <a:lnTo>
                      <a:pt x="120" y="82"/>
                    </a:lnTo>
                    <a:lnTo>
                      <a:pt x="122" y="68"/>
                    </a:lnTo>
                    <a:lnTo>
                      <a:pt x="120" y="56"/>
                    </a:lnTo>
                    <a:lnTo>
                      <a:pt x="120" y="56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2" y="20"/>
                    </a:lnTo>
                    <a:lnTo>
                      <a:pt x="94" y="12"/>
                    </a:lnTo>
                    <a:lnTo>
                      <a:pt x="82" y="6"/>
                    </a:lnTo>
                    <a:lnTo>
                      <a:pt x="72" y="2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6" y="6"/>
                    </a:lnTo>
                    <a:lnTo>
                      <a:pt x="26" y="12"/>
                    </a:lnTo>
                    <a:lnTo>
                      <a:pt x="16" y="20"/>
                    </a:lnTo>
                    <a:lnTo>
                      <a:pt x="8" y="30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6"/>
                    </a:lnTo>
                    <a:lnTo>
                      <a:pt x="0" y="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7" name="Freeform: Shape 112"/>
              <p:cNvSpPr/>
              <p:nvPr/>
            </p:nvSpPr>
            <p:spPr bwMode="auto">
              <a:xfrm>
                <a:off x="2911021" y="3754211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2" y="78"/>
                    </a:moveTo>
                    <a:lnTo>
                      <a:pt x="2" y="78"/>
                    </a:lnTo>
                    <a:lnTo>
                      <a:pt x="6" y="92"/>
                    </a:lnTo>
                    <a:lnTo>
                      <a:pt x="12" y="104"/>
                    </a:lnTo>
                    <a:lnTo>
                      <a:pt x="20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86" y="128"/>
                    </a:lnTo>
                    <a:lnTo>
                      <a:pt x="96" y="122"/>
                    </a:lnTo>
                    <a:lnTo>
                      <a:pt x="106" y="114"/>
                    </a:lnTo>
                    <a:lnTo>
                      <a:pt x="112" y="104"/>
                    </a:lnTo>
                    <a:lnTo>
                      <a:pt x="118" y="94"/>
                    </a:lnTo>
                    <a:lnTo>
                      <a:pt x="122" y="80"/>
                    </a:lnTo>
                    <a:lnTo>
                      <a:pt x="122" y="68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4" y="20"/>
                    </a:lnTo>
                    <a:lnTo>
                      <a:pt x="94" y="12"/>
                    </a:lnTo>
                    <a:lnTo>
                      <a:pt x="84" y="4"/>
                    </a:lnTo>
                    <a:lnTo>
                      <a:pt x="72" y="0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16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4"/>
                    </a:lnTo>
                    <a:lnTo>
                      <a:pt x="2" y="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8" name="Freeform: Shape 113"/>
              <p:cNvSpPr/>
              <p:nvPr/>
            </p:nvSpPr>
            <p:spPr bwMode="auto">
              <a:xfrm>
                <a:off x="2911021" y="3754211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2" y="78"/>
                    </a:moveTo>
                    <a:lnTo>
                      <a:pt x="2" y="78"/>
                    </a:lnTo>
                    <a:lnTo>
                      <a:pt x="6" y="92"/>
                    </a:lnTo>
                    <a:lnTo>
                      <a:pt x="12" y="104"/>
                    </a:lnTo>
                    <a:lnTo>
                      <a:pt x="20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86" y="128"/>
                    </a:lnTo>
                    <a:lnTo>
                      <a:pt x="96" y="122"/>
                    </a:lnTo>
                    <a:lnTo>
                      <a:pt x="106" y="114"/>
                    </a:lnTo>
                    <a:lnTo>
                      <a:pt x="112" y="104"/>
                    </a:lnTo>
                    <a:lnTo>
                      <a:pt x="118" y="94"/>
                    </a:lnTo>
                    <a:lnTo>
                      <a:pt x="122" y="80"/>
                    </a:lnTo>
                    <a:lnTo>
                      <a:pt x="122" y="68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4" y="20"/>
                    </a:lnTo>
                    <a:lnTo>
                      <a:pt x="94" y="12"/>
                    </a:lnTo>
                    <a:lnTo>
                      <a:pt x="84" y="4"/>
                    </a:lnTo>
                    <a:lnTo>
                      <a:pt x="72" y="0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16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4"/>
                    </a:lnTo>
                    <a:lnTo>
                      <a:pt x="2" y="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9" name="Freeform: Shape 114"/>
              <p:cNvSpPr/>
              <p:nvPr/>
            </p:nvSpPr>
            <p:spPr bwMode="auto">
              <a:xfrm>
                <a:off x="2898321" y="3763736"/>
                <a:ext cx="180975" cy="2000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4" h="126">
                    <a:moveTo>
                      <a:pt x="2" y="74"/>
                    </a:moveTo>
                    <a:lnTo>
                      <a:pt x="2" y="74"/>
                    </a:lnTo>
                    <a:lnTo>
                      <a:pt x="4" y="86"/>
                    </a:lnTo>
                    <a:lnTo>
                      <a:pt x="10" y="98"/>
                    </a:lnTo>
                    <a:lnTo>
                      <a:pt x="18" y="106"/>
                    </a:lnTo>
                    <a:lnTo>
                      <a:pt x="26" y="114"/>
                    </a:lnTo>
                    <a:lnTo>
                      <a:pt x="36" y="120"/>
                    </a:lnTo>
                    <a:lnTo>
                      <a:pt x="46" y="124"/>
                    </a:lnTo>
                    <a:lnTo>
                      <a:pt x="58" y="126"/>
                    </a:lnTo>
                    <a:lnTo>
                      <a:pt x="70" y="124"/>
                    </a:lnTo>
                    <a:lnTo>
                      <a:pt x="70" y="124"/>
                    </a:lnTo>
                    <a:lnTo>
                      <a:pt x="80" y="122"/>
                    </a:lnTo>
                    <a:lnTo>
                      <a:pt x="90" y="116"/>
                    </a:lnTo>
                    <a:lnTo>
                      <a:pt x="98" y="108"/>
                    </a:lnTo>
                    <a:lnTo>
                      <a:pt x="106" y="98"/>
                    </a:lnTo>
                    <a:lnTo>
                      <a:pt x="110" y="88"/>
                    </a:lnTo>
                    <a:lnTo>
                      <a:pt x="114" y="76"/>
                    </a:lnTo>
                    <a:lnTo>
                      <a:pt x="114" y="64"/>
                    </a:lnTo>
                    <a:lnTo>
                      <a:pt x="114" y="52"/>
                    </a:lnTo>
                    <a:lnTo>
                      <a:pt x="114" y="52"/>
                    </a:lnTo>
                    <a:lnTo>
                      <a:pt x="110" y="40"/>
                    </a:lnTo>
                    <a:lnTo>
                      <a:pt x="104" y="28"/>
                    </a:lnTo>
                    <a:lnTo>
                      <a:pt x="96" y="18"/>
                    </a:lnTo>
                    <a:lnTo>
                      <a:pt x="88" y="12"/>
                    </a:lnTo>
                    <a:lnTo>
                      <a:pt x="78" y="6"/>
                    </a:lnTo>
                    <a:lnTo>
                      <a:pt x="68" y="2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8" y="28"/>
                    </a:lnTo>
                    <a:lnTo>
                      <a:pt x="4" y="38"/>
                    </a:lnTo>
                    <a:lnTo>
                      <a:pt x="0" y="50"/>
                    </a:lnTo>
                    <a:lnTo>
                      <a:pt x="0" y="62"/>
                    </a:lnTo>
                    <a:lnTo>
                      <a:pt x="2" y="74"/>
                    </a:lnTo>
                    <a:close/>
                  </a:path>
                </a:pathLst>
              </a:custGeom>
              <a:solidFill>
                <a:srgbClr val="D2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0" name="Freeform: Shape 115"/>
              <p:cNvSpPr/>
              <p:nvPr/>
            </p:nvSpPr>
            <p:spPr bwMode="auto">
              <a:xfrm>
                <a:off x="2898321" y="3763736"/>
                <a:ext cx="180975" cy="2000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4" h="126">
                    <a:moveTo>
                      <a:pt x="2" y="74"/>
                    </a:moveTo>
                    <a:lnTo>
                      <a:pt x="2" y="74"/>
                    </a:lnTo>
                    <a:lnTo>
                      <a:pt x="4" y="86"/>
                    </a:lnTo>
                    <a:lnTo>
                      <a:pt x="10" y="98"/>
                    </a:lnTo>
                    <a:lnTo>
                      <a:pt x="18" y="106"/>
                    </a:lnTo>
                    <a:lnTo>
                      <a:pt x="26" y="114"/>
                    </a:lnTo>
                    <a:lnTo>
                      <a:pt x="36" y="120"/>
                    </a:lnTo>
                    <a:lnTo>
                      <a:pt x="46" y="124"/>
                    </a:lnTo>
                    <a:lnTo>
                      <a:pt x="58" y="126"/>
                    </a:lnTo>
                    <a:lnTo>
                      <a:pt x="70" y="124"/>
                    </a:lnTo>
                    <a:lnTo>
                      <a:pt x="70" y="124"/>
                    </a:lnTo>
                    <a:lnTo>
                      <a:pt x="80" y="122"/>
                    </a:lnTo>
                    <a:lnTo>
                      <a:pt x="90" y="116"/>
                    </a:lnTo>
                    <a:lnTo>
                      <a:pt x="98" y="108"/>
                    </a:lnTo>
                    <a:lnTo>
                      <a:pt x="106" y="98"/>
                    </a:lnTo>
                    <a:lnTo>
                      <a:pt x="110" y="88"/>
                    </a:lnTo>
                    <a:lnTo>
                      <a:pt x="114" y="76"/>
                    </a:lnTo>
                    <a:lnTo>
                      <a:pt x="114" y="64"/>
                    </a:lnTo>
                    <a:lnTo>
                      <a:pt x="114" y="52"/>
                    </a:lnTo>
                    <a:lnTo>
                      <a:pt x="114" y="52"/>
                    </a:lnTo>
                    <a:lnTo>
                      <a:pt x="110" y="40"/>
                    </a:lnTo>
                    <a:lnTo>
                      <a:pt x="104" y="28"/>
                    </a:lnTo>
                    <a:lnTo>
                      <a:pt x="96" y="18"/>
                    </a:lnTo>
                    <a:lnTo>
                      <a:pt x="88" y="12"/>
                    </a:lnTo>
                    <a:lnTo>
                      <a:pt x="78" y="6"/>
                    </a:lnTo>
                    <a:lnTo>
                      <a:pt x="68" y="2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8" y="28"/>
                    </a:lnTo>
                    <a:lnTo>
                      <a:pt x="4" y="38"/>
                    </a:lnTo>
                    <a:lnTo>
                      <a:pt x="0" y="50"/>
                    </a:lnTo>
                    <a:lnTo>
                      <a:pt x="0" y="62"/>
                    </a:lnTo>
                    <a:lnTo>
                      <a:pt x="2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1" name="Freeform: Shape 116"/>
              <p:cNvSpPr/>
              <p:nvPr/>
            </p:nvSpPr>
            <p:spPr bwMode="auto">
              <a:xfrm>
                <a:off x="2920546" y="3776436"/>
                <a:ext cx="146050" cy="1682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  <a:gd name="T114" fmla="*/ 2318 h 2362"/>
                  <a:gd name="T11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" h="106">
                    <a:moveTo>
                      <a:pt x="40" y="30"/>
                    </a:moveTo>
                    <a:lnTo>
                      <a:pt x="34" y="12"/>
                    </a:lnTo>
                    <a:lnTo>
                      <a:pt x="36" y="30"/>
                    </a:lnTo>
                    <a:lnTo>
                      <a:pt x="32" y="34"/>
                    </a:lnTo>
                    <a:lnTo>
                      <a:pt x="22" y="28"/>
                    </a:lnTo>
                    <a:lnTo>
                      <a:pt x="26" y="36"/>
                    </a:lnTo>
                    <a:lnTo>
                      <a:pt x="22" y="44"/>
                    </a:lnTo>
                    <a:lnTo>
                      <a:pt x="0" y="36"/>
                    </a:lnTo>
                    <a:lnTo>
                      <a:pt x="20" y="48"/>
                    </a:lnTo>
                    <a:lnTo>
                      <a:pt x="20" y="52"/>
                    </a:lnTo>
                    <a:lnTo>
                      <a:pt x="6" y="52"/>
                    </a:lnTo>
                    <a:lnTo>
                      <a:pt x="20" y="54"/>
                    </a:lnTo>
                    <a:lnTo>
                      <a:pt x="22" y="60"/>
                    </a:lnTo>
                    <a:lnTo>
                      <a:pt x="10" y="66"/>
                    </a:lnTo>
                    <a:lnTo>
                      <a:pt x="22" y="64"/>
                    </a:lnTo>
                    <a:lnTo>
                      <a:pt x="24" y="66"/>
                    </a:lnTo>
                    <a:lnTo>
                      <a:pt x="12" y="84"/>
                    </a:lnTo>
                    <a:lnTo>
                      <a:pt x="24" y="70"/>
                    </a:lnTo>
                    <a:lnTo>
                      <a:pt x="28" y="74"/>
                    </a:lnTo>
                    <a:lnTo>
                      <a:pt x="22" y="84"/>
                    </a:lnTo>
                    <a:lnTo>
                      <a:pt x="30" y="76"/>
                    </a:lnTo>
                    <a:lnTo>
                      <a:pt x="32" y="78"/>
                    </a:lnTo>
                    <a:lnTo>
                      <a:pt x="32" y="100"/>
                    </a:lnTo>
                    <a:lnTo>
                      <a:pt x="36" y="78"/>
                    </a:lnTo>
                    <a:lnTo>
                      <a:pt x="40" y="78"/>
                    </a:lnTo>
                    <a:lnTo>
                      <a:pt x="40" y="100"/>
                    </a:lnTo>
                    <a:lnTo>
                      <a:pt x="42" y="80"/>
                    </a:lnTo>
                    <a:lnTo>
                      <a:pt x="46" y="80"/>
                    </a:lnTo>
                    <a:lnTo>
                      <a:pt x="52" y="106"/>
                    </a:lnTo>
                    <a:lnTo>
                      <a:pt x="48" y="78"/>
                    </a:lnTo>
                    <a:lnTo>
                      <a:pt x="50" y="76"/>
                    </a:lnTo>
                    <a:lnTo>
                      <a:pt x="62" y="98"/>
                    </a:lnTo>
                    <a:lnTo>
                      <a:pt x="54" y="76"/>
                    </a:lnTo>
                    <a:lnTo>
                      <a:pt x="56" y="74"/>
                    </a:lnTo>
                    <a:lnTo>
                      <a:pt x="66" y="86"/>
                    </a:lnTo>
                    <a:lnTo>
                      <a:pt x="58" y="72"/>
                    </a:lnTo>
                    <a:lnTo>
                      <a:pt x="60" y="70"/>
                    </a:lnTo>
                    <a:lnTo>
                      <a:pt x="78" y="76"/>
                    </a:lnTo>
                    <a:lnTo>
                      <a:pt x="62" y="66"/>
                    </a:lnTo>
                    <a:lnTo>
                      <a:pt x="64" y="64"/>
                    </a:lnTo>
                    <a:lnTo>
                      <a:pt x="92" y="72"/>
                    </a:lnTo>
                    <a:lnTo>
                      <a:pt x="66" y="60"/>
                    </a:lnTo>
                    <a:lnTo>
                      <a:pt x="66" y="58"/>
                    </a:lnTo>
                    <a:lnTo>
                      <a:pt x="92" y="52"/>
                    </a:lnTo>
                    <a:lnTo>
                      <a:pt x="66" y="54"/>
                    </a:lnTo>
                    <a:lnTo>
                      <a:pt x="64" y="50"/>
                    </a:lnTo>
                    <a:lnTo>
                      <a:pt x="80" y="40"/>
                    </a:lnTo>
                    <a:lnTo>
                      <a:pt x="64" y="46"/>
                    </a:lnTo>
                    <a:lnTo>
                      <a:pt x="60" y="42"/>
                    </a:lnTo>
                    <a:lnTo>
                      <a:pt x="74" y="18"/>
                    </a:lnTo>
                    <a:lnTo>
                      <a:pt x="58" y="38"/>
                    </a:lnTo>
                    <a:lnTo>
                      <a:pt x="56" y="36"/>
                    </a:lnTo>
                    <a:lnTo>
                      <a:pt x="60" y="14"/>
                    </a:lnTo>
                    <a:lnTo>
                      <a:pt x="52" y="34"/>
                    </a:lnTo>
                    <a:lnTo>
                      <a:pt x="48" y="32"/>
                    </a:lnTo>
                    <a:lnTo>
                      <a:pt x="52" y="0"/>
                    </a:lnTo>
                    <a:lnTo>
                      <a:pt x="44" y="30"/>
                    </a:lnTo>
                    <a:lnTo>
                      <a:pt x="40" y="30"/>
                    </a:lnTo>
                    <a:close/>
                  </a:path>
                </a:pathLst>
              </a:custGeom>
              <a:solidFill>
                <a:srgbClr val="BDBE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2" name="Freeform: Shape 117"/>
              <p:cNvSpPr/>
              <p:nvPr/>
            </p:nvSpPr>
            <p:spPr bwMode="auto">
              <a:xfrm>
                <a:off x="2920546" y="3776436"/>
                <a:ext cx="146050" cy="1682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  <a:gd name="T114" fmla="*/ 2318 h 2362"/>
                  <a:gd name="T11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2" h="106">
                    <a:moveTo>
                      <a:pt x="40" y="30"/>
                    </a:moveTo>
                    <a:lnTo>
                      <a:pt x="34" y="12"/>
                    </a:lnTo>
                    <a:lnTo>
                      <a:pt x="36" y="30"/>
                    </a:lnTo>
                    <a:lnTo>
                      <a:pt x="32" y="34"/>
                    </a:lnTo>
                    <a:lnTo>
                      <a:pt x="22" y="28"/>
                    </a:lnTo>
                    <a:lnTo>
                      <a:pt x="26" y="36"/>
                    </a:lnTo>
                    <a:lnTo>
                      <a:pt x="22" y="44"/>
                    </a:lnTo>
                    <a:lnTo>
                      <a:pt x="0" y="36"/>
                    </a:lnTo>
                    <a:lnTo>
                      <a:pt x="20" y="48"/>
                    </a:lnTo>
                    <a:lnTo>
                      <a:pt x="20" y="52"/>
                    </a:lnTo>
                    <a:lnTo>
                      <a:pt x="6" y="52"/>
                    </a:lnTo>
                    <a:lnTo>
                      <a:pt x="20" y="54"/>
                    </a:lnTo>
                    <a:lnTo>
                      <a:pt x="22" y="60"/>
                    </a:lnTo>
                    <a:lnTo>
                      <a:pt x="10" y="66"/>
                    </a:lnTo>
                    <a:lnTo>
                      <a:pt x="22" y="64"/>
                    </a:lnTo>
                    <a:lnTo>
                      <a:pt x="24" y="66"/>
                    </a:lnTo>
                    <a:lnTo>
                      <a:pt x="12" y="84"/>
                    </a:lnTo>
                    <a:lnTo>
                      <a:pt x="24" y="70"/>
                    </a:lnTo>
                    <a:lnTo>
                      <a:pt x="28" y="74"/>
                    </a:lnTo>
                    <a:lnTo>
                      <a:pt x="22" y="84"/>
                    </a:lnTo>
                    <a:lnTo>
                      <a:pt x="30" y="76"/>
                    </a:lnTo>
                    <a:lnTo>
                      <a:pt x="32" y="78"/>
                    </a:lnTo>
                    <a:lnTo>
                      <a:pt x="32" y="100"/>
                    </a:lnTo>
                    <a:lnTo>
                      <a:pt x="36" y="78"/>
                    </a:lnTo>
                    <a:lnTo>
                      <a:pt x="40" y="78"/>
                    </a:lnTo>
                    <a:lnTo>
                      <a:pt x="40" y="100"/>
                    </a:lnTo>
                    <a:lnTo>
                      <a:pt x="42" y="80"/>
                    </a:lnTo>
                    <a:lnTo>
                      <a:pt x="46" y="80"/>
                    </a:lnTo>
                    <a:lnTo>
                      <a:pt x="52" y="106"/>
                    </a:lnTo>
                    <a:lnTo>
                      <a:pt x="48" y="78"/>
                    </a:lnTo>
                    <a:lnTo>
                      <a:pt x="50" y="76"/>
                    </a:lnTo>
                    <a:lnTo>
                      <a:pt x="62" y="98"/>
                    </a:lnTo>
                    <a:lnTo>
                      <a:pt x="54" y="76"/>
                    </a:lnTo>
                    <a:lnTo>
                      <a:pt x="56" y="74"/>
                    </a:lnTo>
                    <a:lnTo>
                      <a:pt x="66" y="86"/>
                    </a:lnTo>
                    <a:lnTo>
                      <a:pt x="58" y="72"/>
                    </a:lnTo>
                    <a:lnTo>
                      <a:pt x="60" y="70"/>
                    </a:lnTo>
                    <a:lnTo>
                      <a:pt x="78" y="76"/>
                    </a:lnTo>
                    <a:lnTo>
                      <a:pt x="62" y="66"/>
                    </a:lnTo>
                    <a:lnTo>
                      <a:pt x="64" y="64"/>
                    </a:lnTo>
                    <a:lnTo>
                      <a:pt x="92" y="72"/>
                    </a:lnTo>
                    <a:lnTo>
                      <a:pt x="66" y="60"/>
                    </a:lnTo>
                    <a:lnTo>
                      <a:pt x="66" y="58"/>
                    </a:lnTo>
                    <a:lnTo>
                      <a:pt x="92" y="52"/>
                    </a:lnTo>
                    <a:lnTo>
                      <a:pt x="66" y="54"/>
                    </a:lnTo>
                    <a:lnTo>
                      <a:pt x="64" y="50"/>
                    </a:lnTo>
                    <a:lnTo>
                      <a:pt x="80" y="40"/>
                    </a:lnTo>
                    <a:lnTo>
                      <a:pt x="64" y="46"/>
                    </a:lnTo>
                    <a:lnTo>
                      <a:pt x="60" y="42"/>
                    </a:lnTo>
                    <a:lnTo>
                      <a:pt x="74" y="18"/>
                    </a:lnTo>
                    <a:lnTo>
                      <a:pt x="58" y="38"/>
                    </a:lnTo>
                    <a:lnTo>
                      <a:pt x="56" y="36"/>
                    </a:lnTo>
                    <a:lnTo>
                      <a:pt x="60" y="14"/>
                    </a:lnTo>
                    <a:lnTo>
                      <a:pt x="52" y="34"/>
                    </a:lnTo>
                    <a:lnTo>
                      <a:pt x="48" y="32"/>
                    </a:lnTo>
                    <a:lnTo>
                      <a:pt x="52" y="0"/>
                    </a:lnTo>
                    <a:lnTo>
                      <a:pt x="44" y="30"/>
                    </a:lnTo>
                    <a:lnTo>
                      <a:pt x="40" y="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3" name="Freeform: Shape 118"/>
              <p:cNvSpPr/>
              <p:nvPr/>
            </p:nvSpPr>
            <p:spPr bwMode="auto">
              <a:xfrm>
                <a:off x="2952296" y="3820886"/>
                <a:ext cx="73025" cy="82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52">
                    <a:moveTo>
                      <a:pt x="0" y="32"/>
                    </a:moveTo>
                    <a:lnTo>
                      <a:pt x="0" y="32"/>
                    </a:lnTo>
                    <a:lnTo>
                      <a:pt x="4" y="42"/>
                    </a:lnTo>
                    <a:lnTo>
                      <a:pt x="10" y="48"/>
                    </a:lnTo>
                    <a:lnTo>
                      <a:pt x="18" y="52"/>
                    </a:lnTo>
                    <a:lnTo>
                      <a:pt x="28" y="52"/>
                    </a:lnTo>
                    <a:lnTo>
                      <a:pt x="28" y="52"/>
                    </a:lnTo>
                    <a:lnTo>
                      <a:pt x="38" y="48"/>
                    </a:lnTo>
                    <a:lnTo>
                      <a:pt x="44" y="42"/>
                    </a:lnTo>
                    <a:lnTo>
                      <a:pt x="46" y="32"/>
                    </a:lnTo>
                    <a:lnTo>
                      <a:pt x="46" y="22"/>
                    </a:lnTo>
                    <a:lnTo>
                      <a:pt x="46" y="22"/>
                    </a:lnTo>
                    <a:lnTo>
                      <a:pt x="42" y="12"/>
                    </a:lnTo>
                    <a:lnTo>
                      <a:pt x="36" y="6"/>
                    </a:lnTo>
                    <a:lnTo>
                      <a:pt x="28" y="2"/>
                    </a:lnTo>
                    <a:lnTo>
                      <a:pt x="18" y="0"/>
                    </a:lnTo>
                    <a:lnTo>
                      <a:pt x="18" y="0"/>
                    </a:lnTo>
                    <a:lnTo>
                      <a:pt x="10" y="4"/>
                    </a:lnTo>
                    <a:lnTo>
                      <a:pt x="2" y="12"/>
                    </a:lnTo>
                    <a:lnTo>
                      <a:pt x="0" y="22"/>
                    </a:lnTo>
                    <a:lnTo>
                      <a:pt x="0" y="32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9395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4" name="Freeform: Shape 119"/>
              <p:cNvSpPr/>
              <p:nvPr/>
            </p:nvSpPr>
            <p:spPr bwMode="auto">
              <a:xfrm>
                <a:off x="2787196" y="3852636"/>
                <a:ext cx="38100" cy="539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4">
                    <a:moveTo>
                      <a:pt x="6" y="34"/>
                    </a:moveTo>
                    <a:lnTo>
                      <a:pt x="24" y="30"/>
                    </a:lnTo>
                    <a:lnTo>
                      <a:pt x="18" y="0"/>
                    </a:lnTo>
                    <a:lnTo>
                      <a:pt x="0" y="4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5" name="Freeform: Shape 120"/>
              <p:cNvSpPr/>
              <p:nvPr/>
            </p:nvSpPr>
            <p:spPr bwMode="auto">
              <a:xfrm>
                <a:off x="2787196" y="3852636"/>
                <a:ext cx="38100" cy="539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34">
                    <a:moveTo>
                      <a:pt x="6" y="34"/>
                    </a:moveTo>
                    <a:lnTo>
                      <a:pt x="24" y="30"/>
                    </a:lnTo>
                    <a:lnTo>
                      <a:pt x="18" y="0"/>
                    </a:lnTo>
                    <a:lnTo>
                      <a:pt x="0" y="4"/>
                    </a:lnTo>
                    <a:lnTo>
                      <a:pt x="6" y="3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6" name="Freeform: Shape 121"/>
              <p:cNvSpPr/>
              <p:nvPr/>
            </p:nvSpPr>
            <p:spPr bwMode="auto">
              <a:xfrm>
                <a:off x="2825296" y="3751036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0" y="78"/>
                    </a:moveTo>
                    <a:lnTo>
                      <a:pt x="0" y="78"/>
                    </a:lnTo>
                    <a:lnTo>
                      <a:pt x="4" y="92"/>
                    </a:lnTo>
                    <a:lnTo>
                      <a:pt x="10" y="104"/>
                    </a:lnTo>
                    <a:lnTo>
                      <a:pt x="18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86" y="128"/>
                    </a:lnTo>
                    <a:lnTo>
                      <a:pt x="96" y="122"/>
                    </a:lnTo>
                    <a:lnTo>
                      <a:pt x="104" y="114"/>
                    </a:lnTo>
                    <a:lnTo>
                      <a:pt x="112" y="104"/>
                    </a:lnTo>
                    <a:lnTo>
                      <a:pt x="118" y="94"/>
                    </a:lnTo>
                    <a:lnTo>
                      <a:pt x="120" y="82"/>
                    </a:lnTo>
                    <a:lnTo>
                      <a:pt x="122" y="68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2" y="20"/>
                    </a:lnTo>
                    <a:lnTo>
                      <a:pt x="94" y="12"/>
                    </a:lnTo>
                    <a:lnTo>
                      <a:pt x="82" y="6"/>
                    </a:lnTo>
                    <a:lnTo>
                      <a:pt x="72" y="0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16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4"/>
                    </a:lnTo>
                    <a:lnTo>
                      <a:pt x="0" y="7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7" name="Freeform: Shape 122"/>
              <p:cNvSpPr/>
              <p:nvPr/>
            </p:nvSpPr>
            <p:spPr bwMode="auto">
              <a:xfrm>
                <a:off x="2825296" y="3751036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0" y="78"/>
                    </a:moveTo>
                    <a:lnTo>
                      <a:pt x="0" y="78"/>
                    </a:lnTo>
                    <a:lnTo>
                      <a:pt x="4" y="92"/>
                    </a:lnTo>
                    <a:lnTo>
                      <a:pt x="10" y="104"/>
                    </a:lnTo>
                    <a:lnTo>
                      <a:pt x="18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2"/>
                    </a:lnTo>
                    <a:lnTo>
                      <a:pt x="74" y="132"/>
                    </a:lnTo>
                    <a:lnTo>
                      <a:pt x="86" y="128"/>
                    </a:lnTo>
                    <a:lnTo>
                      <a:pt x="96" y="122"/>
                    </a:lnTo>
                    <a:lnTo>
                      <a:pt x="104" y="114"/>
                    </a:lnTo>
                    <a:lnTo>
                      <a:pt x="112" y="104"/>
                    </a:lnTo>
                    <a:lnTo>
                      <a:pt x="118" y="94"/>
                    </a:lnTo>
                    <a:lnTo>
                      <a:pt x="120" y="82"/>
                    </a:lnTo>
                    <a:lnTo>
                      <a:pt x="122" y="68"/>
                    </a:lnTo>
                    <a:lnTo>
                      <a:pt x="120" y="54"/>
                    </a:lnTo>
                    <a:lnTo>
                      <a:pt x="120" y="54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2" y="20"/>
                    </a:lnTo>
                    <a:lnTo>
                      <a:pt x="94" y="12"/>
                    </a:lnTo>
                    <a:lnTo>
                      <a:pt x="82" y="6"/>
                    </a:lnTo>
                    <a:lnTo>
                      <a:pt x="72" y="0"/>
                    </a:lnTo>
                    <a:lnTo>
                      <a:pt x="60" y="0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36" y="4"/>
                    </a:lnTo>
                    <a:lnTo>
                      <a:pt x="26" y="10"/>
                    </a:lnTo>
                    <a:lnTo>
                      <a:pt x="16" y="18"/>
                    </a:lnTo>
                    <a:lnTo>
                      <a:pt x="10" y="28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4"/>
                    </a:lnTo>
                    <a:lnTo>
                      <a:pt x="0" y="7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8" name="Freeform: Shape 123"/>
              <p:cNvSpPr/>
              <p:nvPr/>
            </p:nvSpPr>
            <p:spPr bwMode="auto">
              <a:xfrm>
                <a:off x="2726871" y="3865336"/>
                <a:ext cx="41275" cy="539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34">
                    <a:moveTo>
                      <a:pt x="6" y="34"/>
                    </a:moveTo>
                    <a:lnTo>
                      <a:pt x="26" y="30"/>
                    </a:lnTo>
                    <a:lnTo>
                      <a:pt x="20" y="0"/>
                    </a:lnTo>
                    <a:lnTo>
                      <a:pt x="0" y="4"/>
                    </a:lnTo>
                    <a:lnTo>
                      <a:pt x="6" y="34"/>
                    </a:lnTo>
                    <a:close/>
                  </a:path>
                </a:pathLst>
              </a:custGeom>
              <a:solidFill>
                <a:srgbClr val="D2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69" name="Freeform: Shape 124"/>
              <p:cNvSpPr/>
              <p:nvPr/>
            </p:nvSpPr>
            <p:spPr bwMode="auto">
              <a:xfrm>
                <a:off x="2745921" y="3846286"/>
                <a:ext cx="50800" cy="82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2">
                    <a:moveTo>
                      <a:pt x="10" y="52"/>
                    </a:moveTo>
                    <a:lnTo>
                      <a:pt x="32" y="46"/>
                    </a:lnTo>
                    <a:lnTo>
                      <a:pt x="24" y="0"/>
                    </a:lnTo>
                    <a:lnTo>
                      <a:pt x="0" y="4"/>
                    </a:lnTo>
                    <a:lnTo>
                      <a:pt x="10" y="5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0" name="Freeform: Shape 125"/>
              <p:cNvSpPr/>
              <p:nvPr/>
            </p:nvSpPr>
            <p:spPr bwMode="auto">
              <a:xfrm>
                <a:off x="2745921" y="3846286"/>
                <a:ext cx="50800" cy="825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52">
                    <a:moveTo>
                      <a:pt x="10" y="52"/>
                    </a:moveTo>
                    <a:lnTo>
                      <a:pt x="32" y="46"/>
                    </a:lnTo>
                    <a:lnTo>
                      <a:pt x="24" y="0"/>
                    </a:lnTo>
                    <a:lnTo>
                      <a:pt x="0" y="4"/>
                    </a:lnTo>
                    <a:lnTo>
                      <a:pt x="10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1" name="Freeform: Shape 126"/>
              <p:cNvSpPr/>
              <p:nvPr/>
            </p:nvSpPr>
            <p:spPr bwMode="auto">
              <a:xfrm>
                <a:off x="2799896" y="3754211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2" y="80"/>
                    </a:moveTo>
                    <a:lnTo>
                      <a:pt x="2" y="80"/>
                    </a:lnTo>
                    <a:lnTo>
                      <a:pt x="4" y="92"/>
                    </a:lnTo>
                    <a:lnTo>
                      <a:pt x="10" y="104"/>
                    </a:lnTo>
                    <a:lnTo>
                      <a:pt x="18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4"/>
                    </a:lnTo>
                    <a:lnTo>
                      <a:pt x="74" y="134"/>
                    </a:lnTo>
                    <a:lnTo>
                      <a:pt x="86" y="130"/>
                    </a:lnTo>
                    <a:lnTo>
                      <a:pt x="96" y="124"/>
                    </a:lnTo>
                    <a:lnTo>
                      <a:pt x="106" y="116"/>
                    </a:lnTo>
                    <a:lnTo>
                      <a:pt x="112" y="106"/>
                    </a:lnTo>
                    <a:lnTo>
                      <a:pt x="118" y="94"/>
                    </a:lnTo>
                    <a:lnTo>
                      <a:pt x="120" y="82"/>
                    </a:lnTo>
                    <a:lnTo>
                      <a:pt x="122" y="70"/>
                    </a:lnTo>
                    <a:lnTo>
                      <a:pt x="120" y="56"/>
                    </a:lnTo>
                    <a:lnTo>
                      <a:pt x="120" y="56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2" y="20"/>
                    </a:lnTo>
                    <a:lnTo>
                      <a:pt x="94" y="12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6" y="6"/>
                    </a:lnTo>
                    <a:lnTo>
                      <a:pt x="26" y="12"/>
                    </a:lnTo>
                    <a:lnTo>
                      <a:pt x="16" y="20"/>
                    </a:lnTo>
                    <a:lnTo>
                      <a:pt x="10" y="30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6"/>
                    </a:lnTo>
                    <a:lnTo>
                      <a:pt x="2" y="80"/>
                    </a:lnTo>
                    <a:close/>
                  </a:path>
                </a:pathLst>
              </a:custGeom>
              <a:solidFill>
                <a:srgbClr val="A8AA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2" name="Freeform: Shape 127"/>
              <p:cNvSpPr/>
              <p:nvPr/>
            </p:nvSpPr>
            <p:spPr bwMode="auto">
              <a:xfrm>
                <a:off x="2799896" y="3754211"/>
                <a:ext cx="193675" cy="2127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2" h="134">
                    <a:moveTo>
                      <a:pt x="2" y="80"/>
                    </a:moveTo>
                    <a:lnTo>
                      <a:pt x="2" y="80"/>
                    </a:lnTo>
                    <a:lnTo>
                      <a:pt x="4" y="92"/>
                    </a:lnTo>
                    <a:lnTo>
                      <a:pt x="10" y="104"/>
                    </a:lnTo>
                    <a:lnTo>
                      <a:pt x="18" y="114"/>
                    </a:lnTo>
                    <a:lnTo>
                      <a:pt x="28" y="122"/>
                    </a:lnTo>
                    <a:lnTo>
                      <a:pt x="38" y="128"/>
                    </a:lnTo>
                    <a:lnTo>
                      <a:pt x="50" y="132"/>
                    </a:lnTo>
                    <a:lnTo>
                      <a:pt x="62" y="134"/>
                    </a:lnTo>
                    <a:lnTo>
                      <a:pt x="74" y="134"/>
                    </a:lnTo>
                    <a:lnTo>
                      <a:pt x="74" y="134"/>
                    </a:lnTo>
                    <a:lnTo>
                      <a:pt x="86" y="130"/>
                    </a:lnTo>
                    <a:lnTo>
                      <a:pt x="96" y="124"/>
                    </a:lnTo>
                    <a:lnTo>
                      <a:pt x="106" y="116"/>
                    </a:lnTo>
                    <a:lnTo>
                      <a:pt x="112" y="106"/>
                    </a:lnTo>
                    <a:lnTo>
                      <a:pt x="118" y="94"/>
                    </a:lnTo>
                    <a:lnTo>
                      <a:pt x="120" y="82"/>
                    </a:lnTo>
                    <a:lnTo>
                      <a:pt x="122" y="70"/>
                    </a:lnTo>
                    <a:lnTo>
                      <a:pt x="120" y="56"/>
                    </a:lnTo>
                    <a:lnTo>
                      <a:pt x="120" y="56"/>
                    </a:lnTo>
                    <a:lnTo>
                      <a:pt x="116" y="42"/>
                    </a:lnTo>
                    <a:lnTo>
                      <a:pt x="110" y="30"/>
                    </a:lnTo>
                    <a:lnTo>
                      <a:pt x="102" y="20"/>
                    </a:lnTo>
                    <a:lnTo>
                      <a:pt x="94" y="12"/>
                    </a:lnTo>
                    <a:lnTo>
                      <a:pt x="84" y="6"/>
                    </a:lnTo>
                    <a:lnTo>
                      <a:pt x="72" y="2"/>
                    </a:lnTo>
                    <a:lnTo>
                      <a:pt x="60" y="0"/>
                    </a:lnTo>
                    <a:lnTo>
                      <a:pt x="48" y="2"/>
                    </a:lnTo>
                    <a:lnTo>
                      <a:pt x="48" y="2"/>
                    </a:lnTo>
                    <a:lnTo>
                      <a:pt x="36" y="6"/>
                    </a:lnTo>
                    <a:lnTo>
                      <a:pt x="26" y="12"/>
                    </a:lnTo>
                    <a:lnTo>
                      <a:pt x="16" y="20"/>
                    </a:lnTo>
                    <a:lnTo>
                      <a:pt x="10" y="30"/>
                    </a:lnTo>
                    <a:lnTo>
                      <a:pt x="4" y="40"/>
                    </a:lnTo>
                    <a:lnTo>
                      <a:pt x="0" y="52"/>
                    </a:lnTo>
                    <a:lnTo>
                      <a:pt x="0" y="66"/>
                    </a:lnTo>
                    <a:lnTo>
                      <a:pt x="2" y="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3" name="Freeform: Shape 128"/>
              <p:cNvSpPr/>
              <p:nvPr/>
            </p:nvSpPr>
            <p:spPr bwMode="auto">
              <a:xfrm>
                <a:off x="2806246" y="3763736"/>
                <a:ext cx="177800" cy="1968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24">
                    <a:moveTo>
                      <a:pt x="2" y="72"/>
                    </a:moveTo>
                    <a:lnTo>
                      <a:pt x="2" y="72"/>
                    </a:lnTo>
                    <a:lnTo>
                      <a:pt x="6" y="84"/>
                    </a:lnTo>
                    <a:lnTo>
                      <a:pt x="12" y="96"/>
                    </a:lnTo>
                    <a:lnTo>
                      <a:pt x="18" y="104"/>
                    </a:lnTo>
                    <a:lnTo>
                      <a:pt x="26" y="112"/>
                    </a:lnTo>
                    <a:lnTo>
                      <a:pt x="36" y="118"/>
                    </a:lnTo>
                    <a:lnTo>
                      <a:pt x="46" y="122"/>
                    </a:lnTo>
                    <a:lnTo>
                      <a:pt x="58" y="12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80" y="118"/>
                    </a:lnTo>
                    <a:lnTo>
                      <a:pt x="90" y="112"/>
                    </a:lnTo>
                    <a:lnTo>
                      <a:pt x="98" y="106"/>
                    </a:lnTo>
                    <a:lnTo>
                      <a:pt x="104" y="96"/>
                    </a:lnTo>
                    <a:lnTo>
                      <a:pt x="108" y="86"/>
                    </a:lnTo>
                    <a:lnTo>
                      <a:pt x="112" y="74"/>
                    </a:lnTo>
                    <a:lnTo>
                      <a:pt x="112" y="62"/>
                    </a:lnTo>
                    <a:lnTo>
                      <a:pt x="112" y="50"/>
                    </a:lnTo>
                    <a:lnTo>
                      <a:pt x="112" y="50"/>
                    </a:lnTo>
                    <a:lnTo>
                      <a:pt x="108" y="38"/>
                    </a:lnTo>
                    <a:lnTo>
                      <a:pt x="102" y="28"/>
                    </a:lnTo>
                    <a:lnTo>
                      <a:pt x="96" y="18"/>
                    </a:lnTo>
                    <a:lnTo>
                      <a:pt x="86" y="12"/>
                    </a:lnTo>
                    <a:lnTo>
                      <a:pt x="78" y="6"/>
                    </a:lnTo>
                    <a:lnTo>
                      <a:pt x="66" y="2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  <a:close/>
                  </a:path>
                </a:pathLst>
              </a:custGeom>
              <a:solidFill>
                <a:srgbClr val="D2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4" name="Freeform: Shape 129"/>
              <p:cNvSpPr/>
              <p:nvPr/>
            </p:nvSpPr>
            <p:spPr bwMode="auto">
              <a:xfrm>
                <a:off x="2806246" y="3763736"/>
                <a:ext cx="177800" cy="1968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2" h="124">
                    <a:moveTo>
                      <a:pt x="2" y="72"/>
                    </a:moveTo>
                    <a:lnTo>
                      <a:pt x="2" y="72"/>
                    </a:lnTo>
                    <a:lnTo>
                      <a:pt x="6" y="84"/>
                    </a:lnTo>
                    <a:lnTo>
                      <a:pt x="12" y="96"/>
                    </a:lnTo>
                    <a:lnTo>
                      <a:pt x="18" y="104"/>
                    </a:lnTo>
                    <a:lnTo>
                      <a:pt x="26" y="112"/>
                    </a:lnTo>
                    <a:lnTo>
                      <a:pt x="36" y="118"/>
                    </a:lnTo>
                    <a:lnTo>
                      <a:pt x="46" y="122"/>
                    </a:lnTo>
                    <a:lnTo>
                      <a:pt x="58" y="12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80" y="118"/>
                    </a:lnTo>
                    <a:lnTo>
                      <a:pt x="90" y="112"/>
                    </a:lnTo>
                    <a:lnTo>
                      <a:pt x="98" y="106"/>
                    </a:lnTo>
                    <a:lnTo>
                      <a:pt x="104" y="96"/>
                    </a:lnTo>
                    <a:lnTo>
                      <a:pt x="108" y="86"/>
                    </a:lnTo>
                    <a:lnTo>
                      <a:pt x="112" y="74"/>
                    </a:lnTo>
                    <a:lnTo>
                      <a:pt x="112" y="62"/>
                    </a:lnTo>
                    <a:lnTo>
                      <a:pt x="112" y="50"/>
                    </a:lnTo>
                    <a:lnTo>
                      <a:pt x="112" y="50"/>
                    </a:lnTo>
                    <a:lnTo>
                      <a:pt x="108" y="38"/>
                    </a:lnTo>
                    <a:lnTo>
                      <a:pt x="102" y="28"/>
                    </a:lnTo>
                    <a:lnTo>
                      <a:pt x="96" y="18"/>
                    </a:lnTo>
                    <a:lnTo>
                      <a:pt x="86" y="12"/>
                    </a:lnTo>
                    <a:lnTo>
                      <a:pt x="78" y="6"/>
                    </a:lnTo>
                    <a:lnTo>
                      <a:pt x="66" y="2"/>
                    </a:lnTo>
                    <a:lnTo>
                      <a:pt x="56" y="0"/>
                    </a:lnTo>
                    <a:lnTo>
                      <a:pt x="44" y="2"/>
                    </a:lnTo>
                    <a:lnTo>
                      <a:pt x="44" y="2"/>
                    </a:lnTo>
                    <a:lnTo>
                      <a:pt x="34" y="4"/>
                    </a:lnTo>
                    <a:lnTo>
                      <a:pt x="24" y="10"/>
                    </a:lnTo>
                    <a:lnTo>
                      <a:pt x="16" y="18"/>
                    </a:lnTo>
                    <a:lnTo>
                      <a:pt x="10" y="26"/>
                    </a:lnTo>
                    <a:lnTo>
                      <a:pt x="4" y="36"/>
                    </a:lnTo>
                    <a:lnTo>
                      <a:pt x="2" y="48"/>
                    </a:lnTo>
                    <a:lnTo>
                      <a:pt x="0" y="60"/>
                    </a:lnTo>
                    <a:lnTo>
                      <a:pt x="2" y="7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5" name="Freeform: Shape 130"/>
              <p:cNvSpPr/>
              <p:nvPr/>
            </p:nvSpPr>
            <p:spPr bwMode="auto">
              <a:xfrm>
                <a:off x="2812596" y="3766911"/>
                <a:ext cx="168275" cy="1873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118">
                    <a:moveTo>
                      <a:pt x="0" y="70"/>
                    </a:moveTo>
                    <a:lnTo>
                      <a:pt x="0" y="70"/>
                    </a:lnTo>
                    <a:lnTo>
                      <a:pt x="4" y="82"/>
                    </a:lnTo>
                    <a:lnTo>
                      <a:pt x="10" y="92"/>
                    </a:lnTo>
                    <a:lnTo>
                      <a:pt x="16" y="100"/>
                    </a:lnTo>
                    <a:lnTo>
                      <a:pt x="24" y="108"/>
                    </a:lnTo>
                    <a:lnTo>
                      <a:pt x="34" y="114"/>
                    </a:lnTo>
                    <a:lnTo>
                      <a:pt x="44" y="116"/>
                    </a:lnTo>
                    <a:lnTo>
                      <a:pt x="54" y="118"/>
                    </a:lnTo>
                    <a:lnTo>
                      <a:pt x="64" y="118"/>
                    </a:lnTo>
                    <a:lnTo>
                      <a:pt x="64" y="118"/>
                    </a:lnTo>
                    <a:lnTo>
                      <a:pt x="74" y="114"/>
                    </a:lnTo>
                    <a:lnTo>
                      <a:pt x="84" y="108"/>
                    </a:lnTo>
                    <a:lnTo>
                      <a:pt x="92" y="102"/>
                    </a:lnTo>
                    <a:lnTo>
                      <a:pt x="98" y="92"/>
                    </a:lnTo>
                    <a:lnTo>
                      <a:pt x="102" y="84"/>
                    </a:lnTo>
                    <a:lnTo>
                      <a:pt x="106" y="72"/>
                    </a:lnTo>
                    <a:lnTo>
                      <a:pt x="106" y="60"/>
                    </a:lnTo>
                    <a:lnTo>
                      <a:pt x="104" y="50"/>
                    </a:lnTo>
                    <a:lnTo>
                      <a:pt x="104" y="50"/>
                    </a:lnTo>
                    <a:lnTo>
                      <a:pt x="102" y="38"/>
                    </a:lnTo>
                    <a:lnTo>
                      <a:pt x="96" y="28"/>
                    </a:lnTo>
                    <a:lnTo>
                      <a:pt x="90" y="18"/>
                    </a:lnTo>
                    <a:lnTo>
                      <a:pt x="82" y="12"/>
                    </a:lnTo>
                    <a:lnTo>
                      <a:pt x="72" y="6"/>
                    </a:lnTo>
                    <a:lnTo>
                      <a:pt x="62" y="2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0" y="6"/>
                    </a:lnTo>
                    <a:lnTo>
                      <a:pt x="22" y="10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2" y="3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6" name="Freeform: Shape 131"/>
              <p:cNvSpPr/>
              <p:nvPr/>
            </p:nvSpPr>
            <p:spPr bwMode="auto">
              <a:xfrm>
                <a:off x="2812596" y="3766911"/>
                <a:ext cx="168275" cy="1873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6" h="118">
                    <a:moveTo>
                      <a:pt x="0" y="70"/>
                    </a:moveTo>
                    <a:lnTo>
                      <a:pt x="0" y="70"/>
                    </a:lnTo>
                    <a:lnTo>
                      <a:pt x="4" y="82"/>
                    </a:lnTo>
                    <a:lnTo>
                      <a:pt x="10" y="92"/>
                    </a:lnTo>
                    <a:lnTo>
                      <a:pt x="16" y="100"/>
                    </a:lnTo>
                    <a:lnTo>
                      <a:pt x="24" y="108"/>
                    </a:lnTo>
                    <a:lnTo>
                      <a:pt x="34" y="114"/>
                    </a:lnTo>
                    <a:lnTo>
                      <a:pt x="44" y="116"/>
                    </a:lnTo>
                    <a:lnTo>
                      <a:pt x="54" y="118"/>
                    </a:lnTo>
                    <a:lnTo>
                      <a:pt x="64" y="118"/>
                    </a:lnTo>
                    <a:lnTo>
                      <a:pt x="64" y="118"/>
                    </a:lnTo>
                    <a:lnTo>
                      <a:pt x="74" y="114"/>
                    </a:lnTo>
                    <a:lnTo>
                      <a:pt x="84" y="108"/>
                    </a:lnTo>
                    <a:lnTo>
                      <a:pt x="92" y="102"/>
                    </a:lnTo>
                    <a:lnTo>
                      <a:pt x="98" y="92"/>
                    </a:lnTo>
                    <a:lnTo>
                      <a:pt x="102" y="84"/>
                    </a:lnTo>
                    <a:lnTo>
                      <a:pt x="106" y="72"/>
                    </a:lnTo>
                    <a:lnTo>
                      <a:pt x="106" y="60"/>
                    </a:lnTo>
                    <a:lnTo>
                      <a:pt x="104" y="50"/>
                    </a:lnTo>
                    <a:lnTo>
                      <a:pt x="104" y="50"/>
                    </a:lnTo>
                    <a:lnTo>
                      <a:pt x="102" y="38"/>
                    </a:lnTo>
                    <a:lnTo>
                      <a:pt x="96" y="28"/>
                    </a:lnTo>
                    <a:lnTo>
                      <a:pt x="90" y="18"/>
                    </a:lnTo>
                    <a:lnTo>
                      <a:pt x="82" y="12"/>
                    </a:lnTo>
                    <a:lnTo>
                      <a:pt x="72" y="6"/>
                    </a:lnTo>
                    <a:lnTo>
                      <a:pt x="62" y="2"/>
                    </a:lnTo>
                    <a:lnTo>
                      <a:pt x="52" y="0"/>
                    </a:lnTo>
                    <a:lnTo>
                      <a:pt x="42" y="2"/>
                    </a:lnTo>
                    <a:lnTo>
                      <a:pt x="42" y="2"/>
                    </a:lnTo>
                    <a:lnTo>
                      <a:pt x="30" y="6"/>
                    </a:lnTo>
                    <a:lnTo>
                      <a:pt x="22" y="10"/>
                    </a:lnTo>
                    <a:lnTo>
                      <a:pt x="14" y="18"/>
                    </a:lnTo>
                    <a:lnTo>
                      <a:pt x="8" y="26"/>
                    </a:lnTo>
                    <a:lnTo>
                      <a:pt x="2" y="36"/>
                    </a:lnTo>
                    <a:lnTo>
                      <a:pt x="0" y="46"/>
                    </a:lnTo>
                    <a:lnTo>
                      <a:pt x="0" y="58"/>
                    </a:lnTo>
                    <a:lnTo>
                      <a:pt x="0" y="7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7" name="Freeform: Shape 132"/>
              <p:cNvSpPr/>
              <p:nvPr/>
            </p:nvSpPr>
            <p:spPr bwMode="auto">
              <a:xfrm>
                <a:off x="2822121" y="3779611"/>
                <a:ext cx="149225" cy="1651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104">
                    <a:moveTo>
                      <a:pt x="0" y="60"/>
                    </a:moveTo>
                    <a:lnTo>
                      <a:pt x="0" y="60"/>
                    </a:lnTo>
                    <a:lnTo>
                      <a:pt x="4" y="72"/>
                    </a:lnTo>
                    <a:lnTo>
                      <a:pt x="8" y="80"/>
                    </a:lnTo>
                    <a:lnTo>
                      <a:pt x="14" y="88"/>
                    </a:lnTo>
                    <a:lnTo>
                      <a:pt x="22" y="94"/>
                    </a:lnTo>
                    <a:lnTo>
                      <a:pt x="30" y="100"/>
                    </a:lnTo>
                    <a:lnTo>
                      <a:pt x="38" y="102"/>
                    </a:lnTo>
                    <a:lnTo>
                      <a:pt x="48" y="104"/>
                    </a:lnTo>
                    <a:lnTo>
                      <a:pt x="58" y="102"/>
                    </a:lnTo>
                    <a:lnTo>
                      <a:pt x="58" y="102"/>
                    </a:lnTo>
                    <a:lnTo>
                      <a:pt x="66" y="100"/>
                    </a:lnTo>
                    <a:lnTo>
                      <a:pt x="74" y="96"/>
                    </a:lnTo>
                    <a:lnTo>
                      <a:pt x="82" y="88"/>
                    </a:lnTo>
                    <a:lnTo>
                      <a:pt x="86" y="82"/>
                    </a:lnTo>
                    <a:lnTo>
                      <a:pt x="90" y="72"/>
                    </a:lnTo>
                    <a:lnTo>
                      <a:pt x="94" y="62"/>
                    </a:lnTo>
                    <a:lnTo>
                      <a:pt x="94" y="52"/>
                    </a:lnTo>
                    <a:lnTo>
                      <a:pt x="94" y="42"/>
                    </a:lnTo>
                    <a:lnTo>
                      <a:pt x="94" y="42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2" y="14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794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8" name="Freeform: Shape 133"/>
              <p:cNvSpPr/>
              <p:nvPr/>
            </p:nvSpPr>
            <p:spPr bwMode="auto">
              <a:xfrm>
                <a:off x="2822121" y="3779611"/>
                <a:ext cx="149225" cy="1651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4" h="104">
                    <a:moveTo>
                      <a:pt x="0" y="60"/>
                    </a:moveTo>
                    <a:lnTo>
                      <a:pt x="0" y="60"/>
                    </a:lnTo>
                    <a:lnTo>
                      <a:pt x="4" y="72"/>
                    </a:lnTo>
                    <a:lnTo>
                      <a:pt x="8" y="80"/>
                    </a:lnTo>
                    <a:lnTo>
                      <a:pt x="14" y="88"/>
                    </a:lnTo>
                    <a:lnTo>
                      <a:pt x="22" y="94"/>
                    </a:lnTo>
                    <a:lnTo>
                      <a:pt x="30" y="100"/>
                    </a:lnTo>
                    <a:lnTo>
                      <a:pt x="38" y="102"/>
                    </a:lnTo>
                    <a:lnTo>
                      <a:pt x="48" y="104"/>
                    </a:lnTo>
                    <a:lnTo>
                      <a:pt x="58" y="102"/>
                    </a:lnTo>
                    <a:lnTo>
                      <a:pt x="58" y="102"/>
                    </a:lnTo>
                    <a:lnTo>
                      <a:pt x="66" y="100"/>
                    </a:lnTo>
                    <a:lnTo>
                      <a:pt x="74" y="96"/>
                    </a:lnTo>
                    <a:lnTo>
                      <a:pt x="82" y="88"/>
                    </a:lnTo>
                    <a:lnTo>
                      <a:pt x="86" y="82"/>
                    </a:lnTo>
                    <a:lnTo>
                      <a:pt x="90" y="72"/>
                    </a:lnTo>
                    <a:lnTo>
                      <a:pt x="94" y="62"/>
                    </a:lnTo>
                    <a:lnTo>
                      <a:pt x="94" y="52"/>
                    </a:lnTo>
                    <a:lnTo>
                      <a:pt x="94" y="42"/>
                    </a:lnTo>
                    <a:lnTo>
                      <a:pt x="94" y="42"/>
                    </a:lnTo>
                    <a:lnTo>
                      <a:pt x="90" y="32"/>
                    </a:lnTo>
                    <a:lnTo>
                      <a:pt x="86" y="24"/>
                    </a:lnTo>
                    <a:lnTo>
                      <a:pt x="80" y="16"/>
                    </a:lnTo>
                    <a:lnTo>
                      <a:pt x="72" y="8"/>
                    </a:lnTo>
                    <a:lnTo>
                      <a:pt x="64" y="4"/>
                    </a:lnTo>
                    <a:lnTo>
                      <a:pt x="56" y="0"/>
                    </a:lnTo>
                    <a:lnTo>
                      <a:pt x="4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4"/>
                    </a:lnTo>
                    <a:lnTo>
                      <a:pt x="20" y="8"/>
                    </a:lnTo>
                    <a:lnTo>
                      <a:pt x="12" y="14"/>
                    </a:lnTo>
                    <a:lnTo>
                      <a:pt x="6" y="22"/>
                    </a:lnTo>
                    <a:lnTo>
                      <a:pt x="2" y="30"/>
                    </a:lnTo>
                    <a:lnTo>
                      <a:pt x="0" y="40"/>
                    </a:lnTo>
                    <a:lnTo>
                      <a:pt x="0" y="50"/>
                    </a:lnTo>
                    <a:lnTo>
                      <a:pt x="0" y="6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9" name="Freeform: Shape 134"/>
              <p:cNvSpPr/>
              <p:nvPr/>
            </p:nvSpPr>
            <p:spPr bwMode="auto">
              <a:xfrm>
                <a:off x="2866571" y="3827236"/>
                <a:ext cx="60325" cy="666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42">
                    <a:moveTo>
                      <a:pt x="0" y="26"/>
                    </a:moveTo>
                    <a:lnTo>
                      <a:pt x="0" y="26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30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0" name="Freeform: Shape 135"/>
              <p:cNvSpPr/>
              <p:nvPr/>
            </p:nvSpPr>
            <p:spPr bwMode="auto">
              <a:xfrm>
                <a:off x="2866571" y="3827236"/>
                <a:ext cx="60325" cy="666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" h="42">
                    <a:moveTo>
                      <a:pt x="0" y="26"/>
                    </a:moveTo>
                    <a:lnTo>
                      <a:pt x="0" y="26"/>
                    </a:lnTo>
                    <a:lnTo>
                      <a:pt x="4" y="34"/>
                    </a:lnTo>
                    <a:lnTo>
                      <a:pt x="8" y="38"/>
                    </a:lnTo>
                    <a:lnTo>
                      <a:pt x="16" y="42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30" y="40"/>
                    </a:lnTo>
                    <a:lnTo>
                      <a:pt x="34" y="34"/>
                    </a:lnTo>
                    <a:lnTo>
                      <a:pt x="38" y="26"/>
                    </a:lnTo>
                    <a:lnTo>
                      <a:pt x="38" y="18"/>
                    </a:lnTo>
                    <a:lnTo>
                      <a:pt x="38" y="18"/>
                    </a:lnTo>
                    <a:lnTo>
                      <a:pt x="34" y="10"/>
                    </a:lnTo>
                    <a:lnTo>
                      <a:pt x="30" y="4"/>
                    </a:lnTo>
                    <a:lnTo>
                      <a:pt x="22" y="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2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1" name="Freeform: Shape 136"/>
              <p:cNvSpPr/>
              <p:nvPr/>
            </p:nvSpPr>
            <p:spPr bwMode="auto">
              <a:xfrm>
                <a:off x="2809421" y="3903436"/>
                <a:ext cx="41275" cy="50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10" y="18"/>
                    </a:lnTo>
                    <a:lnTo>
                      <a:pt x="18" y="2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18" y="26"/>
                    </a:lnTo>
                    <a:lnTo>
                      <a:pt x="12" y="18"/>
                    </a:lnTo>
                    <a:lnTo>
                      <a:pt x="4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2" name="Freeform: Shape 137"/>
              <p:cNvSpPr/>
              <p:nvPr/>
            </p:nvSpPr>
            <p:spPr bwMode="auto">
              <a:xfrm>
                <a:off x="2809421" y="3903436"/>
                <a:ext cx="41275" cy="50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4" y="10"/>
                    </a:lnTo>
                    <a:lnTo>
                      <a:pt x="10" y="18"/>
                    </a:lnTo>
                    <a:lnTo>
                      <a:pt x="18" y="26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26" y="32"/>
                    </a:lnTo>
                    <a:lnTo>
                      <a:pt x="18" y="26"/>
                    </a:lnTo>
                    <a:lnTo>
                      <a:pt x="12" y="18"/>
                    </a:lnTo>
                    <a:lnTo>
                      <a:pt x="4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3" name="Freeform: Shape 138"/>
              <p:cNvSpPr/>
              <p:nvPr/>
            </p:nvSpPr>
            <p:spPr bwMode="auto">
              <a:xfrm>
                <a:off x="2850696" y="3954236"/>
                <a:ext cx="8572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8"/>
                    </a:lnTo>
                    <a:lnTo>
                      <a:pt x="22" y="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1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8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4" name="Freeform: Shape 139"/>
              <p:cNvSpPr/>
              <p:nvPr/>
            </p:nvSpPr>
            <p:spPr bwMode="auto">
              <a:xfrm>
                <a:off x="2850696" y="3954236"/>
                <a:ext cx="85725" cy="158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" h="1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4" y="8"/>
                    </a:lnTo>
                    <a:lnTo>
                      <a:pt x="22" y="8"/>
                    </a:lnTo>
                    <a:lnTo>
                      <a:pt x="32" y="10"/>
                    </a:lnTo>
                    <a:lnTo>
                      <a:pt x="32" y="10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54" y="6"/>
                    </a:lnTo>
                    <a:lnTo>
                      <a:pt x="54" y="6"/>
                    </a:lnTo>
                    <a:lnTo>
                      <a:pt x="50" y="6"/>
                    </a:lnTo>
                    <a:lnTo>
                      <a:pt x="50" y="6"/>
                    </a:lnTo>
                    <a:lnTo>
                      <a:pt x="42" y="8"/>
                    </a:lnTo>
                    <a:lnTo>
                      <a:pt x="42" y="8"/>
                    </a:lnTo>
                    <a:lnTo>
                      <a:pt x="32" y="8"/>
                    </a:lnTo>
                    <a:lnTo>
                      <a:pt x="32" y="8"/>
                    </a:lnTo>
                    <a:lnTo>
                      <a:pt x="16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5" name="Freeform: Shape 140"/>
              <p:cNvSpPr/>
              <p:nvPr/>
            </p:nvSpPr>
            <p:spPr bwMode="auto">
              <a:xfrm>
                <a:off x="2799896" y="3858986"/>
                <a:ext cx="9525" cy="444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0"/>
                    </a:moveTo>
                    <a:lnTo>
                      <a:pt x="0" y="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6" name="Freeform: Shape 141"/>
              <p:cNvSpPr/>
              <p:nvPr/>
            </p:nvSpPr>
            <p:spPr bwMode="auto">
              <a:xfrm>
                <a:off x="2799896" y="3858986"/>
                <a:ext cx="9525" cy="444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28">
                    <a:moveTo>
                      <a:pt x="0" y="0"/>
                    </a:moveTo>
                    <a:lnTo>
                      <a:pt x="0" y="0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6" y="28"/>
                    </a:lnTo>
                    <a:lnTo>
                      <a:pt x="2" y="14"/>
                    </a:lnTo>
                    <a:lnTo>
                      <a:pt x="2" y="1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7" name="Freeform: Shape 142"/>
              <p:cNvSpPr/>
              <p:nvPr/>
            </p:nvSpPr>
            <p:spPr bwMode="auto">
              <a:xfrm>
                <a:off x="2930071" y="3912961"/>
                <a:ext cx="53975" cy="50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2">
                    <a:moveTo>
                      <a:pt x="34" y="0"/>
                    </a:move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10"/>
                    </a:lnTo>
                    <a:lnTo>
                      <a:pt x="20" y="20"/>
                    </a:lnTo>
                    <a:lnTo>
                      <a:pt x="1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2" y="26"/>
                    </a:lnTo>
                    <a:lnTo>
                      <a:pt x="22" y="18"/>
                    </a:lnTo>
                    <a:lnTo>
                      <a:pt x="28" y="1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8" name="Freeform: Shape 143"/>
              <p:cNvSpPr/>
              <p:nvPr/>
            </p:nvSpPr>
            <p:spPr bwMode="auto">
              <a:xfrm>
                <a:off x="2930071" y="3912961"/>
                <a:ext cx="53975" cy="50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2">
                    <a:moveTo>
                      <a:pt x="34" y="0"/>
                    </a:moveTo>
                    <a:lnTo>
                      <a:pt x="34" y="0"/>
                    </a:lnTo>
                    <a:lnTo>
                      <a:pt x="32" y="0"/>
                    </a:lnTo>
                    <a:lnTo>
                      <a:pt x="32" y="0"/>
                    </a:lnTo>
                    <a:lnTo>
                      <a:pt x="26" y="10"/>
                    </a:lnTo>
                    <a:lnTo>
                      <a:pt x="20" y="20"/>
                    </a:lnTo>
                    <a:lnTo>
                      <a:pt x="10" y="26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4" y="32"/>
                    </a:lnTo>
                    <a:lnTo>
                      <a:pt x="4" y="32"/>
                    </a:lnTo>
                    <a:lnTo>
                      <a:pt x="12" y="26"/>
                    </a:lnTo>
                    <a:lnTo>
                      <a:pt x="22" y="18"/>
                    </a:lnTo>
                    <a:lnTo>
                      <a:pt x="28" y="10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89" name="Freeform: Shape 144"/>
              <p:cNvSpPr/>
              <p:nvPr/>
            </p:nvSpPr>
            <p:spPr bwMode="auto">
              <a:xfrm>
                <a:off x="2799896" y="3760561"/>
                <a:ext cx="180975" cy="2063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  <a:gd name="T114" fmla="*/ 2318 h 2362"/>
                  <a:gd name="T115" fmla="*/ 2318 h 2362"/>
                  <a:gd name="T116" fmla="*/ 2318 h 2362"/>
                  <a:gd name="T117" fmla="*/ 2318 h 2362"/>
                  <a:gd name="T118" fmla="*/ 2318 h 2362"/>
                  <a:gd name="T11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4" h="130">
                    <a:moveTo>
                      <a:pt x="40" y="0"/>
                    </a:moveTo>
                    <a:lnTo>
                      <a:pt x="40" y="0"/>
                    </a:lnTo>
                    <a:lnTo>
                      <a:pt x="32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10" y="100"/>
                    </a:lnTo>
                    <a:lnTo>
                      <a:pt x="18" y="108"/>
                    </a:lnTo>
                    <a:lnTo>
                      <a:pt x="24" y="116"/>
                    </a:lnTo>
                    <a:lnTo>
                      <a:pt x="32" y="122"/>
                    </a:lnTo>
                    <a:lnTo>
                      <a:pt x="32" y="122"/>
                    </a:lnTo>
                    <a:lnTo>
                      <a:pt x="48" y="128"/>
                    </a:lnTo>
                    <a:lnTo>
                      <a:pt x="64" y="130"/>
                    </a:lnTo>
                    <a:lnTo>
                      <a:pt x="64" y="130"/>
                    </a:lnTo>
                    <a:lnTo>
                      <a:pt x="74" y="130"/>
                    </a:lnTo>
                    <a:lnTo>
                      <a:pt x="74" y="130"/>
                    </a:lnTo>
                    <a:lnTo>
                      <a:pt x="82" y="128"/>
                    </a:lnTo>
                    <a:lnTo>
                      <a:pt x="82" y="128"/>
                    </a:lnTo>
                    <a:lnTo>
                      <a:pt x="92" y="122"/>
                    </a:lnTo>
                    <a:lnTo>
                      <a:pt x="102" y="116"/>
                    </a:lnTo>
                    <a:lnTo>
                      <a:pt x="108" y="106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08" y="98"/>
                    </a:lnTo>
                    <a:lnTo>
                      <a:pt x="108" y="98"/>
                    </a:lnTo>
                    <a:lnTo>
                      <a:pt x="102" y="108"/>
                    </a:lnTo>
                    <a:lnTo>
                      <a:pt x="94" y="116"/>
                    </a:lnTo>
                    <a:lnTo>
                      <a:pt x="84" y="120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62" y="126"/>
                    </a:lnTo>
                    <a:lnTo>
                      <a:pt x="62" y="126"/>
                    </a:lnTo>
                    <a:lnTo>
                      <a:pt x="54" y="124"/>
                    </a:lnTo>
                    <a:lnTo>
                      <a:pt x="44" y="122"/>
                    </a:lnTo>
                    <a:lnTo>
                      <a:pt x="34" y="116"/>
                    </a:lnTo>
                    <a:lnTo>
                      <a:pt x="26" y="110"/>
                    </a:lnTo>
                    <a:lnTo>
                      <a:pt x="20" y="104"/>
                    </a:lnTo>
                    <a:lnTo>
                      <a:pt x="14" y="94"/>
                    </a:lnTo>
                    <a:lnTo>
                      <a:pt x="10" y="86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4" y="64"/>
                    </a:lnTo>
                    <a:lnTo>
                      <a:pt x="6" y="54"/>
                    </a:lnTo>
                    <a:lnTo>
                      <a:pt x="8" y="44"/>
                    </a:lnTo>
                    <a:lnTo>
                      <a:pt x="10" y="34"/>
                    </a:lnTo>
                    <a:lnTo>
                      <a:pt x="16" y="26"/>
                    </a:lnTo>
                    <a:lnTo>
                      <a:pt x="22" y="18"/>
                    </a:lnTo>
                    <a:lnTo>
                      <a:pt x="30" y="1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9394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0" name="Freeform: Shape 145"/>
              <p:cNvSpPr/>
              <p:nvPr/>
            </p:nvSpPr>
            <p:spPr bwMode="auto">
              <a:xfrm>
                <a:off x="2799896" y="3760561"/>
                <a:ext cx="180975" cy="20637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  <a:gd name="T114" fmla="*/ 2318 h 2362"/>
                  <a:gd name="T115" fmla="*/ 2318 h 2362"/>
                  <a:gd name="T116" fmla="*/ 2318 h 2362"/>
                  <a:gd name="T117" fmla="*/ 2318 h 2362"/>
                  <a:gd name="T118" fmla="*/ 2318 h 2362"/>
                  <a:gd name="T11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4" h="130">
                    <a:moveTo>
                      <a:pt x="40" y="0"/>
                    </a:moveTo>
                    <a:lnTo>
                      <a:pt x="40" y="0"/>
                    </a:lnTo>
                    <a:lnTo>
                      <a:pt x="32" y="4"/>
                    </a:lnTo>
                    <a:lnTo>
                      <a:pt x="24" y="10"/>
                    </a:lnTo>
                    <a:lnTo>
                      <a:pt x="16" y="16"/>
                    </a:lnTo>
                    <a:lnTo>
                      <a:pt x="10" y="24"/>
                    </a:lnTo>
                    <a:lnTo>
                      <a:pt x="6" y="34"/>
                    </a:lnTo>
                    <a:lnTo>
                      <a:pt x="2" y="42"/>
                    </a:lnTo>
                    <a:lnTo>
                      <a:pt x="0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2" y="76"/>
                    </a:lnTo>
                    <a:lnTo>
                      <a:pt x="2" y="76"/>
                    </a:lnTo>
                    <a:lnTo>
                      <a:pt x="6" y="90"/>
                    </a:lnTo>
                    <a:lnTo>
                      <a:pt x="6" y="90"/>
                    </a:lnTo>
                    <a:lnTo>
                      <a:pt x="10" y="100"/>
                    </a:lnTo>
                    <a:lnTo>
                      <a:pt x="18" y="108"/>
                    </a:lnTo>
                    <a:lnTo>
                      <a:pt x="24" y="116"/>
                    </a:lnTo>
                    <a:lnTo>
                      <a:pt x="32" y="122"/>
                    </a:lnTo>
                    <a:lnTo>
                      <a:pt x="32" y="122"/>
                    </a:lnTo>
                    <a:lnTo>
                      <a:pt x="48" y="128"/>
                    </a:lnTo>
                    <a:lnTo>
                      <a:pt x="64" y="130"/>
                    </a:lnTo>
                    <a:lnTo>
                      <a:pt x="64" y="130"/>
                    </a:lnTo>
                    <a:lnTo>
                      <a:pt x="74" y="130"/>
                    </a:lnTo>
                    <a:lnTo>
                      <a:pt x="74" y="130"/>
                    </a:lnTo>
                    <a:lnTo>
                      <a:pt x="82" y="128"/>
                    </a:lnTo>
                    <a:lnTo>
                      <a:pt x="82" y="128"/>
                    </a:lnTo>
                    <a:lnTo>
                      <a:pt x="92" y="122"/>
                    </a:lnTo>
                    <a:lnTo>
                      <a:pt x="102" y="116"/>
                    </a:lnTo>
                    <a:lnTo>
                      <a:pt x="108" y="106"/>
                    </a:lnTo>
                    <a:lnTo>
                      <a:pt x="114" y="96"/>
                    </a:lnTo>
                    <a:lnTo>
                      <a:pt x="114" y="96"/>
                    </a:lnTo>
                    <a:lnTo>
                      <a:pt x="108" y="98"/>
                    </a:lnTo>
                    <a:lnTo>
                      <a:pt x="108" y="98"/>
                    </a:lnTo>
                    <a:lnTo>
                      <a:pt x="102" y="108"/>
                    </a:lnTo>
                    <a:lnTo>
                      <a:pt x="94" y="116"/>
                    </a:lnTo>
                    <a:lnTo>
                      <a:pt x="84" y="120"/>
                    </a:lnTo>
                    <a:lnTo>
                      <a:pt x="72" y="124"/>
                    </a:lnTo>
                    <a:lnTo>
                      <a:pt x="72" y="124"/>
                    </a:lnTo>
                    <a:lnTo>
                      <a:pt x="62" y="126"/>
                    </a:lnTo>
                    <a:lnTo>
                      <a:pt x="62" y="126"/>
                    </a:lnTo>
                    <a:lnTo>
                      <a:pt x="54" y="124"/>
                    </a:lnTo>
                    <a:lnTo>
                      <a:pt x="44" y="122"/>
                    </a:lnTo>
                    <a:lnTo>
                      <a:pt x="34" y="116"/>
                    </a:lnTo>
                    <a:lnTo>
                      <a:pt x="26" y="110"/>
                    </a:lnTo>
                    <a:lnTo>
                      <a:pt x="20" y="104"/>
                    </a:lnTo>
                    <a:lnTo>
                      <a:pt x="14" y="94"/>
                    </a:lnTo>
                    <a:lnTo>
                      <a:pt x="10" y="86"/>
                    </a:lnTo>
                    <a:lnTo>
                      <a:pt x="6" y="74"/>
                    </a:lnTo>
                    <a:lnTo>
                      <a:pt x="6" y="74"/>
                    </a:lnTo>
                    <a:lnTo>
                      <a:pt x="4" y="64"/>
                    </a:lnTo>
                    <a:lnTo>
                      <a:pt x="6" y="54"/>
                    </a:lnTo>
                    <a:lnTo>
                      <a:pt x="8" y="44"/>
                    </a:lnTo>
                    <a:lnTo>
                      <a:pt x="10" y="34"/>
                    </a:lnTo>
                    <a:lnTo>
                      <a:pt x="16" y="26"/>
                    </a:lnTo>
                    <a:lnTo>
                      <a:pt x="22" y="18"/>
                    </a:lnTo>
                    <a:lnTo>
                      <a:pt x="30" y="12"/>
                    </a:lnTo>
                    <a:lnTo>
                      <a:pt x="38" y="6"/>
                    </a:lnTo>
                    <a:lnTo>
                      <a:pt x="38" y="6"/>
                    </a:lnTo>
                    <a:lnTo>
                      <a:pt x="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1" name="Freeform: Shape 146"/>
              <p:cNvSpPr/>
              <p:nvPr/>
            </p:nvSpPr>
            <p:spPr bwMode="auto">
              <a:xfrm>
                <a:off x="2806246" y="3770086"/>
                <a:ext cx="165100" cy="1905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20">
                    <a:moveTo>
                      <a:pt x="34" y="0"/>
                    </a:moveTo>
                    <a:lnTo>
                      <a:pt x="34" y="0"/>
                    </a:lnTo>
                    <a:lnTo>
                      <a:pt x="26" y="6"/>
                    </a:lnTo>
                    <a:lnTo>
                      <a:pt x="18" y="12"/>
                    </a:lnTo>
                    <a:lnTo>
                      <a:pt x="12" y="20"/>
                    </a:lnTo>
                    <a:lnTo>
                      <a:pt x="6" y="28"/>
                    </a:lnTo>
                    <a:lnTo>
                      <a:pt x="4" y="38"/>
                    </a:lnTo>
                    <a:lnTo>
                      <a:pt x="2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2" y="68"/>
                    </a:lnTo>
                    <a:lnTo>
                      <a:pt x="6" y="80"/>
                    </a:lnTo>
                    <a:lnTo>
                      <a:pt x="10" y="88"/>
                    </a:lnTo>
                    <a:lnTo>
                      <a:pt x="16" y="98"/>
                    </a:lnTo>
                    <a:lnTo>
                      <a:pt x="22" y="104"/>
                    </a:lnTo>
                    <a:lnTo>
                      <a:pt x="30" y="110"/>
                    </a:lnTo>
                    <a:lnTo>
                      <a:pt x="40" y="116"/>
                    </a:lnTo>
                    <a:lnTo>
                      <a:pt x="50" y="118"/>
                    </a:lnTo>
                    <a:lnTo>
                      <a:pt x="58" y="120"/>
                    </a:lnTo>
                    <a:lnTo>
                      <a:pt x="58" y="120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80" y="114"/>
                    </a:lnTo>
                    <a:lnTo>
                      <a:pt x="90" y="110"/>
                    </a:lnTo>
                    <a:lnTo>
                      <a:pt x="98" y="102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0" y="94"/>
                    </a:lnTo>
                    <a:lnTo>
                      <a:pt x="100" y="94"/>
                    </a:lnTo>
                    <a:lnTo>
                      <a:pt x="94" y="102"/>
                    </a:lnTo>
                    <a:lnTo>
                      <a:pt x="86" y="108"/>
                    </a:lnTo>
                    <a:lnTo>
                      <a:pt x="78" y="112"/>
                    </a:lnTo>
                    <a:lnTo>
                      <a:pt x="68" y="116"/>
                    </a:lnTo>
                    <a:lnTo>
                      <a:pt x="68" y="116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50" y="116"/>
                    </a:lnTo>
                    <a:lnTo>
                      <a:pt x="40" y="112"/>
                    </a:lnTo>
                    <a:lnTo>
                      <a:pt x="32" y="108"/>
                    </a:lnTo>
                    <a:lnTo>
                      <a:pt x="24" y="102"/>
                    </a:lnTo>
                    <a:lnTo>
                      <a:pt x="18" y="96"/>
                    </a:lnTo>
                    <a:lnTo>
                      <a:pt x="12" y="88"/>
                    </a:lnTo>
                    <a:lnTo>
                      <a:pt x="8" y="78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4" y="58"/>
                    </a:lnTo>
                    <a:lnTo>
                      <a:pt x="4" y="48"/>
                    </a:lnTo>
                    <a:lnTo>
                      <a:pt x="6" y="40"/>
                    </a:lnTo>
                    <a:lnTo>
                      <a:pt x="8" y="30"/>
                    </a:lnTo>
                    <a:lnTo>
                      <a:pt x="12" y="22"/>
                    </a:lnTo>
                    <a:lnTo>
                      <a:pt x="18" y="16"/>
                    </a:lnTo>
                    <a:lnTo>
                      <a:pt x="24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2" name="Freeform: Shape 147"/>
              <p:cNvSpPr/>
              <p:nvPr/>
            </p:nvSpPr>
            <p:spPr bwMode="auto">
              <a:xfrm>
                <a:off x="2806246" y="3770086"/>
                <a:ext cx="165100" cy="1905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20">
                    <a:moveTo>
                      <a:pt x="34" y="0"/>
                    </a:moveTo>
                    <a:lnTo>
                      <a:pt x="34" y="0"/>
                    </a:lnTo>
                    <a:lnTo>
                      <a:pt x="26" y="6"/>
                    </a:lnTo>
                    <a:lnTo>
                      <a:pt x="18" y="12"/>
                    </a:lnTo>
                    <a:lnTo>
                      <a:pt x="12" y="20"/>
                    </a:lnTo>
                    <a:lnTo>
                      <a:pt x="6" y="28"/>
                    </a:lnTo>
                    <a:lnTo>
                      <a:pt x="4" y="38"/>
                    </a:lnTo>
                    <a:lnTo>
                      <a:pt x="2" y="48"/>
                    </a:lnTo>
                    <a:lnTo>
                      <a:pt x="0" y="58"/>
                    </a:lnTo>
                    <a:lnTo>
                      <a:pt x="2" y="68"/>
                    </a:lnTo>
                    <a:lnTo>
                      <a:pt x="2" y="68"/>
                    </a:lnTo>
                    <a:lnTo>
                      <a:pt x="6" y="80"/>
                    </a:lnTo>
                    <a:lnTo>
                      <a:pt x="10" y="88"/>
                    </a:lnTo>
                    <a:lnTo>
                      <a:pt x="16" y="98"/>
                    </a:lnTo>
                    <a:lnTo>
                      <a:pt x="22" y="104"/>
                    </a:lnTo>
                    <a:lnTo>
                      <a:pt x="30" y="110"/>
                    </a:lnTo>
                    <a:lnTo>
                      <a:pt x="40" y="116"/>
                    </a:lnTo>
                    <a:lnTo>
                      <a:pt x="50" y="118"/>
                    </a:lnTo>
                    <a:lnTo>
                      <a:pt x="58" y="120"/>
                    </a:lnTo>
                    <a:lnTo>
                      <a:pt x="58" y="120"/>
                    </a:lnTo>
                    <a:lnTo>
                      <a:pt x="68" y="118"/>
                    </a:lnTo>
                    <a:lnTo>
                      <a:pt x="68" y="118"/>
                    </a:lnTo>
                    <a:lnTo>
                      <a:pt x="80" y="114"/>
                    </a:lnTo>
                    <a:lnTo>
                      <a:pt x="90" y="110"/>
                    </a:lnTo>
                    <a:lnTo>
                      <a:pt x="98" y="102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0" y="94"/>
                    </a:lnTo>
                    <a:lnTo>
                      <a:pt x="100" y="94"/>
                    </a:lnTo>
                    <a:lnTo>
                      <a:pt x="94" y="102"/>
                    </a:lnTo>
                    <a:lnTo>
                      <a:pt x="86" y="108"/>
                    </a:lnTo>
                    <a:lnTo>
                      <a:pt x="78" y="112"/>
                    </a:lnTo>
                    <a:lnTo>
                      <a:pt x="68" y="116"/>
                    </a:lnTo>
                    <a:lnTo>
                      <a:pt x="68" y="116"/>
                    </a:lnTo>
                    <a:lnTo>
                      <a:pt x="58" y="116"/>
                    </a:lnTo>
                    <a:lnTo>
                      <a:pt x="58" y="116"/>
                    </a:lnTo>
                    <a:lnTo>
                      <a:pt x="50" y="116"/>
                    </a:lnTo>
                    <a:lnTo>
                      <a:pt x="40" y="112"/>
                    </a:lnTo>
                    <a:lnTo>
                      <a:pt x="32" y="108"/>
                    </a:lnTo>
                    <a:lnTo>
                      <a:pt x="24" y="102"/>
                    </a:lnTo>
                    <a:lnTo>
                      <a:pt x="18" y="96"/>
                    </a:lnTo>
                    <a:lnTo>
                      <a:pt x="12" y="88"/>
                    </a:lnTo>
                    <a:lnTo>
                      <a:pt x="8" y="78"/>
                    </a:lnTo>
                    <a:lnTo>
                      <a:pt x="4" y="68"/>
                    </a:lnTo>
                    <a:lnTo>
                      <a:pt x="4" y="68"/>
                    </a:lnTo>
                    <a:lnTo>
                      <a:pt x="4" y="58"/>
                    </a:lnTo>
                    <a:lnTo>
                      <a:pt x="4" y="48"/>
                    </a:lnTo>
                    <a:lnTo>
                      <a:pt x="6" y="40"/>
                    </a:lnTo>
                    <a:lnTo>
                      <a:pt x="8" y="30"/>
                    </a:lnTo>
                    <a:lnTo>
                      <a:pt x="12" y="22"/>
                    </a:lnTo>
                    <a:lnTo>
                      <a:pt x="18" y="16"/>
                    </a:lnTo>
                    <a:lnTo>
                      <a:pt x="24" y="10"/>
                    </a:lnTo>
                    <a:lnTo>
                      <a:pt x="32" y="4"/>
                    </a:lnTo>
                    <a:lnTo>
                      <a:pt x="32" y="4"/>
                    </a:lnTo>
                    <a:lnTo>
                      <a:pt x="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3" name="Freeform: Shape 148"/>
              <p:cNvSpPr/>
              <p:nvPr/>
            </p:nvSpPr>
            <p:spPr bwMode="auto">
              <a:xfrm>
                <a:off x="2812596" y="3776436"/>
                <a:ext cx="152400" cy="177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" h="112">
                    <a:moveTo>
                      <a:pt x="28" y="0"/>
                    </a:moveTo>
                    <a:lnTo>
                      <a:pt x="28" y="0"/>
                    </a:lnTo>
                    <a:lnTo>
                      <a:pt x="20" y="6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0" y="98"/>
                    </a:lnTo>
                    <a:lnTo>
                      <a:pt x="28" y="104"/>
                    </a:lnTo>
                    <a:lnTo>
                      <a:pt x="36" y="108"/>
                    </a:lnTo>
                    <a:lnTo>
                      <a:pt x="46" y="112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4" y="112"/>
                    </a:lnTo>
                    <a:lnTo>
                      <a:pt x="64" y="112"/>
                    </a:lnTo>
                    <a:lnTo>
                      <a:pt x="74" y="108"/>
                    </a:lnTo>
                    <a:lnTo>
                      <a:pt x="82" y="104"/>
                    </a:lnTo>
                    <a:lnTo>
                      <a:pt x="90" y="98"/>
                    </a:lnTo>
                    <a:lnTo>
                      <a:pt x="96" y="90"/>
                    </a:lnTo>
                    <a:lnTo>
                      <a:pt x="96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76" y="100"/>
                    </a:lnTo>
                    <a:lnTo>
                      <a:pt x="70" y="102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6" y="104"/>
                    </a:lnTo>
                    <a:lnTo>
                      <a:pt x="38" y="102"/>
                    </a:lnTo>
                    <a:lnTo>
                      <a:pt x="30" y="98"/>
                    </a:lnTo>
                    <a:lnTo>
                      <a:pt x="24" y="94"/>
                    </a:lnTo>
                    <a:lnTo>
                      <a:pt x="18" y="88"/>
                    </a:lnTo>
                    <a:lnTo>
                      <a:pt x="12" y="80"/>
                    </a:lnTo>
                    <a:lnTo>
                      <a:pt x="10" y="72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6" y="46"/>
                    </a:lnTo>
                    <a:lnTo>
                      <a:pt x="8" y="32"/>
                    </a:lnTo>
                    <a:lnTo>
                      <a:pt x="16" y="2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4" name="Freeform: Shape 149"/>
              <p:cNvSpPr/>
              <p:nvPr/>
            </p:nvSpPr>
            <p:spPr bwMode="auto">
              <a:xfrm>
                <a:off x="2812596" y="3776436"/>
                <a:ext cx="152400" cy="1778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6" h="112">
                    <a:moveTo>
                      <a:pt x="28" y="0"/>
                    </a:moveTo>
                    <a:lnTo>
                      <a:pt x="28" y="0"/>
                    </a:lnTo>
                    <a:lnTo>
                      <a:pt x="20" y="6"/>
                    </a:lnTo>
                    <a:lnTo>
                      <a:pt x="14" y="12"/>
                    </a:lnTo>
                    <a:lnTo>
                      <a:pt x="8" y="18"/>
                    </a:lnTo>
                    <a:lnTo>
                      <a:pt x="4" y="26"/>
                    </a:lnTo>
                    <a:lnTo>
                      <a:pt x="2" y="36"/>
                    </a:lnTo>
                    <a:lnTo>
                      <a:pt x="0" y="44"/>
                    </a:lnTo>
                    <a:lnTo>
                      <a:pt x="0" y="54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4" y="74"/>
                    </a:lnTo>
                    <a:lnTo>
                      <a:pt x="8" y="84"/>
                    </a:lnTo>
                    <a:lnTo>
                      <a:pt x="14" y="92"/>
                    </a:lnTo>
                    <a:lnTo>
                      <a:pt x="20" y="98"/>
                    </a:lnTo>
                    <a:lnTo>
                      <a:pt x="28" y="104"/>
                    </a:lnTo>
                    <a:lnTo>
                      <a:pt x="36" y="108"/>
                    </a:lnTo>
                    <a:lnTo>
                      <a:pt x="46" y="112"/>
                    </a:lnTo>
                    <a:lnTo>
                      <a:pt x="54" y="112"/>
                    </a:lnTo>
                    <a:lnTo>
                      <a:pt x="54" y="112"/>
                    </a:lnTo>
                    <a:lnTo>
                      <a:pt x="64" y="112"/>
                    </a:lnTo>
                    <a:lnTo>
                      <a:pt x="64" y="112"/>
                    </a:lnTo>
                    <a:lnTo>
                      <a:pt x="74" y="108"/>
                    </a:lnTo>
                    <a:lnTo>
                      <a:pt x="82" y="104"/>
                    </a:lnTo>
                    <a:lnTo>
                      <a:pt x="90" y="98"/>
                    </a:lnTo>
                    <a:lnTo>
                      <a:pt x="96" y="90"/>
                    </a:lnTo>
                    <a:lnTo>
                      <a:pt x="96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88" y="90"/>
                    </a:lnTo>
                    <a:lnTo>
                      <a:pt x="76" y="100"/>
                    </a:lnTo>
                    <a:lnTo>
                      <a:pt x="70" y="102"/>
                    </a:lnTo>
                    <a:lnTo>
                      <a:pt x="64" y="104"/>
                    </a:lnTo>
                    <a:lnTo>
                      <a:pt x="64" y="104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6" y="104"/>
                    </a:lnTo>
                    <a:lnTo>
                      <a:pt x="38" y="102"/>
                    </a:lnTo>
                    <a:lnTo>
                      <a:pt x="30" y="98"/>
                    </a:lnTo>
                    <a:lnTo>
                      <a:pt x="24" y="94"/>
                    </a:lnTo>
                    <a:lnTo>
                      <a:pt x="18" y="88"/>
                    </a:lnTo>
                    <a:lnTo>
                      <a:pt x="12" y="80"/>
                    </a:lnTo>
                    <a:lnTo>
                      <a:pt x="10" y="72"/>
                    </a:lnTo>
                    <a:lnTo>
                      <a:pt x="6" y="62"/>
                    </a:lnTo>
                    <a:lnTo>
                      <a:pt x="6" y="62"/>
                    </a:lnTo>
                    <a:lnTo>
                      <a:pt x="6" y="46"/>
                    </a:lnTo>
                    <a:lnTo>
                      <a:pt x="8" y="32"/>
                    </a:lnTo>
                    <a:lnTo>
                      <a:pt x="16" y="20"/>
                    </a:lnTo>
                    <a:lnTo>
                      <a:pt x="26" y="10"/>
                    </a:lnTo>
                    <a:lnTo>
                      <a:pt x="26" y="10"/>
                    </a:lnTo>
                    <a:lnTo>
                      <a:pt x="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5" name="Freeform: Shape 150"/>
              <p:cNvSpPr/>
              <p:nvPr/>
            </p:nvSpPr>
            <p:spPr bwMode="auto">
              <a:xfrm>
                <a:off x="2822121" y="3792311"/>
                <a:ext cx="130175" cy="152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6">
                    <a:moveTo>
                      <a:pt x="20" y="0"/>
                    </a:moveTo>
                    <a:lnTo>
                      <a:pt x="20" y="0"/>
                    </a:lnTo>
                    <a:lnTo>
                      <a:pt x="10" y="10"/>
                    </a:lnTo>
                    <a:lnTo>
                      <a:pt x="2" y="22"/>
                    </a:lnTo>
                    <a:lnTo>
                      <a:pt x="0" y="36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4" y="88"/>
                    </a:lnTo>
                    <a:lnTo>
                      <a:pt x="32" y="92"/>
                    </a:lnTo>
                    <a:lnTo>
                      <a:pt x="40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58" y="94"/>
                    </a:lnTo>
                    <a:lnTo>
                      <a:pt x="64" y="92"/>
                    </a:lnTo>
                    <a:lnTo>
                      <a:pt x="70" y="90"/>
                    </a:lnTo>
                    <a:lnTo>
                      <a:pt x="82" y="80"/>
                    </a:lnTo>
                    <a:lnTo>
                      <a:pt x="82" y="80"/>
                    </a:lnTo>
                    <a:lnTo>
                      <a:pt x="72" y="78"/>
                    </a:lnTo>
                    <a:lnTo>
                      <a:pt x="62" y="76"/>
                    </a:lnTo>
                    <a:lnTo>
                      <a:pt x="52" y="70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38" y="62"/>
                    </a:lnTo>
                    <a:lnTo>
                      <a:pt x="34" y="58"/>
                    </a:lnTo>
                    <a:lnTo>
                      <a:pt x="30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4" y="3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12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D382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6" name="Freeform: Shape 151"/>
              <p:cNvSpPr/>
              <p:nvPr/>
            </p:nvSpPr>
            <p:spPr bwMode="auto">
              <a:xfrm>
                <a:off x="2822121" y="3792311"/>
                <a:ext cx="130175" cy="15240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6">
                    <a:moveTo>
                      <a:pt x="20" y="0"/>
                    </a:moveTo>
                    <a:lnTo>
                      <a:pt x="20" y="0"/>
                    </a:lnTo>
                    <a:lnTo>
                      <a:pt x="10" y="10"/>
                    </a:lnTo>
                    <a:lnTo>
                      <a:pt x="2" y="22"/>
                    </a:lnTo>
                    <a:lnTo>
                      <a:pt x="0" y="36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4" y="62"/>
                    </a:lnTo>
                    <a:lnTo>
                      <a:pt x="6" y="70"/>
                    </a:lnTo>
                    <a:lnTo>
                      <a:pt x="12" y="78"/>
                    </a:lnTo>
                    <a:lnTo>
                      <a:pt x="18" y="84"/>
                    </a:lnTo>
                    <a:lnTo>
                      <a:pt x="24" y="88"/>
                    </a:lnTo>
                    <a:lnTo>
                      <a:pt x="32" y="92"/>
                    </a:lnTo>
                    <a:lnTo>
                      <a:pt x="40" y="94"/>
                    </a:lnTo>
                    <a:lnTo>
                      <a:pt x="48" y="96"/>
                    </a:lnTo>
                    <a:lnTo>
                      <a:pt x="48" y="96"/>
                    </a:lnTo>
                    <a:lnTo>
                      <a:pt x="58" y="94"/>
                    </a:lnTo>
                    <a:lnTo>
                      <a:pt x="58" y="94"/>
                    </a:lnTo>
                    <a:lnTo>
                      <a:pt x="64" y="92"/>
                    </a:lnTo>
                    <a:lnTo>
                      <a:pt x="70" y="90"/>
                    </a:lnTo>
                    <a:lnTo>
                      <a:pt x="82" y="80"/>
                    </a:lnTo>
                    <a:lnTo>
                      <a:pt x="82" y="80"/>
                    </a:lnTo>
                    <a:lnTo>
                      <a:pt x="72" y="78"/>
                    </a:lnTo>
                    <a:lnTo>
                      <a:pt x="62" y="76"/>
                    </a:lnTo>
                    <a:lnTo>
                      <a:pt x="52" y="70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38" y="62"/>
                    </a:lnTo>
                    <a:lnTo>
                      <a:pt x="34" y="58"/>
                    </a:lnTo>
                    <a:lnTo>
                      <a:pt x="30" y="54"/>
                    </a:lnTo>
                    <a:lnTo>
                      <a:pt x="28" y="48"/>
                    </a:lnTo>
                    <a:lnTo>
                      <a:pt x="28" y="48"/>
                    </a:lnTo>
                    <a:lnTo>
                      <a:pt x="28" y="44"/>
                    </a:lnTo>
                    <a:lnTo>
                      <a:pt x="28" y="44"/>
                    </a:lnTo>
                    <a:lnTo>
                      <a:pt x="24" y="34"/>
                    </a:lnTo>
                    <a:lnTo>
                      <a:pt x="20" y="24"/>
                    </a:lnTo>
                    <a:lnTo>
                      <a:pt x="20" y="24"/>
                    </a:lnTo>
                    <a:lnTo>
                      <a:pt x="20" y="12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7" name="Freeform: Shape 152"/>
              <p:cNvSpPr/>
              <p:nvPr/>
            </p:nvSpPr>
            <p:spPr bwMode="auto">
              <a:xfrm>
                <a:off x="2866571" y="3862161"/>
                <a:ext cx="22225" cy="317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20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D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8" name="Freeform: Shape 153"/>
              <p:cNvSpPr/>
              <p:nvPr/>
            </p:nvSpPr>
            <p:spPr bwMode="auto">
              <a:xfrm>
                <a:off x="2866571" y="3862161"/>
                <a:ext cx="22225" cy="317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" h="20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2" y="10"/>
                    </a:lnTo>
                    <a:lnTo>
                      <a:pt x="6" y="14"/>
                    </a:lnTo>
                    <a:lnTo>
                      <a:pt x="10" y="18"/>
                    </a:lnTo>
                    <a:lnTo>
                      <a:pt x="14" y="20"/>
                    </a:lnTo>
                    <a:lnTo>
                      <a:pt x="14" y="20"/>
                    </a:lnTo>
                    <a:lnTo>
                      <a:pt x="6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99" name="Group 154"/>
              <p:cNvGrpSpPr/>
              <p:nvPr/>
            </p:nvGrpSpPr>
            <p:grpSpPr>
              <a:xfrm>
                <a:off x="2701175" y="3947886"/>
                <a:ext cx="1772241" cy="1711325"/>
                <a:chOff x="3044825" y="3765550"/>
                <a:chExt cx="6988175" cy="1711325"/>
              </a:xfrm>
            </p:grpSpPr>
            <p:sp>
              <p:nvSpPr>
                <p:cNvPr id="212" name="Freeform: Shape 167"/>
                <p:cNvSpPr/>
                <p:nvPr/>
              </p:nvSpPr>
              <p:spPr bwMode="auto">
                <a:xfrm>
                  <a:off x="3044825" y="3765550"/>
                  <a:ext cx="6988175" cy="1174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02" h="74">
                      <a:moveTo>
                        <a:pt x="4368" y="74"/>
                      </a:moveTo>
                      <a:lnTo>
                        <a:pt x="32" y="74"/>
                      </a:lnTo>
                      <a:lnTo>
                        <a:pt x="0" y="0"/>
                      </a:lnTo>
                      <a:lnTo>
                        <a:pt x="4402" y="0"/>
                      </a:lnTo>
                      <a:lnTo>
                        <a:pt x="4368" y="74"/>
                      </a:lnTo>
                      <a:close/>
                    </a:path>
                  </a:pathLst>
                </a:custGeom>
                <a:solidFill>
                  <a:srgbClr val="755B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3" name="Freeform: Shape 168"/>
                <p:cNvSpPr/>
                <p:nvPr/>
              </p:nvSpPr>
              <p:spPr bwMode="auto">
                <a:xfrm>
                  <a:off x="3044825" y="3765550"/>
                  <a:ext cx="6988175" cy="444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02" h="28">
                      <a:moveTo>
                        <a:pt x="4402" y="0"/>
                      </a:moveTo>
                      <a:lnTo>
                        <a:pt x="0" y="0"/>
                      </a:lnTo>
                      <a:lnTo>
                        <a:pt x="12" y="28"/>
                      </a:lnTo>
                      <a:lnTo>
                        <a:pt x="4390" y="28"/>
                      </a:lnTo>
                      <a:lnTo>
                        <a:pt x="4402" y="0"/>
                      </a:lnTo>
                      <a:close/>
                    </a:path>
                  </a:pathLst>
                </a:custGeom>
                <a:solidFill>
                  <a:srgbClr val="EEA2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4" name="Rectangle 169"/>
                <p:cNvSpPr/>
                <p:nvPr/>
              </p:nvSpPr>
              <p:spPr bwMode="auto">
                <a:xfrm>
                  <a:off x="9277130" y="3883025"/>
                  <a:ext cx="244801" cy="1593850"/>
                </a:xfrm>
                <a:prstGeom prst="rect">
                  <a:avLst/>
                </a:prstGeom>
                <a:solidFill>
                  <a:srgbClr val="755B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5" name="Rectangle 170"/>
                <p:cNvSpPr/>
                <p:nvPr/>
              </p:nvSpPr>
              <p:spPr bwMode="auto">
                <a:xfrm>
                  <a:off x="3533552" y="3883025"/>
                  <a:ext cx="244801" cy="1593850"/>
                </a:xfrm>
                <a:prstGeom prst="rect">
                  <a:avLst/>
                </a:prstGeom>
                <a:solidFill>
                  <a:srgbClr val="755B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200" name="Freeform: Shape 155"/>
              <p:cNvSpPr/>
              <p:nvPr/>
            </p:nvSpPr>
            <p:spPr bwMode="auto">
              <a:xfrm>
                <a:off x="3528358" y="2677622"/>
                <a:ext cx="43779" cy="6567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3" y="0"/>
                    </a:moveTo>
                    <a:cubicBezTo>
                      <a:pt x="3" y="0"/>
                      <a:pt x="3" y="1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9"/>
                      <a:pt x="4" y="8"/>
                    </a:cubicBezTo>
                    <a:cubicBezTo>
                      <a:pt x="4" y="8"/>
                      <a:pt x="3" y="8"/>
                      <a:pt x="2" y="8"/>
                    </a:cubicBezTo>
                    <a:cubicBezTo>
                      <a:pt x="2" y="8"/>
                      <a:pt x="1" y="7"/>
                      <a:pt x="1" y="7"/>
                    </a:cubicBezTo>
                    <a:cubicBezTo>
                      <a:pt x="1" y="7"/>
                      <a:pt x="0" y="6"/>
                      <a:pt x="0" y="6"/>
                    </a:cubicBezTo>
                    <a:cubicBezTo>
                      <a:pt x="0" y="6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A46D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1" name="Freeform: Shape 156"/>
              <p:cNvSpPr/>
              <p:nvPr/>
            </p:nvSpPr>
            <p:spPr bwMode="auto">
              <a:xfrm>
                <a:off x="3357156" y="2529139"/>
                <a:ext cx="101231" cy="4708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20">
                    <a:moveTo>
                      <a:pt x="3" y="20"/>
                    </a:moveTo>
                    <a:lnTo>
                      <a:pt x="0" y="12"/>
                    </a:lnTo>
                    <a:lnTo>
                      <a:pt x="41" y="0"/>
                    </a:lnTo>
                    <a:lnTo>
                      <a:pt x="43" y="8"/>
                    </a:lnTo>
                    <a:lnTo>
                      <a:pt x="3" y="2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2" name="Freeform: Shape 157"/>
              <p:cNvSpPr/>
              <p:nvPr/>
            </p:nvSpPr>
            <p:spPr bwMode="auto">
              <a:xfrm>
                <a:off x="3373635" y="2590643"/>
                <a:ext cx="108293" cy="94168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7">
                    <a:moveTo>
                      <a:pt x="16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13"/>
                      <a:pt x="4" y="17"/>
                      <a:pt x="10" y="17"/>
                    </a:cubicBezTo>
                    <a:cubicBezTo>
                      <a:pt x="15" y="17"/>
                      <a:pt x="19" y="13"/>
                      <a:pt x="19" y="7"/>
                    </a:cubicBezTo>
                    <a:cubicBezTo>
                      <a:pt x="19" y="4"/>
                      <a:pt x="18" y="1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3" name="Oval 158"/>
              <p:cNvSpPr/>
              <p:nvPr/>
            </p:nvSpPr>
            <p:spPr bwMode="auto">
              <a:xfrm>
                <a:off x="3401885" y="2602413"/>
                <a:ext cx="68272" cy="65918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4" name="Oval 159"/>
              <p:cNvSpPr/>
              <p:nvPr/>
            </p:nvSpPr>
            <p:spPr bwMode="auto">
              <a:xfrm>
                <a:off x="3413657" y="2618893"/>
                <a:ext cx="16480" cy="164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5" name="Freeform: Shape 160"/>
              <p:cNvSpPr/>
              <p:nvPr/>
            </p:nvSpPr>
            <p:spPr bwMode="auto">
              <a:xfrm>
                <a:off x="3632596" y="2529139"/>
                <a:ext cx="98876" cy="4708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20">
                    <a:moveTo>
                      <a:pt x="40" y="20"/>
                    </a:moveTo>
                    <a:lnTo>
                      <a:pt x="42" y="12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40" y="2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6" name="Freeform: Shape 161"/>
              <p:cNvSpPr/>
              <p:nvPr/>
            </p:nvSpPr>
            <p:spPr bwMode="auto">
              <a:xfrm>
                <a:off x="3604346" y="2590643"/>
                <a:ext cx="110648" cy="94168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7">
                    <a:moveTo>
                      <a:pt x="4" y="0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7"/>
                    </a:cubicBezTo>
                    <a:cubicBezTo>
                      <a:pt x="20" y="13"/>
                      <a:pt x="16" y="17"/>
                      <a:pt x="10" y="17"/>
                    </a:cubicBezTo>
                    <a:cubicBezTo>
                      <a:pt x="5" y="17"/>
                      <a:pt x="0" y="13"/>
                      <a:pt x="0" y="7"/>
                    </a:cubicBezTo>
                    <a:cubicBezTo>
                      <a:pt x="0" y="4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7" name="Oval 162"/>
              <p:cNvSpPr/>
              <p:nvPr/>
            </p:nvSpPr>
            <p:spPr bwMode="auto">
              <a:xfrm>
                <a:off x="3620826" y="2602413"/>
                <a:ext cx="65918" cy="65918"/>
              </a:xfrm>
              <a:prstGeom prst="ellipse">
                <a:avLst/>
              </a:pr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8" name="Oval 163"/>
              <p:cNvSpPr/>
              <p:nvPr/>
            </p:nvSpPr>
            <p:spPr bwMode="auto">
              <a:xfrm>
                <a:off x="3660847" y="2618893"/>
                <a:ext cx="16480" cy="1648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209" name="Group 164"/>
              <p:cNvGrpSpPr/>
              <p:nvPr/>
            </p:nvGrpSpPr>
            <p:grpSpPr>
              <a:xfrm>
                <a:off x="3467322" y="2770517"/>
                <a:ext cx="171945" cy="135506"/>
                <a:chOff x="3298711" y="2633973"/>
                <a:chExt cx="469203" cy="345002"/>
              </a:xfrm>
            </p:grpSpPr>
            <p:sp>
              <p:nvSpPr>
                <p:cNvPr id="210" name="Freeform: Shape 165"/>
                <p:cNvSpPr/>
                <p:nvPr/>
              </p:nvSpPr>
              <p:spPr bwMode="auto">
                <a:xfrm>
                  <a:off x="3376911" y="2850174"/>
                  <a:ext cx="308202" cy="12880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68" h="112">
                      <a:moveTo>
                        <a:pt x="0" y="4"/>
                      </a:moveTo>
                      <a:lnTo>
                        <a:pt x="0" y="4"/>
                      </a:lnTo>
                      <a:lnTo>
                        <a:pt x="18" y="26"/>
                      </a:lnTo>
                      <a:lnTo>
                        <a:pt x="40" y="48"/>
                      </a:lnTo>
                      <a:lnTo>
                        <a:pt x="62" y="66"/>
                      </a:lnTo>
                      <a:lnTo>
                        <a:pt x="86" y="84"/>
                      </a:lnTo>
                      <a:lnTo>
                        <a:pt x="114" y="98"/>
                      </a:lnTo>
                      <a:lnTo>
                        <a:pt x="128" y="102"/>
                      </a:lnTo>
                      <a:lnTo>
                        <a:pt x="142" y="108"/>
                      </a:lnTo>
                      <a:lnTo>
                        <a:pt x="156" y="110"/>
                      </a:lnTo>
                      <a:lnTo>
                        <a:pt x="170" y="112"/>
                      </a:lnTo>
                      <a:lnTo>
                        <a:pt x="186" y="112"/>
                      </a:lnTo>
                      <a:lnTo>
                        <a:pt x="202" y="110"/>
                      </a:lnTo>
                      <a:lnTo>
                        <a:pt x="202" y="110"/>
                      </a:lnTo>
                      <a:lnTo>
                        <a:pt x="222" y="106"/>
                      </a:lnTo>
                      <a:lnTo>
                        <a:pt x="238" y="98"/>
                      </a:lnTo>
                      <a:lnTo>
                        <a:pt x="254" y="90"/>
                      </a:lnTo>
                      <a:lnTo>
                        <a:pt x="268" y="78"/>
                      </a:lnTo>
                      <a:lnTo>
                        <a:pt x="268" y="78"/>
                      </a:lnTo>
                      <a:lnTo>
                        <a:pt x="256" y="62"/>
                      </a:lnTo>
                      <a:lnTo>
                        <a:pt x="240" y="50"/>
                      </a:lnTo>
                      <a:lnTo>
                        <a:pt x="224" y="38"/>
                      </a:lnTo>
                      <a:lnTo>
                        <a:pt x="208" y="28"/>
                      </a:lnTo>
                      <a:lnTo>
                        <a:pt x="190" y="20"/>
                      </a:lnTo>
                      <a:lnTo>
                        <a:pt x="172" y="14"/>
                      </a:lnTo>
                      <a:lnTo>
                        <a:pt x="154" y="8"/>
                      </a:lnTo>
                      <a:lnTo>
                        <a:pt x="134" y="4"/>
                      </a:lnTo>
                      <a:lnTo>
                        <a:pt x="98" y="0"/>
                      </a:lnTo>
                      <a:lnTo>
                        <a:pt x="62" y="0"/>
                      </a:lnTo>
                      <a:lnTo>
                        <a:pt x="28" y="2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DA90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1" name="Freeform: Shape 166"/>
                <p:cNvSpPr/>
                <p:nvPr/>
              </p:nvSpPr>
              <p:spPr bwMode="auto">
                <a:xfrm>
                  <a:off x="3298711" y="2633973"/>
                  <a:ext cx="469203" cy="30590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08" h="266">
                      <a:moveTo>
                        <a:pt x="408" y="0"/>
                      </a:moveTo>
                      <a:lnTo>
                        <a:pt x="408" y="0"/>
                      </a:lnTo>
                      <a:lnTo>
                        <a:pt x="378" y="2"/>
                      </a:lnTo>
                      <a:lnTo>
                        <a:pt x="346" y="4"/>
                      </a:lnTo>
                      <a:lnTo>
                        <a:pt x="312" y="8"/>
                      </a:lnTo>
                      <a:lnTo>
                        <a:pt x="278" y="14"/>
                      </a:lnTo>
                      <a:lnTo>
                        <a:pt x="210" y="28"/>
                      </a:lnTo>
                      <a:lnTo>
                        <a:pt x="144" y="44"/>
                      </a:lnTo>
                      <a:lnTo>
                        <a:pt x="86" y="60"/>
                      </a:lnTo>
                      <a:lnTo>
                        <a:pt x="40" y="74"/>
                      </a:lnTo>
                      <a:lnTo>
                        <a:pt x="0" y="88"/>
                      </a:lnTo>
                      <a:lnTo>
                        <a:pt x="0" y="88"/>
                      </a:lnTo>
                      <a:lnTo>
                        <a:pt x="16" y="120"/>
                      </a:lnTo>
                      <a:lnTo>
                        <a:pt x="38" y="154"/>
                      </a:lnTo>
                      <a:lnTo>
                        <a:pt x="68" y="192"/>
                      </a:lnTo>
                      <a:lnTo>
                        <a:pt x="68" y="192"/>
                      </a:lnTo>
                      <a:lnTo>
                        <a:pt x="96" y="190"/>
                      </a:lnTo>
                      <a:lnTo>
                        <a:pt x="130" y="188"/>
                      </a:lnTo>
                      <a:lnTo>
                        <a:pt x="166" y="188"/>
                      </a:lnTo>
                      <a:lnTo>
                        <a:pt x="202" y="192"/>
                      </a:lnTo>
                      <a:lnTo>
                        <a:pt x="222" y="196"/>
                      </a:lnTo>
                      <a:lnTo>
                        <a:pt x="240" y="202"/>
                      </a:lnTo>
                      <a:lnTo>
                        <a:pt x="258" y="208"/>
                      </a:lnTo>
                      <a:lnTo>
                        <a:pt x="276" y="216"/>
                      </a:lnTo>
                      <a:lnTo>
                        <a:pt x="292" y="226"/>
                      </a:lnTo>
                      <a:lnTo>
                        <a:pt x="308" y="238"/>
                      </a:lnTo>
                      <a:lnTo>
                        <a:pt x="324" y="250"/>
                      </a:lnTo>
                      <a:lnTo>
                        <a:pt x="336" y="266"/>
                      </a:lnTo>
                      <a:lnTo>
                        <a:pt x="336" y="266"/>
                      </a:lnTo>
                      <a:lnTo>
                        <a:pt x="352" y="250"/>
                      </a:lnTo>
                      <a:lnTo>
                        <a:pt x="364" y="232"/>
                      </a:lnTo>
                      <a:lnTo>
                        <a:pt x="374" y="212"/>
                      </a:lnTo>
                      <a:lnTo>
                        <a:pt x="384" y="192"/>
                      </a:lnTo>
                      <a:lnTo>
                        <a:pt x="390" y="170"/>
                      </a:lnTo>
                      <a:lnTo>
                        <a:pt x="396" y="148"/>
                      </a:lnTo>
                      <a:lnTo>
                        <a:pt x="404" y="104"/>
                      </a:lnTo>
                      <a:lnTo>
                        <a:pt x="408" y="64"/>
                      </a:lnTo>
                      <a:lnTo>
                        <a:pt x="408" y="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rgbClr val="7635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1" name="Group 183"/>
            <p:cNvGrpSpPr/>
            <p:nvPr/>
          </p:nvGrpSpPr>
          <p:grpSpPr>
            <a:xfrm>
              <a:off x="8071157" y="1761582"/>
              <a:ext cx="3176233" cy="3334836"/>
              <a:chOff x="4368075" y="1569256"/>
              <a:chExt cx="3176233" cy="3334836"/>
            </a:xfrm>
          </p:grpSpPr>
          <p:grpSp>
            <p:nvGrpSpPr>
              <p:cNvPr id="32" name="Group 184"/>
              <p:cNvGrpSpPr/>
              <p:nvPr/>
            </p:nvGrpSpPr>
            <p:grpSpPr>
              <a:xfrm>
                <a:off x="4368187" y="1569256"/>
                <a:ext cx="3171358" cy="836112"/>
                <a:chOff x="5370957" y="1569256"/>
                <a:chExt cx="3171358" cy="836112"/>
              </a:xfrm>
            </p:grpSpPr>
            <p:grpSp>
              <p:nvGrpSpPr>
                <p:cNvPr id="43" name="Group 195"/>
                <p:cNvGrpSpPr/>
                <p:nvPr/>
              </p:nvGrpSpPr>
              <p:grpSpPr>
                <a:xfrm>
                  <a:off x="5900219" y="1569256"/>
                  <a:ext cx="2642096" cy="836112"/>
                  <a:chOff x="2591258" y="2102656"/>
                  <a:chExt cx="2642096" cy="836112"/>
                </a:xfrm>
              </p:grpSpPr>
              <p:sp>
                <p:nvSpPr>
                  <p:cNvPr id="48" name="Rectangle 197"/>
                  <p:cNvSpPr/>
                  <p:nvPr/>
                </p:nvSpPr>
                <p:spPr bwMode="auto">
                  <a:xfrm>
                    <a:off x="2591258" y="2381369"/>
                    <a:ext cx="2642096" cy="5573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288000" anchor="t" anchorCtr="0">
                    <a:normAutofit/>
                  </a:bodyPr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 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49" name="TextBox 198"/>
                  <p:cNvSpPr txBox="1"/>
                  <p:nvPr/>
                </p:nvSpPr>
                <p:spPr bwMode="auto">
                  <a:xfrm>
                    <a:off x="2591258" y="2102656"/>
                    <a:ext cx="2642096" cy="27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288000">
                    <a:normAutofit fontScale="85000" lnSpcReduction="20000"/>
                  </a:bodyPr>
                  <a:lstStyle/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b="1">
                        <a:solidFill>
                          <a:schemeClr val="accent4"/>
                        </a:solidFill>
                      </a:rPr>
                      <a:t>单击编辑标题</a:t>
                    </a:r>
                    <a:endParaRPr lang="zh-CN" altLang="en-US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sp>
              <p:nvSpPr>
                <p:cNvPr id="46" name="Freeform: Shape 196"/>
                <p:cNvSpPr/>
                <p:nvPr/>
              </p:nvSpPr>
              <p:spPr>
                <a:xfrm>
                  <a:off x="5370957" y="1640892"/>
                  <a:ext cx="485776" cy="4857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4896" y="15577"/>
                      </a:moveTo>
                      <a:cubicBezTo>
                        <a:pt x="12144" y="16865"/>
                        <a:pt x="9844" y="18851"/>
                        <a:pt x="8177" y="21278"/>
                      </a:cubicBezTo>
                      <a:cubicBezTo>
                        <a:pt x="9017" y="21487"/>
                        <a:pt x="9895" y="21600"/>
                        <a:pt x="10801" y="21600"/>
                      </a:cubicBezTo>
                      <a:cubicBezTo>
                        <a:pt x="12429" y="21600"/>
                        <a:pt x="13973" y="21237"/>
                        <a:pt x="15358" y="20591"/>
                      </a:cubicBezTo>
                      <a:cubicBezTo>
                        <a:pt x="15580" y="19502"/>
                        <a:pt x="15699" y="18376"/>
                        <a:pt x="15699" y="17222"/>
                      </a:cubicBezTo>
                      <a:cubicBezTo>
                        <a:pt x="15699" y="16807"/>
                        <a:pt x="15679" y="16394"/>
                        <a:pt x="15648" y="15985"/>
                      </a:cubicBezTo>
                      <a:cubicBezTo>
                        <a:pt x="15371" y="15896"/>
                        <a:pt x="15116" y="15757"/>
                        <a:pt x="14896" y="15577"/>
                      </a:cubicBezTo>
                      <a:close/>
                      <a:moveTo>
                        <a:pt x="18049" y="2796"/>
                      </a:moveTo>
                      <a:cubicBezTo>
                        <a:pt x="16319" y="2963"/>
                        <a:pt x="14667" y="3397"/>
                        <a:pt x="13127" y="4050"/>
                      </a:cubicBezTo>
                      <a:cubicBezTo>
                        <a:pt x="13136" y="4125"/>
                        <a:pt x="13139" y="4202"/>
                        <a:pt x="13139" y="4280"/>
                      </a:cubicBezTo>
                      <a:cubicBezTo>
                        <a:pt x="13139" y="4642"/>
                        <a:pt x="13052" y="4984"/>
                        <a:pt x="12904" y="5289"/>
                      </a:cubicBezTo>
                      <a:cubicBezTo>
                        <a:pt x="14441" y="7094"/>
                        <a:pt x="15635" y="9198"/>
                        <a:pt x="16388" y="11500"/>
                      </a:cubicBezTo>
                      <a:cubicBezTo>
                        <a:pt x="17323" y="11517"/>
                        <a:pt x="18121" y="12090"/>
                        <a:pt x="18465" y="12903"/>
                      </a:cubicBezTo>
                      <a:cubicBezTo>
                        <a:pt x="19505" y="12797"/>
                        <a:pt x="20517" y="12599"/>
                        <a:pt x="21493" y="12312"/>
                      </a:cubicBezTo>
                      <a:cubicBezTo>
                        <a:pt x="21562" y="11817"/>
                        <a:pt x="21600" y="11314"/>
                        <a:pt x="21600" y="10799"/>
                      </a:cubicBezTo>
                      <a:cubicBezTo>
                        <a:pt x="21600" y="7626"/>
                        <a:pt x="20230" y="4772"/>
                        <a:pt x="18049" y="2796"/>
                      </a:cubicBezTo>
                      <a:close/>
                      <a:moveTo>
                        <a:pt x="13739" y="14349"/>
                      </a:moveTo>
                      <a:cubicBezTo>
                        <a:pt x="11074" y="13908"/>
                        <a:pt x="8601" y="12890"/>
                        <a:pt x="6450" y="11433"/>
                      </a:cubicBezTo>
                      <a:cubicBezTo>
                        <a:pt x="6101" y="11646"/>
                        <a:pt x="5691" y="11773"/>
                        <a:pt x="5251" y="11773"/>
                      </a:cubicBezTo>
                      <a:cubicBezTo>
                        <a:pt x="5090" y="11773"/>
                        <a:pt x="4933" y="11755"/>
                        <a:pt x="4781" y="11724"/>
                      </a:cubicBezTo>
                      <a:cubicBezTo>
                        <a:pt x="3750" y="13677"/>
                        <a:pt x="3093" y="15854"/>
                        <a:pt x="2903" y="18164"/>
                      </a:cubicBezTo>
                      <a:cubicBezTo>
                        <a:pt x="3931" y="19266"/>
                        <a:pt x="5186" y="20154"/>
                        <a:pt x="6595" y="20750"/>
                      </a:cubicBezTo>
                      <a:cubicBezTo>
                        <a:pt x="8345" y="18059"/>
                        <a:pt x="10792" y="15833"/>
                        <a:pt x="13739" y="14349"/>
                      </a:cubicBezTo>
                      <a:close/>
                      <a:moveTo>
                        <a:pt x="17258" y="15906"/>
                      </a:moveTo>
                      <a:cubicBezTo>
                        <a:pt x="17290" y="16340"/>
                        <a:pt x="17306" y="16780"/>
                        <a:pt x="17306" y="17222"/>
                      </a:cubicBezTo>
                      <a:cubicBezTo>
                        <a:pt x="17306" y="18003"/>
                        <a:pt x="17256" y="18770"/>
                        <a:pt x="17163" y="19525"/>
                      </a:cubicBezTo>
                      <a:cubicBezTo>
                        <a:pt x="18993" y="18186"/>
                        <a:pt x="20389" y="16288"/>
                        <a:pt x="21091" y="14080"/>
                      </a:cubicBezTo>
                      <a:cubicBezTo>
                        <a:pt x="20259" y="14281"/>
                        <a:pt x="19403" y="14425"/>
                        <a:pt x="18531" y="14508"/>
                      </a:cubicBezTo>
                      <a:cubicBezTo>
                        <a:pt x="18326" y="15137"/>
                        <a:pt x="17860" y="15646"/>
                        <a:pt x="17258" y="15906"/>
                      </a:cubicBezTo>
                      <a:close/>
                      <a:moveTo>
                        <a:pt x="14278" y="12804"/>
                      </a:moveTo>
                      <a:cubicBezTo>
                        <a:pt x="14421" y="12507"/>
                        <a:pt x="14624" y="12244"/>
                        <a:pt x="14874" y="12035"/>
                      </a:cubicBezTo>
                      <a:cubicBezTo>
                        <a:pt x="14196" y="9947"/>
                        <a:pt x="13122" y="8037"/>
                        <a:pt x="11738" y="6396"/>
                      </a:cubicBezTo>
                      <a:cubicBezTo>
                        <a:pt x="11462" y="6512"/>
                        <a:pt x="11160" y="6577"/>
                        <a:pt x="10842" y="6577"/>
                      </a:cubicBezTo>
                      <a:cubicBezTo>
                        <a:pt x="10343" y="6577"/>
                        <a:pt x="9883" y="6417"/>
                        <a:pt x="9507" y="6147"/>
                      </a:cubicBezTo>
                      <a:cubicBezTo>
                        <a:pt x="8673" y="6781"/>
                        <a:pt x="7903" y="7490"/>
                        <a:pt x="7202" y="8265"/>
                      </a:cubicBezTo>
                      <a:cubicBezTo>
                        <a:pt x="7421" y="8615"/>
                        <a:pt x="7550" y="9030"/>
                        <a:pt x="7550" y="9475"/>
                      </a:cubicBezTo>
                      <a:cubicBezTo>
                        <a:pt x="7550" y="9715"/>
                        <a:pt x="7513" y="9946"/>
                        <a:pt x="7444" y="10163"/>
                      </a:cubicBezTo>
                      <a:cubicBezTo>
                        <a:pt x="9459" y="11510"/>
                        <a:pt x="11779" y="12433"/>
                        <a:pt x="14278" y="12804"/>
                      </a:cubicBezTo>
                      <a:close/>
                      <a:moveTo>
                        <a:pt x="10842" y="1982"/>
                      </a:moveTo>
                      <a:cubicBezTo>
                        <a:pt x="11448" y="1982"/>
                        <a:pt x="11999" y="2219"/>
                        <a:pt x="12409" y="2604"/>
                      </a:cubicBezTo>
                      <a:cubicBezTo>
                        <a:pt x="13608" y="2088"/>
                        <a:pt x="14870" y="1692"/>
                        <a:pt x="16183" y="1439"/>
                      </a:cubicBezTo>
                      <a:cubicBezTo>
                        <a:pt x="14599" y="526"/>
                        <a:pt x="12761" y="0"/>
                        <a:pt x="10801" y="0"/>
                      </a:cubicBezTo>
                      <a:cubicBezTo>
                        <a:pt x="9464" y="0"/>
                        <a:pt x="8183" y="245"/>
                        <a:pt x="7001" y="690"/>
                      </a:cubicBezTo>
                      <a:cubicBezTo>
                        <a:pt x="7940" y="1152"/>
                        <a:pt x="8833" y="1693"/>
                        <a:pt x="9674" y="2303"/>
                      </a:cubicBezTo>
                      <a:cubicBezTo>
                        <a:pt x="10018" y="2100"/>
                        <a:pt x="10415" y="1982"/>
                        <a:pt x="10842" y="1982"/>
                      </a:cubicBezTo>
                      <a:close/>
                      <a:moveTo>
                        <a:pt x="2954" y="9475"/>
                      </a:moveTo>
                      <a:cubicBezTo>
                        <a:pt x="2954" y="9153"/>
                        <a:pt x="3021" y="8844"/>
                        <a:pt x="3141" y="8566"/>
                      </a:cubicBezTo>
                      <a:cubicBezTo>
                        <a:pt x="2404" y="7757"/>
                        <a:pt x="1736" y="6884"/>
                        <a:pt x="1151" y="5952"/>
                      </a:cubicBezTo>
                      <a:cubicBezTo>
                        <a:pt x="417" y="7410"/>
                        <a:pt x="0" y="9056"/>
                        <a:pt x="0" y="10799"/>
                      </a:cubicBezTo>
                      <a:cubicBezTo>
                        <a:pt x="0" y="12819"/>
                        <a:pt x="556" y="14708"/>
                        <a:pt x="1521" y="16325"/>
                      </a:cubicBezTo>
                      <a:cubicBezTo>
                        <a:pt x="1866" y="14381"/>
                        <a:pt x="2520" y="12545"/>
                        <a:pt x="3424" y="10861"/>
                      </a:cubicBezTo>
                      <a:cubicBezTo>
                        <a:pt x="3130" y="10477"/>
                        <a:pt x="2954" y="9996"/>
                        <a:pt x="2954" y="9475"/>
                      </a:cubicBezTo>
                      <a:close/>
                      <a:moveTo>
                        <a:pt x="5251" y="7176"/>
                      </a:moveTo>
                      <a:cubicBezTo>
                        <a:pt x="5487" y="7176"/>
                        <a:pt x="5715" y="7213"/>
                        <a:pt x="5930" y="7278"/>
                      </a:cubicBezTo>
                      <a:cubicBezTo>
                        <a:pt x="6738" y="6372"/>
                        <a:pt x="7636" y="5547"/>
                        <a:pt x="8608" y="4813"/>
                      </a:cubicBezTo>
                      <a:cubicBezTo>
                        <a:pt x="8567" y="4642"/>
                        <a:pt x="8543" y="4464"/>
                        <a:pt x="8543" y="4280"/>
                      </a:cubicBezTo>
                      <a:cubicBezTo>
                        <a:pt x="8543" y="4026"/>
                        <a:pt x="8587" y="3781"/>
                        <a:pt x="8663" y="3552"/>
                      </a:cubicBezTo>
                      <a:cubicBezTo>
                        <a:pt x="7575" y="2771"/>
                        <a:pt x="6391" y="2115"/>
                        <a:pt x="5131" y="1609"/>
                      </a:cubicBezTo>
                      <a:cubicBezTo>
                        <a:pt x="3949" y="2338"/>
                        <a:pt x="2920" y="3289"/>
                        <a:pt x="2099" y="4405"/>
                      </a:cubicBezTo>
                      <a:cubicBezTo>
                        <a:pt x="2708" y="5484"/>
                        <a:pt x="3433" y="6491"/>
                        <a:pt x="4256" y="7407"/>
                      </a:cubicBezTo>
                      <a:cubicBezTo>
                        <a:pt x="4557" y="7261"/>
                        <a:pt x="4895" y="7176"/>
                        <a:pt x="5251" y="7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2700">
                  <a:miter lim="400000"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3" name="Group 185"/>
              <p:cNvGrpSpPr/>
              <p:nvPr/>
            </p:nvGrpSpPr>
            <p:grpSpPr>
              <a:xfrm>
                <a:off x="4368075" y="2818618"/>
                <a:ext cx="3176233" cy="836112"/>
                <a:chOff x="5370845" y="2818618"/>
                <a:chExt cx="3176233" cy="836112"/>
              </a:xfrm>
            </p:grpSpPr>
            <p:grpSp>
              <p:nvGrpSpPr>
                <p:cNvPr id="39" name="Group 191"/>
                <p:cNvGrpSpPr/>
                <p:nvPr/>
              </p:nvGrpSpPr>
              <p:grpSpPr>
                <a:xfrm>
                  <a:off x="5900219" y="2818618"/>
                  <a:ext cx="2646859" cy="836112"/>
                  <a:chOff x="2591258" y="3352018"/>
                  <a:chExt cx="2646859" cy="836112"/>
                </a:xfrm>
              </p:grpSpPr>
              <p:sp>
                <p:nvSpPr>
                  <p:cNvPr id="41" name="Rectangle 193"/>
                  <p:cNvSpPr/>
                  <p:nvPr/>
                </p:nvSpPr>
                <p:spPr bwMode="auto">
                  <a:xfrm>
                    <a:off x="2596021" y="3630731"/>
                    <a:ext cx="2642096" cy="5573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288000" anchor="t" anchorCtr="0">
                    <a:normAutofit/>
                  </a:bodyPr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000"/>
                      <a:t>点击此处编辑内容点击此处编辑内容 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42" name="TextBox 194"/>
                  <p:cNvSpPr txBox="1"/>
                  <p:nvPr/>
                </p:nvSpPr>
                <p:spPr bwMode="auto">
                  <a:xfrm>
                    <a:off x="2591258" y="3352018"/>
                    <a:ext cx="2642096" cy="27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288000">
                    <a:normAutofit fontScale="85000" lnSpcReduction="20000"/>
                  </a:bodyPr>
                  <a:lstStyle/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b="1">
                        <a:solidFill>
                          <a:schemeClr val="accent5"/>
                        </a:solidFill>
                      </a:rPr>
                      <a:t>单击编辑标题</a:t>
                    </a:r>
                    <a:endParaRPr lang="zh-CN" altLang="en-US" b="1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  <p:sp>
              <p:nvSpPr>
                <p:cNvPr id="40" name="Freeform: Shape 192"/>
                <p:cNvSpPr>
                  <a:spLocks noChangeAspect="1"/>
                </p:cNvSpPr>
                <p:nvPr/>
              </p:nvSpPr>
              <p:spPr bwMode="auto">
                <a:xfrm>
                  <a:off x="5370845" y="2882405"/>
                  <a:ext cx="486000" cy="4151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  <a:gd name="T92" fmla="*/ 2318 h 2362"/>
                    <a:gd name="T93" fmla="*/ 2318 h 2362"/>
                    <a:gd name="T94" fmla="*/ 2318 h 2362"/>
                    <a:gd name="T95" fmla="*/ 2318 h 2362"/>
                    <a:gd name="T96" fmla="*/ 2318 h 2362"/>
                    <a:gd name="T97" fmla="*/ 2318 h 2362"/>
                    <a:gd name="T98" fmla="*/ 2318 h 2362"/>
                    <a:gd name="T99" fmla="*/ 2318 h 2362"/>
                    <a:gd name="T100" fmla="*/ 2318 h 2362"/>
                    <a:gd name="T10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8" h="41">
                      <a:moveTo>
                        <a:pt x="48" y="38"/>
                      </a:moveTo>
                      <a:cubicBezTo>
                        <a:pt x="48" y="40"/>
                        <a:pt x="47" y="41"/>
                        <a:pt x="45" y="41"/>
                      </a:cubicBezTo>
                      <a:cubicBezTo>
                        <a:pt x="37" y="41"/>
                        <a:pt x="37" y="41"/>
                        <a:pt x="37" y="41"/>
                      </a:cubicBezTo>
                      <a:cubicBezTo>
                        <a:pt x="35" y="41"/>
                        <a:pt x="34" y="40"/>
                        <a:pt x="34" y="38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28"/>
                        <a:pt x="35" y="27"/>
                        <a:pt x="37" y="27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5" y="27"/>
                        <a:pt x="25" y="27"/>
                        <a:pt x="25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9" y="27"/>
                        <a:pt x="31" y="28"/>
                        <a:pt x="31" y="30"/>
                      </a:cubicBezTo>
                      <a:cubicBezTo>
                        <a:pt x="31" y="38"/>
                        <a:pt x="31" y="38"/>
                        <a:pt x="31" y="38"/>
                      </a:cubicBezTo>
                      <a:cubicBezTo>
                        <a:pt x="31" y="40"/>
                        <a:pt x="29" y="41"/>
                        <a:pt x="28" y="41"/>
                      </a:cubicBezTo>
                      <a:cubicBezTo>
                        <a:pt x="19" y="41"/>
                        <a:pt x="19" y="41"/>
                        <a:pt x="19" y="41"/>
                      </a:cubicBezTo>
                      <a:cubicBezTo>
                        <a:pt x="18" y="41"/>
                        <a:pt x="17" y="40"/>
                        <a:pt x="17" y="38"/>
                      </a:cubicBezTo>
                      <a:cubicBezTo>
                        <a:pt x="17" y="30"/>
                        <a:pt x="17" y="30"/>
                        <a:pt x="17" y="30"/>
                      </a:cubicBezTo>
                      <a:cubicBezTo>
                        <a:pt x="17" y="28"/>
                        <a:pt x="18" y="27"/>
                        <a:pt x="19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27"/>
                        <a:pt x="13" y="28"/>
                        <a:pt x="13" y="30"/>
                      </a:cubicBezTo>
                      <a:cubicBezTo>
                        <a:pt x="13" y="38"/>
                        <a:pt x="13" y="38"/>
                        <a:pt x="13" y="38"/>
                      </a:cubicBezTo>
                      <a:cubicBezTo>
                        <a:pt x="13" y="40"/>
                        <a:pt x="12" y="41"/>
                        <a:pt x="11" y="41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" y="41"/>
                        <a:pt x="0" y="40"/>
                        <a:pt x="0" y="38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28"/>
                        <a:pt x="1" y="27"/>
                        <a:pt x="2" y="27"/>
                      </a:cubicBezTo>
                      <a:cubicBezTo>
                        <a:pt x="5" y="27"/>
                        <a:pt x="5" y="27"/>
                        <a:pt x="5" y="27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0"/>
                        <a:pt x="6" y="19"/>
                        <a:pt x="8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8" y="13"/>
                        <a:pt x="17" y="12"/>
                        <a:pt x="17" y="11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7" y="1"/>
                        <a:pt x="18" y="0"/>
                        <a:pt x="1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9" y="0"/>
                        <a:pt x="31" y="1"/>
                        <a:pt x="31" y="2"/>
                      </a:cubicBezTo>
                      <a:cubicBezTo>
                        <a:pt x="31" y="11"/>
                        <a:pt x="31" y="11"/>
                        <a:pt x="31" y="11"/>
                      </a:cubicBezTo>
                      <a:cubicBezTo>
                        <a:pt x="31" y="12"/>
                        <a:pt x="29" y="13"/>
                        <a:pt x="28" y="13"/>
                      </a:cubicBezTo>
                      <a:cubicBezTo>
                        <a:pt x="25" y="13"/>
                        <a:pt x="25" y="13"/>
                        <a:pt x="25" y="13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39" y="19"/>
                        <a:pt x="39" y="19"/>
                        <a:pt x="39" y="19"/>
                      </a:cubicBezTo>
                      <a:cubicBezTo>
                        <a:pt x="41" y="19"/>
                        <a:pt x="43" y="20"/>
                        <a:pt x="43" y="2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47" y="27"/>
                        <a:pt x="48" y="28"/>
                        <a:pt x="48" y="30"/>
                      </a:cubicBezTo>
                      <a:lnTo>
                        <a:pt x="48" y="3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34" name="Group 186"/>
              <p:cNvGrpSpPr/>
              <p:nvPr/>
            </p:nvGrpSpPr>
            <p:grpSpPr>
              <a:xfrm>
                <a:off x="4368075" y="4067980"/>
                <a:ext cx="3171470" cy="836112"/>
                <a:chOff x="5370845" y="4067980"/>
                <a:chExt cx="3171470" cy="836112"/>
              </a:xfrm>
            </p:grpSpPr>
            <p:grpSp>
              <p:nvGrpSpPr>
                <p:cNvPr id="35" name="Group 187"/>
                <p:cNvGrpSpPr/>
                <p:nvPr/>
              </p:nvGrpSpPr>
              <p:grpSpPr>
                <a:xfrm>
                  <a:off x="5900219" y="4067980"/>
                  <a:ext cx="2642096" cy="836112"/>
                  <a:chOff x="2591258" y="4501269"/>
                  <a:chExt cx="2642096" cy="836112"/>
                </a:xfrm>
              </p:grpSpPr>
              <p:sp>
                <p:nvSpPr>
                  <p:cNvPr id="37" name="Rectangle 189"/>
                  <p:cNvSpPr/>
                  <p:nvPr/>
                </p:nvSpPr>
                <p:spPr bwMode="auto">
                  <a:xfrm>
                    <a:off x="2591258" y="4779982"/>
                    <a:ext cx="2642096" cy="5573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288000" anchor="t" anchorCtr="0">
                    <a:normAutofit/>
                  </a:bodyPr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 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38" name="TextBox 190"/>
                  <p:cNvSpPr txBox="1"/>
                  <p:nvPr/>
                </p:nvSpPr>
                <p:spPr bwMode="auto">
                  <a:xfrm>
                    <a:off x="2591258" y="4501269"/>
                    <a:ext cx="2642096" cy="27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288000">
                    <a:normAutofit fontScale="85000" lnSpcReduction="20000"/>
                  </a:bodyPr>
                  <a:lstStyle/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b="1">
                        <a:solidFill>
                          <a:schemeClr val="accent6"/>
                        </a:solidFill>
                      </a:rPr>
                      <a:t>单击编辑标题</a:t>
                    </a:r>
                    <a:endParaRPr lang="zh-CN" altLang="en-US" b="1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36" name="Freeform: Shape 188"/>
                <p:cNvSpPr>
                  <a:spLocks noChangeAspect="1"/>
                </p:cNvSpPr>
                <p:nvPr/>
              </p:nvSpPr>
              <p:spPr bwMode="auto">
                <a:xfrm>
                  <a:off x="5370845" y="4122385"/>
                  <a:ext cx="486000" cy="448616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2" h="48">
                      <a:moveTo>
                        <a:pt x="9" y="28"/>
                      </a:moveTo>
                      <a:cubicBezTo>
                        <a:pt x="5" y="28"/>
                        <a:pt x="5" y="28"/>
                        <a:pt x="5" y="28"/>
                      </a:cubicBezTo>
                      <a:cubicBezTo>
                        <a:pt x="3" y="28"/>
                        <a:pt x="0" y="26"/>
                        <a:pt x="0" y="23"/>
                      </a:cubicBezTo>
                      <a:cubicBezTo>
                        <a:pt x="0" y="21"/>
                        <a:pt x="0" y="14"/>
                        <a:pt x="4" y="14"/>
                      </a:cubicBezTo>
                      <a:cubicBezTo>
                        <a:pt x="4" y="14"/>
                        <a:pt x="7" y="16"/>
                        <a:pt x="11" y="16"/>
                      </a:cubicBezTo>
                      <a:cubicBezTo>
                        <a:pt x="12" y="16"/>
                        <a:pt x="13" y="16"/>
                        <a:pt x="14" y="16"/>
                      </a:cubicBezTo>
                      <a:cubicBezTo>
                        <a:pt x="14" y="16"/>
                        <a:pt x="14" y="17"/>
                        <a:pt x="14" y="17"/>
                      </a:cubicBezTo>
                      <a:cubicBezTo>
                        <a:pt x="14" y="20"/>
                        <a:pt x="15" y="22"/>
                        <a:pt x="16" y="24"/>
                      </a:cubicBezTo>
                      <a:cubicBezTo>
                        <a:pt x="13" y="24"/>
                        <a:pt x="11" y="26"/>
                        <a:pt x="9" y="28"/>
                      </a:cubicBezTo>
                      <a:close/>
                      <a:moveTo>
                        <a:pt x="11" y="14"/>
                      </a:moveTo>
                      <a:cubicBezTo>
                        <a:pt x="7" y="14"/>
                        <a:pt x="4" y="11"/>
                        <a:pt x="4" y="7"/>
                      </a:cubicBezTo>
                      <a:cubicBezTo>
                        <a:pt x="4" y="3"/>
                        <a:pt x="7" y="0"/>
                        <a:pt x="11" y="0"/>
                      </a:cubicBezTo>
                      <a:cubicBezTo>
                        <a:pt x="14" y="0"/>
                        <a:pt x="17" y="3"/>
                        <a:pt x="17" y="7"/>
                      </a:cubicBezTo>
                      <a:cubicBezTo>
                        <a:pt x="17" y="11"/>
                        <a:pt x="14" y="14"/>
                        <a:pt x="11" y="14"/>
                      </a:cubicBezTo>
                      <a:close/>
                      <a:moveTo>
                        <a:pt x="38" y="48"/>
                      </a:moveTo>
                      <a:cubicBezTo>
                        <a:pt x="14" y="48"/>
                        <a:pt x="14" y="48"/>
                        <a:pt x="14" y="48"/>
                      </a:cubicBezTo>
                      <a:cubicBezTo>
                        <a:pt x="10" y="48"/>
                        <a:pt x="7" y="46"/>
                        <a:pt x="7" y="41"/>
                      </a:cubicBezTo>
                      <a:cubicBezTo>
                        <a:pt x="7" y="35"/>
                        <a:pt x="9" y="26"/>
                        <a:pt x="16" y="26"/>
                      </a:cubicBezTo>
                      <a:cubicBezTo>
                        <a:pt x="17" y="26"/>
                        <a:pt x="21" y="30"/>
                        <a:pt x="26" y="30"/>
                      </a:cubicBezTo>
                      <a:cubicBezTo>
                        <a:pt x="31" y="30"/>
                        <a:pt x="35" y="26"/>
                        <a:pt x="36" y="26"/>
                      </a:cubicBezTo>
                      <a:cubicBezTo>
                        <a:pt x="43" y="26"/>
                        <a:pt x="45" y="35"/>
                        <a:pt x="45" y="41"/>
                      </a:cubicBezTo>
                      <a:cubicBezTo>
                        <a:pt x="45" y="46"/>
                        <a:pt x="42" y="48"/>
                        <a:pt x="38" y="48"/>
                      </a:cubicBezTo>
                      <a:close/>
                      <a:moveTo>
                        <a:pt x="26" y="28"/>
                      </a:moveTo>
                      <a:cubicBezTo>
                        <a:pt x="20" y="28"/>
                        <a:pt x="16" y="23"/>
                        <a:pt x="16" y="17"/>
                      </a:cubicBezTo>
                      <a:cubicBezTo>
                        <a:pt x="16" y="12"/>
                        <a:pt x="20" y="7"/>
                        <a:pt x="26" y="7"/>
                      </a:cubicBezTo>
                      <a:cubicBezTo>
                        <a:pt x="32" y="7"/>
                        <a:pt x="36" y="12"/>
                        <a:pt x="36" y="17"/>
                      </a:cubicBezTo>
                      <a:cubicBezTo>
                        <a:pt x="36" y="23"/>
                        <a:pt x="32" y="28"/>
                        <a:pt x="26" y="28"/>
                      </a:cubicBezTo>
                      <a:close/>
                      <a:moveTo>
                        <a:pt x="41" y="14"/>
                      </a:moveTo>
                      <a:cubicBezTo>
                        <a:pt x="38" y="14"/>
                        <a:pt x="35" y="11"/>
                        <a:pt x="35" y="7"/>
                      </a:cubicBezTo>
                      <a:cubicBezTo>
                        <a:pt x="35" y="3"/>
                        <a:pt x="38" y="0"/>
                        <a:pt x="41" y="0"/>
                      </a:cubicBezTo>
                      <a:cubicBezTo>
                        <a:pt x="45" y="0"/>
                        <a:pt x="48" y="3"/>
                        <a:pt x="48" y="7"/>
                      </a:cubicBezTo>
                      <a:cubicBezTo>
                        <a:pt x="48" y="11"/>
                        <a:pt x="45" y="14"/>
                        <a:pt x="41" y="14"/>
                      </a:cubicBezTo>
                      <a:close/>
                      <a:moveTo>
                        <a:pt x="46" y="28"/>
                      </a:moveTo>
                      <a:cubicBezTo>
                        <a:pt x="43" y="28"/>
                        <a:pt x="43" y="28"/>
                        <a:pt x="43" y="28"/>
                      </a:cubicBezTo>
                      <a:cubicBezTo>
                        <a:pt x="41" y="26"/>
                        <a:pt x="39" y="24"/>
                        <a:pt x="36" y="24"/>
                      </a:cubicBezTo>
                      <a:cubicBezTo>
                        <a:pt x="37" y="22"/>
                        <a:pt x="38" y="20"/>
                        <a:pt x="38" y="17"/>
                      </a:cubicBezTo>
                      <a:cubicBezTo>
                        <a:pt x="38" y="17"/>
                        <a:pt x="38" y="16"/>
                        <a:pt x="38" y="16"/>
                      </a:cubicBezTo>
                      <a:cubicBezTo>
                        <a:pt x="39" y="16"/>
                        <a:pt x="40" y="16"/>
                        <a:pt x="41" y="16"/>
                      </a:cubicBezTo>
                      <a:cubicBezTo>
                        <a:pt x="45" y="16"/>
                        <a:pt x="48" y="14"/>
                        <a:pt x="48" y="14"/>
                      </a:cubicBezTo>
                      <a:cubicBezTo>
                        <a:pt x="52" y="14"/>
                        <a:pt x="52" y="21"/>
                        <a:pt x="52" y="23"/>
                      </a:cubicBezTo>
                      <a:cubicBezTo>
                        <a:pt x="52" y="26"/>
                        <a:pt x="49" y="28"/>
                        <a:pt x="46" y="2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5" name="Group 199"/>
            <p:cNvGrpSpPr/>
            <p:nvPr/>
          </p:nvGrpSpPr>
          <p:grpSpPr>
            <a:xfrm>
              <a:off x="944611" y="1761582"/>
              <a:ext cx="3191274" cy="3334836"/>
              <a:chOff x="1136229" y="1569256"/>
              <a:chExt cx="3191274" cy="3334836"/>
            </a:xfrm>
          </p:grpSpPr>
          <p:grpSp>
            <p:nvGrpSpPr>
              <p:cNvPr id="16" name="Group 200"/>
              <p:cNvGrpSpPr/>
              <p:nvPr/>
            </p:nvGrpSpPr>
            <p:grpSpPr>
              <a:xfrm>
                <a:off x="1136229" y="2818618"/>
                <a:ext cx="3191274" cy="836112"/>
                <a:chOff x="1136229" y="2818618"/>
                <a:chExt cx="3191274" cy="836112"/>
              </a:xfrm>
            </p:grpSpPr>
            <p:grpSp>
              <p:nvGrpSpPr>
                <p:cNvPr id="28" name="Group 211"/>
                <p:cNvGrpSpPr/>
                <p:nvPr/>
              </p:nvGrpSpPr>
              <p:grpSpPr>
                <a:xfrm>
                  <a:off x="1680644" y="2818618"/>
                  <a:ext cx="2646859" cy="836112"/>
                  <a:chOff x="2591258" y="3352018"/>
                  <a:chExt cx="2646859" cy="836112"/>
                </a:xfrm>
              </p:grpSpPr>
              <p:sp>
                <p:nvSpPr>
                  <p:cNvPr id="30" name="Rectangle 213"/>
                  <p:cNvSpPr/>
                  <p:nvPr/>
                </p:nvSpPr>
                <p:spPr bwMode="auto">
                  <a:xfrm>
                    <a:off x="2596021" y="3630731"/>
                    <a:ext cx="2642096" cy="5573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288000" anchor="t" anchorCtr="0">
                    <a:normAutofit/>
                  </a:bodyPr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000"/>
                      <a:t>点击此处编辑内容点击此处编辑内容 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31" name="TextBox 214"/>
                  <p:cNvSpPr txBox="1"/>
                  <p:nvPr/>
                </p:nvSpPr>
                <p:spPr bwMode="auto">
                  <a:xfrm>
                    <a:off x="2591258" y="3352018"/>
                    <a:ext cx="2642096" cy="27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288000">
                    <a:normAutofit fontScale="85000" lnSpcReduction="20000"/>
                  </a:bodyPr>
                  <a:lstStyle/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b="1">
                        <a:solidFill>
                          <a:schemeClr val="accent2"/>
                        </a:solidFill>
                      </a:rPr>
                      <a:t>单击编辑标题</a:t>
                    </a:r>
                    <a:endParaRPr lang="zh-CN" altLang="en-US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sp>
              <p:nvSpPr>
                <p:cNvPr id="29" name="Freeform: Shape 212"/>
                <p:cNvSpPr/>
                <p:nvPr/>
              </p:nvSpPr>
              <p:spPr bwMode="auto">
                <a:xfrm>
                  <a:off x="1136229" y="2882406"/>
                  <a:ext cx="508494" cy="50849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32" h="232">
                      <a:moveTo>
                        <a:pt x="116" y="0"/>
                      </a:move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80"/>
                        <a:pt x="52" y="232"/>
                        <a:pt x="116" y="232"/>
                      </a:cubicBezTo>
                      <a:cubicBezTo>
                        <a:pt x="180" y="232"/>
                        <a:pt x="232" y="180"/>
                        <a:pt x="232" y="116"/>
                      </a:cubicBezTo>
                      <a:cubicBezTo>
                        <a:pt x="232" y="52"/>
                        <a:pt x="180" y="0"/>
                        <a:pt x="116" y="0"/>
                      </a:cubicBezTo>
                      <a:close/>
                      <a:moveTo>
                        <a:pt x="129" y="208"/>
                      </a:moveTo>
                      <a:cubicBezTo>
                        <a:pt x="129" y="190"/>
                        <a:pt x="129" y="190"/>
                        <a:pt x="129" y="190"/>
                      </a:cubicBezTo>
                      <a:cubicBezTo>
                        <a:pt x="129" y="183"/>
                        <a:pt x="123" y="178"/>
                        <a:pt x="117" y="178"/>
                      </a:cubicBezTo>
                      <a:cubicBezTo>
                        <a:pt x="110" y="178"/>
                        <a:pt x="105" y="183"/>
                        <a:pt x="105" y="190"/>
                      </a:cubicBezTo>
                      <a:cubicBezTo>
                        <a:pt x="105" y="208"/>
                        <a:pt x="105" y="208"/>
                        <a:pt x="105" y="208"/>
                      </a:cubicBezTo>
                      <a:cubicBezTo>
                        <a:pt x="63" y="203"/>
                        <a:pt x="30" y="170"/>
                        <a:pt x="25" y="129"/>
                      </a:cubicBezTo>
                      <a:cubicBezTo>
                        <a:pt x="42" y="129"/>
                        <a:pt x="42" y="129"/>
                        <a:pt x="42" y="129"/>
                      </a:cubicBezTo>
                      <a:cubicBezTo>
                        <a:pt x="48" y="129"/>
                        <a:pt x="53" y="123"/>
                        <a:pt x="53" y="117"/>
                      </a:cubicBezTo>
                      <a:cubicBezTo>
                        <a:pt x="53" y="110"/>
                        <a:pt x="48" y="105"/>
                        <a:pt x="42" y="105"/>
                      </a:cubicBezTo>
                      <a:cubicBezTo>
                        <a:pt x="24" y="105"/>
                        <a:pt x="24" y="105"/>
                        <a:pt x="24" y="105"/>
                      </a:cubicBezTo>
                      <a:cubicBezTo>
                        <a:pt x="29" y="63"/>
                        <a:pt x="63" y="30"/>
                        <a:pt x="104" y="25"/>
                      </a:cubicBezTo>
                      <a:cubicBezTo>
                        <a:pt x="104" y="41"/>
                        <a:pt x="104" y="41"/>
                        <a:pt x="104" y="41"/>
                      </a:cubicBezTo>
                      <a:cubicBezTo>
                        <a:pt x="104" y="47"/>
                        <a:pt x="109" y="53"/>
                        <a:pt x="116" y="53"/>
                      </a:cubicBezTo>
                      <a:cubicBezTo>
                        <a:pt x="122" y="53"/>
                        <a:pt x="128" y="47"/>
                        <a:pt x="128" y="41"/>
                      </a:cubicBezTo>
                      <a:cubicBezTo>
                        <a:pt x="128" y="25"/>
                        <a:pt x="128" y="25"/>
                        <a:pt x="128" y="25"/>
                      </a:cubicBezTo>
                      <a:cubicBezTo>
                        <a:pt x="169" y="30"/>
                        <a:pt x="202" y="63"/>
                        <a:pt x="208" y="104"/>
                      </a:cubicBezTo>
                      <a:cubicBezTo>
                        <a:pt x="190" y="104"/>
                        <a:pt x="190" y="104"/>
                        <a:pt x="190" y="104"/>
                      </a:cubicBezTo>
                      <a:cubicBezTo>
                        <a:pt x="184" y="104"/>
                        <a:pt x="179" y="109"/>
                        <a:pt x="179" y="116"/>
                      </a:cubicBezTo>
                      <a:cubicBezTo>
                        <a:pt x="179" y="122"/>
                        <a:pt x="184" y="128"/>
                        <a:pt x="190" y="128"/>
                      </a:cubicBezTo>
                      <a:cubicBezTo>
                        <a:pt x="208" y="128"/>
                        <a:pt x="208" y="128"/>
                        <a:pt x="208" y="128"/>
                      </a:cubicBezTo>
                      <a:cubicBezTo>
                        <a:pt x="203" y="169"/>
                        <a:pt x="170" y="202"/>
                        <a:pt x="129" y="208"/>
                      </a:cubicBezTo>
                      <a:close/>
                      <a:moveTo>
                        <a:pt x="124" y="94"/>
                      </a:move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94" y="124"/>
                        <a:pt x="94" y="124"/>
                        <a:pt x="94" y="124"/>
                      </a:cubicBezTo>
                      <a:cubicBezTo>
                        <a:pt x="97" y="129"/>
                        <a:pt x="103" y="136"/>
                        <a:pt x="109" y="138"/>
                      </a:cubicBezTo>
                      <a:cubicBezTo>
                        <a:pt x="163" y="163"/>
                        <a:pt x="163" y="163"/>
                        <a:pt x="163" y="163"/>
                      </a:cubicBezTo>
                      <a:cubicBezTo>
                        <a:pt x="138" y="108"/>
                        <a:pt x="138" y="108"/>
                        <a:pt x="138" y="108"/>
                      </a:cubicBezTo>
                      <a:cubicBezTo>
                        <a:pt x="136" y="103"/>
                        <a:pt x="130" y="96"/>
                        <a:pt x="124" y="94"/>
                      </a:cubicBezTo>
                      <a:close/>
                      <a:moveTo>
                        <a:pt x="123" y="123"/>
                      </a:moveTo>
                      <a:cubicBezTo>
                        <a:pt x="119" y="126"/>
                        <a:pt x="113" y="126"/>
                        <a:pt x="110" y="123"/>
                      </a:cubicBezTo>
                      <a:cubicBezTo>
                        <a:pt x="106" y="119"/>
                        <a:pt x="106" y="113"/>
                        <a:pt x="110" y="109"/>
                      </a:cubicBezTo>
                      <a:cubicBezTo>
                        <a:pt x="113" y="106"/>
                        <a:pt x="119" y="106"/>
                        <a:pt x="123" y="109"/>
                      </a:cubicBezTo>
                      <a:cubicBezTo>
                        <a:pt x="127" y="113"/>
                        <a:pt x="127" y="119"/>
                        <a:pt x="123" y="12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8" name="Group 201"/>
              <p:cNvGrpSpPr/>
              <p:nvPr/>
            </p:nvGrpSpPr>
            <p:grpSpPr>
              <a:xfrm>
                <a:off x="1136229" y="1569256"/>
                <a:ext cx="3186511" cy="836112"/>
                <a:chOff x="1136229" y="1569256"/>
                <a:chExt cx="3186511" cy="836112"/>
              </a:xfrm>
            </p:grpSpPr>
            <p:grpSp>
              <p:nvGrpSpPr>
                <p:cNvPr id="24" name="Group 207"/>
                <p:cNvGrpSpPr/>
                <p:nvPr/>
              </p:nvGrpSpPr>
              <p:grpSpPr>
                <a:xfrm>
                  <a:off x="1680644" y="1569256"/>
                  <a:ext cx="2642096" cy="836112"/>
                  <a:chOff x="2591258" y="2102656"/>
                  <a:chExt cx="2642096" cy="836112"/>
                </a:xfrm>
              </p:grpSpPr>
              <p:sp>
                <p:nvSpPr>
                  <p:cNvPr id="26" name="Rectangle 209"/>
                  <p:cNvSpPr/>
                  <p:nvPr/>
                </p:nvSpPr>
                <p:spPr bwMode="auto">
                  <a:xfrm>
                    <a:off x="2591258" y="2381369"/>
                    <a:ext cx="2642096" cy="5573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288000" anchor="t" anchorCtr="0">
                    <a:normAutofit/>
                  </a:bodyPr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 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27" name="TextBox 210"/>
                  <p:cNvSpPr txBox="1"/>
                  <p:nvPr/>
                </p:nvSpPr>
                <p:spPr bwMode="auto">
                  <a:xfrm>
                    <a:off x="2591258" y="2102656"/>
                    <a:ext cx="2642096" cy="27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288000">
                    <a:normAutofit fontScale="85000" lnSpcReduction="20000"/>
                  </a:bodyPr>
                  <a:lstStyle/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b="1">
                        <a:solidFill>
                          <a:schemeClr val="accent1"/>
                        </a:solidFill>
                      </a:rPr>
                      <a:t>单击编辑标题</a:t>
                    </a:r>
                    <a:endParaRPr lang="zh-CN" altLang="en-US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sp>
              <p:nvSpPr>
                <p:cNvPr id="25" name="Freeform: Shape 208"/>
                <p:cNvSpPr>
                  <a:spLocks noChangeAspect="1"/>
                </p:cNvSpPr>
                <p:nvPr/>
              </p:nvSpPr>
              <p:spPr bwMode="auto">
                <a:xfrm>
                  <a:off x="1136229" y="1636187"/>
                  <a:ext cx="455626" cy="4860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  <a:gd name="T72" fmla="*/ 2318 h 2362"/>
                    <a:gd name="T73" fmla="*/ 2318 h 2362"/>
                    <a:gd name="T74" fmla="*/ 2318 h 2362"/>
                    <a:gd name="T75" fmla="*/ 2318 h 2362"/>
                    <a:gd name="T76" fmla="*/ 2318 h 2362"/>
                    <a:gd name="T77" fmla="*/ 2318 h 2362"/>
                    <a:gd name="T78" fmla="*/ 2318 h 2362"/>
                    <a:gd name="T79" fmla="*/ 2318 h 2362"/>
                    <a:gd name="T80" fmla="*/ 2318 h 2362"/>
                    <a:gd name="T81" fmla="*/ 2318 h 2362"/>
                    <a:gd name="T82" fmla="*/ 2318 h 2362"/>
                    <a:gd name="T83" fmla="*/ 2318 h 2362"/>
                    <a:gd name="T84" fmla="*/ 2318 h 2362"/>
                    <a:gd name="T85" fmla="*/ 2318 h 2362"/>
                    <a:gd name="T86" fmla="*/ 2318 h 2362"/>
                    <a:gd name="T87" fmla="*/ 2318 h 2362"/>
                    <a:gd name="T88" fmla="*/ 2318 h 2362"/>
                    <a:gd name="T89" fmla="*/ 2318 h 2362"/>
                    <a:gd name="T90" fmla="*/ 2318 h 2362"/>
                    <a:gd name="T91" fmla="*/ 2318 h 2362"/>
                    <a:gd name="T92" fmla="*/ 2318 h 2362"/>
                    <a:gd name="T93" fmla="*/ 2318 h 2362"/>
                    <a:gd name="T94" fmla="*/ 2318 h 2362"/>
                    <a:gd name="T95" fmla="*/ 2318 h 2362"/>
                    <a:gd name="T96" fmla="*/ 2318 h 2362"/>
                    <a:gd name="T9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5" h="48">
                      <a:moveTo>
                        <a:pt x="45" y="44"/>
                      </a:moveTo>
                      <a:cubicBezTo>
                        <a:pt x="45" y="46"/>
                        <a:pt x="43" y="48"/>
                        <a:pt x="41" y="48"/>
                      </a:cubicBezTo>
                      <a:cubicBezTo>
                        <a:pt x="3" y="48"/>
                        <a:pt x="3" y="48"/>
                        <a:pt x="3" y="48"/>
                      </a:cubicBezTo>
                      <a:cubicBezTo>
                        <a:pt x="1" y="48"/>
                        <a:pt x="0" y="46"/>
                        <a:pt x="0" y="4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3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7" y="2"/>
                        <a:pt x="9" y="0"/>
                        <a:pt x="1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5" y="0"/>
                        <a:pt x="17" y="2"/>
                        <a:pt x="17" y="4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27" y="7"/>
                        <a:pt x="27" y="7"/>
                        <a:pt x="27" y="7"/>
                      </a:cubicBezTo>
                      <a:cubicBezTo>
                        <a:pt x="27" y="4"/>
                        <a:pt x="27" y="4"/>
                        <a:pt x="27" y="4"/>
                      </a:cubicBezTo>
                      <a:cubicBezTo>
                        <a:pt x="27" y="2"/>
                        <a:pt x="29" y="0"/>
                        <a:pt x="32" y="0"/>
                      </a:cubicBezTo>
                      <a:cubicBezTo>
                        <a:pt x="33" y="0"/>
                        <a:pt x="33" y="0"/>
                        <a:pt x="33" y="0"/>
                      </a:cubicBezTo>
                      <a:cubicBezTo>
                        <a:pt x="36" y="0"/>
                        <a:pt x="38" y="2"/>
                        <a:pt x="38" y="4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3" y="7"/>
                        <a:pt x="45" y="8"/>
                        <a:pt x="45" y="10"/>
                      </a:cubicBezTo>
                      <a:lnTo>
                        <a:pt x="45" y="44"/>
                      </a:lnTo>
                      <a:close/>
                      <a:moveTo>
                        <a:pt x="11" y="25"/>
                      </a:move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3" y="17"/>
                        <a:pt x="3" y="17"/>
                        <a:pt x="3" y="17"/>
                      </a:cubicBezTo>
                      <a:cubicBezTo>
                        <a:pt x="3" y="25"/>
                        <a:pt x="3" y="25"/>
                        <a:pt x="3" y="25"/>
                      </a:cubicBezTo>
                      <a:lnTo>
                        <a:pt x="11" y="25"/>
                      </a:lnTo>
                      <a:close/>
                      <a:moveTo>
                        <a:pt x="11" y="35"/>
                      </a:moveTo>
                      <a:cubicBezTo>
                        <a:pt x="11" y="26"/>
                        <a:pt x="11" y="26"/>
                        <a:pt x="11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35"/>
                        <a:pt x="3" y="35"/>
                        <a:pt x="3" y="35"/>
                      </a:cubicBezTo>
                      <a:lnTo>
                        <a:pt x="11" y="35"/>
                      </a:lnTo>
                      <a:close/>
                      <a:moveTo>
                        <a:pt x="11" y="44"/>
                      </a:move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44"/>
                        <a:pt x="3" y="44"/>
                        <a:pt x="3" y="44"/>
                      </a:cubicBezTo>
                      <a:lnTo>
                        <a:pt x="11" y="44"/>
                      </a:lnTo>
                      <a:close/>
                      <a:moveTo>
                        <a:pt x="14" y="4"/>
                      </a:move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0" y="4"/>
                        <a:pt x="10" y="4"/>
                      </a:cubicBez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10" y="12"/>
                        <a:pt x="11" y="13"/>
                        <a:pt x="11" y="13"/>
                      </a:cubicBez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3" y="13"/>
                        <a:pt x="14" y="12"/>
                        <a:pt x="14" y="12"/>
                      </a:cubicBezTo>
                      <a:lnTo>
                        <a:pt x="14" y="4"/>
                      </a:lnTo>
                      <a:close/>
                      <a:moveTo>
                        <a:pt x="21" y="25"/>
                      </a:move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lnTo>
                        <a:pt x="21" y="25"/>
                      </a:lnTo>
                      <a:close/>
                      <a:moveTo>
                        <a:pt x="21" y="35"/>
                      </a:move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lnTo>
                        <a:pt x="21" y="35"/>
                      </a:lnTo>
                      <a:close/>
                      <a:moveTo>
                        <a:pt x="21" y="44"/>
                      </a:move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lnTo>
                        <a:pt x="21" y="44"/>
                      </a:lnTo>
                      <a:close/>
                      <a:moveTo>
                        <a:pt x="32" y="25"/>
                      </a:moveTo>
                      <a:cubicBezTo>
                        <a:pt x="32" y="17"/>
                        <a:pt x="32" y="17"/>
                        <a:pt x="32" y="17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25"/>
                        <a:pt x="23" y="25"/>
                        <a:pt x="23" y="25"/>
                      </a:cubicBezTo>
                      <a:lnTo>
                        <a:pt x="32" y="25"/>
                      </a:lnTo>
                      <a:close/>
                      <a:moveTo>
                        <a:pt x="32" y="35"/>
                      </a:moveTo>
                      <a:cubicBezTo>
                        <a:pt x="32" y="26"/>
                        <a:pt x="32" y="26"/>
                        <a:pt x="32" y="26"/>
                      </a:cubicBezTo>
                      <a:cubicBezTo>
                        <a:pt x="23" y="26"/>
                        <a:pt x="23" y="26"/>
                        <a:pt x="23" y="26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lnTo>
                        <a:pt x="32" y="35"/>
                      </a:lnTo>
                      <a:close/>
                      <a:moveTo>
                        <a:pt x="32" y="44"/>
                      </a:move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lnTo>
                        <a:pt x="32" y="44"/>
                      </a:lnTo>
                      <a:close/>
                      <a:moveTo>
                        <a:pt x="34" y="4"/>
                      </a:moveTo>
                      <a:cubicBezTo>
                        <a:pt x="34" y="4"/>
                        <a:pt x="34" y="3"/>
                        <a:pt x="33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31" y="4"/>
                        <a:pt x="31" y="4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2"/>
                        <a:pt x="31" y="13"/>
                        <a:pt x="32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4" y="13"/>
                        <a:pt x="34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41" y="25"/>
                      </a:move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25"/>
                        <a:pt x="33" y="25"/>
                        <a:pt x="33" y="25"/>
                      </a:cubicBezTo>
                      <a:lnTo>
                        <a:pt x="41" y="25"/>
                      </a:lnTo>
                      <a:close/>
                      <a:moveTo>
                        <a:pt x="41" y="35"/>
                      </a:moveTo>
                      <a:cubicBezTo>
                        <a:pt x="41" y="26"/>
                        <a:pt x="41" y="26"/>
                        <a:pt x="41" y="26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lnTo>
                        <a:pt x="41" y="35"/>
                      </a:lnTo>
                      <a:close/>
                      <a:moveTo>
                        <a:pt x="41" y="44"/>
                      </a:move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3" y="44"/>
                        <a:pt x="33" y="44"/>
                        <a:pt x="33" y="44"/>
                      </a:cubicBezTo>
                      <a:lnTo>
                        <a:pt x="41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19" name="Group 202"/>
              <p:cNvGrpSpPr/>
              <p:nvPr/>
            </p:nvGrpSpPr>
            <p:grpSpPr>
              <a:xfrm>
                <a:off x="1136229" y="4067980"/>
                <a:ext cx="3186511" cy="836112"/>
                <a:chOff x="1136229" y="3967869"/>
                <a:chExt cx="3186511" cy="836112"/>
              </a:xfrm>
            </p:grpSpPr>
            <p:grpSp>
              <p:nvGrpSpPr>
                <p:cNvPr id="20" name="Group 203"/>
                <p:cNvGrpSpPr/>
                <p:nvPr/>
              </p:nvGrpSpPr>
              <p:grpSpPr>
                <a:xfrm>
                  <a:off x="1680644" y="3967869"/>
                  <a:ext cx="2642096" cy="836112"/>
                  <a:chOff x="2591258" y="4501269"/>
                  <a:chExt cx="2642096" cy="836112"/>
                </a:xfrm>
              </p:grpSpPr>
              <p:sp>
                <p:nvSpPr>
                  <p:cNvPr id="22" name="Rectangle 205"/>
                  <p:cNvSpPr/>
                  <p:nvPr/>
                </p:nvSpPr>
                <p:spPr bwMode="auto">
                  <a:xfrm>
                    <a:off x="2591258" y="4779982"/>
                    <a:ext cx="2642096" cy="5573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288000" anchor="t" anchorCtr="0">
                    <a:normAutofit/>
                  </a:bodyPr>
                  <a:lstStyle/>
                  <a:p>
                    <a:pPr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 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23" name="TextBox 206"/>
                  <p:cNvSpPr txBox="1"/>
                  <p:nvPr/>
                </p:nvSpPr>
                <p:spPr bwMode="auto">
                  <a:xfrm>
                    <a:off x="2591258" y="4501269"/>
                    <a:ext cx="2642096" cy="2787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288000">
                    <a:normAutofit fontScale="85000" lnSpcReduction="20000"/>
                  </a:bodyPr>
                  <a:lstStyle/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b="1">
                        <a:solidFill>
                          <a:schemeClr val="accent3"/>
                        </a:solidFill>
                      </a:rPr>
                      <a:t>单击编辑标题</a:t>
                    </a:r>
                    <a:endParaRPr lang="zh-CN" altLang="en-US" b="1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1" name="Freeform: Shape 204"/>
                <p:cNvSpPr>
                  <a:spLocks noChangeAspect="1"/>
                </p:cNvSpPr>
                <p:nvPr/>
              </p:nvSpPr>
              <p:spPr bwMode="auto">
                <a:xfrm>
                  <a:off x="1136229" y="4021557"/>
                  <a:ext cx="508494" cy="478545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  <a:gd name="connsiteX4" fmla="*/ 2318 h 2362"/>
                    <a:gd name="connsiteY4" fmla="*/ 2318 h 2362"/>
                    <a:gd name="connsiteX5" fmla="*/ 2318 h 2362"/>
                    <a:gd name="connsiteY5" fmla="*/ 2318 h 2362"/>
                    <a:gd name="connsiteX6" fmla="*/ 2318 h 2362"/>
                    <a:gd name="connsiteY6" fmla="*/ 2318 h 2362"/>
                    <a:gd name="connsiteX7" fmla="*/ 2318 h 2362"/>
                    <a:gd name="connsiteY7" fmla="*/ 2318 h 2362"/>
                    <a:gd name="connsiteX8" fmla="*/ 2318 h 2362"/>
                    <a:gd name="connsiteY8" fmla="*/ 2318 h 2362"/>
                    <a:gd name="connsiteX9" fmla="*/ 2318 h 2362"/>
                    <a:gd name="connsiteY9" fmla="*/ 2318 h 2362"/>
                    <a:gd name="connsiteX10" fmla="*/ 2318 h 2362"/>
                    <a:gd name="connsiteY10" fmla="*/ 2318 h 2362"/>
                    <a:gd name="connsiteX11" fmla="*/ 2318 h 2362"/>
                    <a:gd name="connsiteY11" fmla="*/ 2318 h 2362"/>
                    <a:gd name="connsiteX12" fmla="*/ 2318 h 2362"/>
                    <a:gd name="connsiteY12" fmla="*/ 2318 h 2362"/>
                    <a:gd name="connsiteX13" fmla="*/ 2318 h 2362"/>
                    <a:gd name="connsiteY13" fmla="*/ 2318 h 2362"/>
                    <a:gd name="connsiteX14" fmla="*/ 2318 h 2362"/>
                    <a:gd name="connsiteY14" fmla="*/ 2318 h 2362"/>
                    <a:gd name="connsiteX15" fmla="*/ 2318 h 2362"/>
                    <a:gd name="connsiteY15" fmla="*/ 2318 h 2362"/>
                    <a:gd name="connsiteX16" fmla="*/ 2318 h 2362"/>
                    <a:gd name="connsiteY16" fmla="*/ 2318 h 2362"/>
                    <a:gd name="connsiteX17" fmla="*/ 2318 h 2362"/>
                    <a:gd name="connsiteY17" fmla="*/ 2318 h 2362"/>
                    <a:gd name="connsiteX18" fmla="*/ 2318 h 2362"/>
                    <a:gd name="connsiteY18" fmla="*/ 2318 h 2362"/>
                    <a:gd name="connsiteX19" fmla="*/ 2318 h 2362"/>
                    <a:gd name="connsiteY19" fmla="*/ 2318 h 2362"/>
                    <a:gd name="connsiteX20" fmla="*/ 2318 h 2362"/>
                    <a:gd name="connsiteY20" fmla="*/ 2318 h 2362"/>
                    <a:gd name="connsiteX21" fmla="*/ 2318 h 2362"/>
                    <a:gd name="connsiteY21" fmla="*/ 2318 h 2362"/>
                    <a:gd name="connsiteX22" fmla="*/ 2318 h 2362"/>
                    <a:gd name="connsiteY22" fmla="*/ 2318 h 2362"/>
                    <a:gd name="connsiteX23" fmla="*/ 2318 h 2362"/>
                    <a:gd name="connsiteY23" fmla="*/ 2318 h 2362"/>
                    <a:gd name="connsiteX24" fmla="*/ 2318 h 2362"/>
                    <a:gd name="connsiteY24" fmla="*/ 2318 h 2362"/>
                    <a:gd name="connsiteX25" fmla="*/ 2318 h 2362"/>
                    <a:gd name="connsiteY25" fmla="*/ 2318 h 2362"/>
                    <a:gd name="connsiteX26" fmla="*/ 2318 h 2362"/>
                    <a:gd name="connsiteY26" fmla="*/ 2318 h 2362"/>
                    <a:gd name="connsiteX27" fmla="*/ 2318 h 2362"/>
                    <a:gd name="connsiteY27" fmla="*/ 2318 h 2362"/>
                    <a:gd name="connsiteX28" fmla="*/ 2318 h 2362"/>
                    <a:gd name="connsiteY28" fmla="*/ 2318 h 2362"/>
                    <a:gd name="connsiteX29" fmla="*/ 2318 h 2362"/>
                    <a:gd name="connsiteY29" fmla="*/ 2318 h 2362"/>
                    <a:gd name="connsiteX30" fmla="*/ 2318 h 2362"/>
                    <a:gd name="connsiteY30" fmla="*/ 2318 h 2362"/>
                    <a:gd name="connsiteX31" fmla="*/ 2318 h 2362"/>
                    <a:gd name="connsiteY31" fmla="*/ 2318 h 2362"/>
                    <a:gd name="connsiteX32" fmla="*/ 2318 h 2362"/>
                    <a:gd name="connsiteY32" fmla="*/ 2318 h 2362"/>
                    <a:gd name="connsiteX33" fmla="*/ 2318 h 2362"/>
                    <a:gd name="connsiteY33" fmla="*/ 2318 h 2362"/>
                    <a:gd name="connsiteX34" fmla="*/ 2318 h 2362"/>
                    <a:gd name="connsiteY34" fmla="*/ 2318 h 2362"/>
                    <a:gd name="connsiteX35" fmla="*/ 2318 h 2362"/>
                    <a:gd name="connsiteY35" fmla="*/ 2318 h 2362"/>
                    <a:gd name="connsiteX36" fmla="*/ 2318 h 2362"/>
                    <a:gd name="connsiteY36" fmla="*/ 2318 h 2362"/>
                    <a:gd name="connsiteX37" fmla="*/ 2318 h 2362"/>
                    <a:gd name="connsiteY37" fmla="*/ 2318 h 2362"/>
                    <a:gd name="connsiteX38" fmla="*/ 2318 h 2362"/>
                    <a:gd name="connsiteY38" fmla="*/ 2318 h 2362"/>
                    <a:gd name="connsiteX39" fmla="*/ 2318 h 2362"/>
                    <a:gd name="connsiteY39" fmla="*/ 2318 h 2362"/>
                    <a:gd name="connsiteX40" fmla="*/ 2318 h 2362"/>
                    <a:gd name="connsiteY40" fmla="*/ 2318 h 2362"/>
                    <a:gd name="connsiteX41" fmla="*/ 2318 h 2362"/>
                    <a:gd name="connsiteY41" fmla="*/ 2318 h 2362"/>
                    <a:gd name="connsiteX42" fmla="*/ 2318 h 2362"/>
                    <a:gd name="connsiteY42" fmla="*/ 2318 h 2362"/>
                    <a:gd name="connsiteX43" fmla="*/ 2318 h 2362"/>
                    <a:gd name="connsiteY43" fmla="*/ 2318 h 2362"/>
                    <a:gd name="connsiteX44" fmla="*/ 2318 h 2362"/>
                    <a:gd name="connsiteY44" fmla="*/ 2318 h 2362"/>
                    <a:gd name="connsiteX45" fmla="*/ 2318 h 2362"/>
                    <a:gd name="connsiteY45" fmla="*/ 2318 h 2362"/>
                    <a:gd name="connsiteX46" fmla="*/ 2318 h 2362"/>
                    <a:gd name="connsiteY46" fmla="*/ 2318 h 2362"/>
                    <a:gd name="connsiteX47" fmla="*/ 2318 h 2362"/>
                    <a:gd name="connsiteY47" fmla="*/ 2318 h 2362"/>
                    <a:gd name="connsiteX48" fmla="*/ 2318 h 2362"/>
                    <a:gd name="connsiteY48" fmla="*/ 2318 h 2362"/>
                    <a:gd name="connsiteX49" fmla="*/ 2318 h 2362"/>
                    <a:gd name="connsiteY49" fmla="*/ 2318 h 2362"/>
                    <a:gd name="connsiteX50" fmla="*/ 2318 h 2362"/>
                    <a:gd name="connsiteY50" fmla="*/ 2318 h 2362"/>
                    <a:gd name="connsiteX51" fmla="*/ 2318 h 2362"/>
                    <a:gd name="connsiteY51" fmla="*/ 2318 h 2362"/>
                    <a:gd name="connsiteX52" fmla="*/ 2318 h 2362"/>
                    <a:gd name="connsiteY52" fmla="*/ 2318 h 2362"/>
                    <a:gd name="connsiteX53" fmla="*/ 2318 h 2362"/>
                    <a:gd name="connsiteY53" fmla="*/ 2318 h 2362"/>
                    <a:gd name="connsiteX54" fmla="*/ 2318 h 2362"/>
                    <a:gd name="connsiteY54" fmla="*/ 2318 h 2362"/>
                    <a:gd name="connsiteX55" fmla="*/ 2318 h 2362"/>
                    <a:gd name="connsiteY55" fmla="*/ 2318 h 2362"/>
                    <a:gd name="connsiteX56" fmla="*/ 2318 h 2362"/>
                    <a:gd name="connsiteY56" fmla="*/ 2318 h 2362"/>
                    <a:gd name="connsiteX57" fmla="*/ 2318 h 2362"/>
                    <a:gd name="connsiteY57" fmla="*/ 2318 h 2362"/>
                    <a:gd name="connsiteX58" fmla="*/ 2318 h 2362"/>
                    <a:gd name="connsiteY58" fmla="*/ 2318 h 2362"/>
                    <a:gd name="connsiteX59" fmla="*/ 2318 h 2362"/>
                    <a:gd name="connsiteY59" fmla="*/ 2318 h 2362"/>
                    <a:gd name="connsiteX60" fmla="*/ 2318 h 2362"/>
                    <a:gd name="connsiteY60" fmla="*/ 2318 h 2362"/>
                    <a:gd name="connsiteX61" fmla="*/ 2318 h 2362"/>
                    <a:gd name="connsiteY61" fmla="*/ 2318 h 2362"/>
                    <a:gd name="connsiteX62" fmla="*/ 2318 h 2362"/>
                    <a:gd name="connsiteY62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508000" h="478080">
                      <a:moveTo>
                        <a:pt x="69646" y="394096"/>
                      </a:moveTo>
                      <a:lnTo>
                        <a:pt x="438355" y="394096"/>
                      </a:lnTo>
                      <a:lnTo>
                        <a:pt x="438355" y="422773"/>
                      </a:lnTo>
                      <a:lnTo>
                        <a:pt x="473178" y="422773"/>
                      </a:lnTo>
                      <a:lnTo>
                        <a:pt x="473178" y="447354"/>
                      </a:lnTo>
                      <a:lnTo>
                        <a:pt x="497758" y="447354"/>
                      </a:lnTo>
                      <a:lnTo>
                        <a:pt x="497758" y="478080"/>
                      </a:lnTo>
                      <a:lnTo>
                        <a:pt x="14339" y="478080"/>
                      </a:lnTo>
                      <a:lnTo>
                        <a:pt x="14339" y="447354"/>
                      </a:lnTo>
                      <a:lnTo>
                        <a:pt x="38920" y="447354"/>
                      </a:lnTo>
                      <a:lnTo>
                        <a:pt x="38920" y="422773"/>
                      </a:lnTo>
                      <a:lnTo>
                        <a:pt x="69646" y="422773"/>
                      </a:lnTo>
                      <a:close/>
                      <a:moveTo>
                        <a:pt x="362031" y="193354"/>
                      </a:moveTo>
                      <a:cubicBezTo>
                        <a:pt x="362031" y="193354"/>
                        <a:pt x="362031" y="193354"/>
                        <a:pt x="436842" y="193354"/>
                      </a:cubicBezTo>
                      <a:cubicBezTo>
                        <a:pt x="446816" y="193354"/>
                        <a:pt x="456791" y="203368"/>
                        <a:pt x="456791" y="213383"/>
                      </a:cubicBezTo>
                      <a:cubicBezTo>
                        <a:pt x="456791" y="213383"/>
                        <a:pt x="456791" y="213383"/>
                        <a:pt x="456791" y="233411"/>
                      </a:cubicBezTo>
                      <a:cubicBezTo>
                        <a:pt x="456791" y="233411"/>
                        <a:pt x="456791" y="233411"/>
                        <a:pt x="436842" y="233411"/>
                      </a:cubicBezTo>
                      <a:cubicBezTo>
                        <a:pt x="436842" y="233411"/>
                        <a:pt x="436842" y="233411"/>
                        <a:pt x="436842" y="373612"/>
                      </a:cubicBezTo>
                      <a:lnTo>
                        <a:pt x="362031" y="373612"/>
                      </a:lnTo>
                      <a:cubicBezTo>
                        <a:pt x="362031" y="373612"/>
                        <a:pt x="362031" y="373612"/>
                        <a:pt x="362031" y="233411"/>
                      </a:cubicBezTo>
                      <a:cubicBezTo>
                        <a:pt x="362031" y="233411"/>
                        <a:pt x="362031" y="233411"/>
                        <a:pt x="342081" y="233411"/>
                      </a:cubicBezTo>
                      <a:cubicBezTo>
                        <a:pt x="342081" y="233411"/>
                        <a:pt x="342081" y="233411"/>
                        <a:pt x="342081" y="213383"/>
                      </a:cubicBezTo>
                      <a:cubicBezTo>
                        <a:pt x="342081" y="203368"/>
                        <a:pt x="352056" y="193354"/>
                        <a:pt x="362031" y="193354"/>
                      </a:cubicBezTo>
                      <a:close/>
                      <a:moveTo>
                        <a:pt x="218644" y="193354"/>
                      </a:moveTo>
                      <a:cubicBezTo>
                        <a:pt x="218644" y="193354"/>
                        <a:pt x="218644" y="193354"/>
                        <a:pt x="293455" y="193354"/>
                      </a:cubicBezTo>
                      <a:cubicBezTo>
                        <a:pt x="303429" y="193354"/>
                        <a:pt x="313404" y="203368"/>
                        <a:pt x="313404" y="213383"/>
                      </a:cubicBezTo>
                      <a:cubicBezTo>
                        <a:pt x="313404" y="213383"/>
                        <a:pt x="313404" y="213383"/>
                        <a:pt x="313404" y="233411"/>
                      </a:cubicBezTo>
                      <a:cubicBezTo>
                        <a:pt x="313404" y="233411"/>
                        <a:pt x="313404" y="233411"/>
                        <a:pt x="293455" y="233411"/>
                      </a:cubicBezTo>
                      <a:cubicBezTo>
                        <a:pt x="293455" y="233411"/>
                        <a:pt x="293455" y="233411"/>
                        <a:pt x="293455" y="373612"/>
                      </a:cubicBezTo>
                      <a:lnTo>
                        <a:pt x="213656" y="373612"/>
                      </a:lnTo>
                      <a:cubicBezTo>
                        <a:pt x="213656" y="373612"/>
                        <a:pt x="213656" y="373612"/>
                        <a:pt x="213656" y="233411"/>
                      </a:cubicBezTo>
                      <a:cubicBezTo>
                        <a:pt x="213656" y="233411"/>
                        <a:pt x="213656" y="233411"/>
                        <a:pt x="198694" y="233411"/>
                      </a:cubicBezTo>
                      <a:cubicBezTo>
                        <a:pt x="198694" y="233411"/>
                        <a:pt x="198694" y="233411"/>
                        <a:pt x="198694" y="213383"/>
                      </a:cubicBezTo>
                      <a:cubicBezTo>
                        <a:pt x="198694" y="203368"/>
                        <a:pt x="208669" y="193354"/>
                        <a:pt x="218644" y="193354"/>
                      </a:cubicBezTo>
                      <a:close/>
                      <a:moveTo>
                        <a:pt x="73208" y="193354"/>
                      </a:moveTo>
                      <a:cubicBezTo>
                        <a:pt x="73208" y="193354"/>
                        <a:pt x="73208" y="193354"/>
                        <a:pt x="148019" y="193354"/>
                      </a:cubicBezTo>
                      <a:cubicBezTo>
                        <a:pt x="157993" y="193354"/>
                        <a:pt x="167968" y="203368"/>
                        <a:pt x="167968" y="213383"/>
                      </a:cubicBezTo>
                      <a:cubicBezTo>
                        <a:pt x="167968" y="213383"/>
                        <a:pt x="167968" y="213383"/>
                        <a:pt x="167968" y="233411"/>
                      </a:cubicBezTo>
                      <a:cubicBezTo>
                        <a:pt x="167968" y="233411"/>
                        <a:pt x="167968" y="233411"/>
                        <a:pt x="148019" y="233411"/>
                      </a:cubicBezTo>
                      <a:cubicBezTo>
                        <a:pt x="148019" y="233411"/>
                        <a:pt x="148019" y="233411"/>
                        <a:pt x="148019" y="373612"/>
                      </a:cubicBezTo>
                      <a:lnTo>
                        <a:pt x="73208" y="373612"/>
                      </a:lnTo>
                      <a:cubicBezTo>
                        <a:pt x="73208" y="373612"/>
                        <a:pt x="73208" y="373612"/>
                        <a:pt x="73208" y="233411"/>
                      </a:cubicBezTo>
                      <a:cubicBezTo>
                        <a:pt x="73208" y="233411"/>
                        <a:pt x="73208" y="233411"/>
                        <a:pt x="53258" y="233411"/>
                      </a:cubicBezTo>
                      <a:cubicBezTo>
                        <a:pt x="53258" y="233411"/>
                        <a:pt x="53258" y="233411"/>
                        <a:pt x="53258" y="213383"/>
                      </a:cubicBezTo>
                      <a:cubicBezTo>
                        <a:pt x="53258" y="203368"/>
                        <a:pt x="63233" y="193354"/>
                        <a:pt x="73208" y="193354"/>
                      </a:cubicBezTo>
                      <a:close/>
                      <a:moveTo>
                        <a:pt x="234079" y="68402"/>
                      </a:moveTo>
                      <a:cubicBezTo>
                        <a:pt x="234079" y="68402"/>
                        <a:pt x="234079" y="68402"/>
                        <a:pt x="169334" y="108199"/>
                      </a:cubicBezTo>
                      <a:cubicBezTo>
                        <a:pt x="169334" y="108199"/>
                        <a:pt x="169334" y="108199"/>
                        <a:pt x="169334" y="113174"/>
                      </a:cubicBezTo>
                      <a:cubicBezTo>
                        <a:pt x="169334" y="113174"/>
                        <a:pt x="169334" y="113174"/>
                        <a:pt x="174314" y="113174"/>
                      </a:cubicBezTo>
                      <a:lnTo>
                        <a:pt x="333687" y="113174"/>
                      </a:lnTo>
                      <a:cubicBezTo>
                        <a:pt x="338667" y="113174"/>
                        <a:pt x="338667" y="113174"/>
                        <a:pt x="338667" y="113174"/>
                      </a:cubicBezTo>
                      <a:cubicBezTo>
                        <a:pt x="338667" y="108199"/>
                        <a:pt x="338667" y="108199"/>
                        <a:pt x="338667" y="108199"/>
                      </a:cubicBezTo>
                      <a:cubicBezTo>
                        <a:pt x="338667" y="108199"/>
                        <a:pt x="338667" y="108199"/>
                        <a:pt x="273922" y="68402"/>
                      </a:cubicBezTo>
                      <a:cubicBezTo>
                        <a:pt x="258981" y="63428"/>
                        <a:pt x="249020" y="63428"/>
                        <a:pt x="234079" y="68402"/>
                      </a:cubicBezTo>
                      <a:close/>
                      <a:moveTo>
                        <a:pt x="234079" y="3732"/>
                      </a:moveTo>
                      <a:cubicBezTo>
                        <a:pt x="249020" y="-1243"/>
                        <a:pt x="258981" y="-1243"/>
                        <a:pt x="273922" y="3732"/>
                      </a:cubicBezTo>
                      <a:lnTo>
                        <a:pt x="488079" y="123123"/>
                      </a:lnTo>
                      <a:cubicBezTo>
                        <a:pt x="498039" y="128098"/>
                        <a:pt x="508000" y="143022"/>
                        <a:pt x="508000" y="157946"/>
                      </a:cubicBezTo>
                      <a:cubicBezTo>
                        <a:pt x="508000" y="157946"/>
                        <a:pt x="508000" y="157946"/>
                        <a:pt x="508000" y="172870"/>
                      </a:cubicBezTo>
                      <a:cubicBezTo>
                        <a:pt x="508000" y="172870"/>
                        <a:pt x="508000" y="172870"/>
                        <a:pt x="0" y="172870"/>
                      </a:cubicBezTo>
                      <a:cubicBezTo>
                        <a:pt x="0" y="172870"/>
                        <a:pt x="0" y="172870"/>
                        <a:pt x="0" y="157946"/>
                      </a:cubicBezTo>
                      <a:cubicBezTo>
                        <a:pt x="0" y="143022"/>
                        <a:pt x="9961" y="128098"/>
                        <a:pt x="19922" y="123123"/>
                      </a:cubicBezTo>
                      <a:cubicBezTo>
                        <a:pt x="19922" y="123123"/>
                        <a:pt x="19922" y="123123"/>
                        <a:pt x="234079" y="373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总体建议与结论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a0c9ca02-4343-44b0-a05a-3631708d807c"/>
          <p:cNvGrpSpPr>
            <a:grpSpLocks noChangeAspect="1"/>
          </p:cNvGrpSpPr>
          <p:nvPr/>
        </p:nvGrpSpPr>
        <p:grpSpPr>
          <a:xfrm>
            <a:off x="1289462" y="2141788"/>
            <a:ext cx="9613076" cy="3718971"/>
            <a:chOff x="1307468" y="1697288"/>
            <a:chExt cx="9613068" cy="3718968"/>
          </a:xfrm>
        </p:grpSpPr>
        <p:grpSp>
          <p:nvGrpSpPr>
            <p:cNvPr id="10" name="Group 178"/>
            <p:cNvGrpSpPr/>
            <p:nvPr/>
          </p:nvGrpSpPr>
          <p:grpSpPr>
            <a:xfrm>
              <a:off x="3903424" y="1996254"/>
              <a:ext cx="4317300" cy="3420002"/>
              <a:chOff x="5963740" y="1736468"/>
              <a:chExt cx="5476755" cy="4338481"/>
            </a:xfrm>
          </p:grpSpPr>
          <p:grpSp>
            <p:nvGrpSpPr>
              <p:cNvPr id="42" name="Group 6"/>
              <p:cNvGrpSpPr/>
              <p:nvPr/>
            </p:nvGrpSpPr>
            <p:grpSpPr>
              <a:xfrm>
                <a:off x="7446177" y="3769374"/>
                <a:ext cx="2530671" cy="1900234"/>
                <a:chOff x="2597966" y="284079"/>
                <a:chExt cx="1350963" cy="1014413"/>
              </a:xfrm>
            </p:grpSpPr>
            <p:sp>
              <p:nvSpPr>
                <p:cNvPr id="208" name="Freeform: Shape 7"/>
                <p:cNvSpPr/>
                <p:nvPr/>
              </p:nvSpPr>
              <p:spPr bwMode="auto">
                <a:xfrm>
                  <a:off x="3088503" y="1014329"/>
                  <a:ext cx="369888" cy="2841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8" h="153">
                      <a:moveTo>
                        <a:pt x="153" y="0"/>
                      </a:move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5" y="0"/>
                        <a:pt x="54" y="153"/>
                        <a:pt x="0" y="153"/>
                      </a:cubicBezTo>
                      <a:cubicBezTo>
                        <a:pt x="82" y="153"/>
                        <a:pt x="82" y="153"/>
                        <a:pt x="82" y="153"/>
                      </a:cubicBezTo>
                      <a:cubicBezTo>
                        <a:pt x="116" y="153"/>
                        <a:pt x="116" y="153"/>
                        <a:pt x="116" y="153"/>
                      </a:cubicBezTo>
                      <a:cubicBezTo>
                        <a:pt x="198" y="153"/>
                        <a:pt x="198" y="153"/>
                        <a:pt x="198" y="153"/>
                      </a:cubicBezTo>
                      <a:cubicBezTo>
                        <a:pt x="144" y="153"/>
                        <a:pt x="153" y="0"/>
                        <a:pt x="153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9" name="Freeform: Shape 8"/>
                <p:cNvSpPr/>
                <p:nvPr/>
              </p:nvSpPr>
              <p:spPr bwMode="auto">
                <a:xfrm>
                  <a:off x="2597966" y="284079"/>
                  <a:ext cx="1350963" cy="885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24" h="475">
                      <a:moveTo>
                        <a:pt x="704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9" y="0"/>
                        <a:pt x="0" y="8"/>
                        <a:pt x="0" y="19"/>
                      </a:cubicBezTo>
                      <a:cubicBezTo>
                        <a:pt x="0" y="423"/>
                        <a:pt x="0" y="423"/>
                        <a:pt x="0" y="423"/>
                      </a:cubicBezTo>
                      <a:cubicBezTo>
                        <a:pt x="0" y="427"/>
                        <a:pt x="0" y="427"/>
                        <a:pt x="0" y="427"/>
                      </a:cubicBezTo>
                      <a:cubicBezTo>
                        <a:pt x="0" y="458"/>
                        <a:pt x="0" y="458"/>
                        <a:pt x="0" y="458"/>
                      </a:cubicBezTo>
                      <a:cubicBezTo>
                        <a:pt x="0" y="468"/>
                        <a:pt x="8" y="475"/>
                        <a:pt x="17" y="475"/>
                      </a:cubicBezTo>
                      <a:cubicBezTo>
                        <a:pt x="707" y="475"/>
                        <a:pt x="707" y="475"/>
                        <a:pt x="707" y="475"/>
                      </a:cubicBezTo>
                      <a:cubicBezTo>
                        <a:pt x="716" y="475"/>
                        <a:pt x="724" y="468"/>
                        <a:pt x="724" y="458"/>
                      </a:cubicBezTo>
                      <a:cubicBezTo>
                        <a:pt x="724" y="427"/>
                        <a:pt x="724" y="427"/>
                        <a:pt x="724" y="427"/>
                      </a:cubicBezTo>
                      <a:cubicBezTo>
                        <a:pt x="724" y="423"/>
                        <a:pt x="724" y="423"/>
                        <a:pt x="724" y="423"/>
                      </a:cubicBezTo>
                      <a:cubicBezTo>
                        <a:pt x="724" y="19"/>
                        <a:pt x="724" y="19"/>
                        <a:pt x="724" y="19"/>
                      </a:cubicBezTo>
                      <a:cubicBezTo>
                        <a:pt x="724" y="8"/>
                        <a:pt x="715" y="0"/>
                        <a:pt x="704" y="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0" name="Rectangle 9"/>
                <p:cNvSpPr/>
                <p:nvPr/>
              </p:nvSpPr>
              <p:spPr bwMode="auto">
                <a:xfrm>
                  <a:off x="2640828" y="325354"/>
                  <a:ext cx="1265238" cy="67945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1" name="Rectangle 10"/>
                <p:cNvSpPr/>
                <p:nvPr/>
              </p:nvSpPr>
              <p:spPr bwMode="auto">
                <a:xfrm>
                  <a:off x="2640828" y="998454"/>
                  <a:ext cx="1265238" cy="39688"/>
                </a:xfrm>
                <a:prstGeom prst="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12" name="Oval 11"/>
                <p:cNvSpPr/>
                <p:nvPr/>
              </p:nvSpPr>
              <p:spPr bwMode="auto">
                <a:xfrm>
                  <a:off x="3240903" y="1069892"/>
                  <a:ext cx="66675" cy="6667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3" name="Group 12"/>
              <p:cNvGrpSpPr/>
              <p:nvPr/>
            </p:nvGrpSpPr>
            <p:grpSpPr>
              <a:xfrm>
                <a:off x="10062875" y="2364701"/>
                <a:ext cx="1377620" cy="1380784"/>
                <a:chOff x="621528" y="3324142"/>
                <a:chExt cx="688975" cy="690563"/>
              </a:xfrm>
            </p:grpSpPr>
            <p:sp>
              <p:nvSpPr>
                <p:cNvPr id="193" name="Oval 13"/>
                <p:cNvSpPr/>
                <p:nvPr/>
              </p:nvSpPr>
              <p:spPr bwMode="auto">
                <a:xfrm>
                  <a:off x="621528" y="3324142"/>
                  <a:ext cx="688975" cy="690563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4" name="Oval 14"/>
                <p:cNvSpPr/>
                <p:nvPr/>
              </p:nvSpPr>
              <p:spPr bwMode="auto">
                <a:xfrm>
                  <a:off x="677091" y="3381292"/>
                  <a:ext cx="576263" cy="5778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5" name="Oval 15"/>
                <p:cNvSpPr/>
                <p:nvPr/>
              </p:nvSpPr>
              <p:spPr bwMode="auto">
                <a:xfrm>
                  <a:off x="696141" y="3398754"/>
                  <a:ext cx="539750" cy="54133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6" name="Oval 16"/>
                <p:cNvSpPr/>
                <p:nvPr/>
              </p:nvSpPr>
              <p:spPr bwMode="auto">
                <a:xfrm>
                  <a:off x="948553" y="3413041"/>
                  <a:ext cx="33338" cy="3492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7" name="Freeform: Shape 18"/>
                <p:cNvSpPr/>
                <p:nvPr/>
              </p:nvSpPr>
              <p:spPr bwMode="auto">
                <a:xfrm>
                  <a:off x="783453" y="3489242"/>
                  <a:ext cx="25400" cy="238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11" y="2"/>
                      </a:moveTo>
                      <a:cubicBezTo>
                        <a:pt x="13" y="4"/>
                        <a:pt x="13" y="8"/>
                        <a:pt x="11" y="10"/>
                      </a:cubicBezTo>
                      <a:cubicBezTo>
                        <a:pt x="8" y="13"/>
                        <a:pt x="5" y="13"/>
                        <a:pt x="2" y="10"/>
                      </a:cubicBezTo>
                      <a:cubicBezTo>
                        <a:pt x="0" y="8"/>
                        <a:pt x="0" y="4"/>
                        <a:pt x="2" y="2"/>
                      </a:cubicBezTo>
                      <a:cubicBezTo>
                        <a:pt x="5" y="0"/>
                        <a:pt x="8" y="0"/>
                        <a:pt x="11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8" name="Oval 19"/>
                <p:cNvSpPr/>
                <p:nvPr/>
              </p:nvSpPr>
              <p:spPr bwMode="auto">
                <a:xfrm>
                  <a:off x="715191" y="3659104"/>
                  <a:ext cx="22225" cy="22225"/>
                </a:xfrm>
                <a:prstGeom prst="ellipse">
                  <a:avLst/>
                </a:prstGeom>
                <a:solidFill>
                  <a:srgbClr val="375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9" name="Freeform: Shape 20"/>
                <p:cNvSpPr/>
                <p:nvPr/>
              </p:nvSpPr>
              <p:spPr bwMode="auto">
                <a:xfrm>
                  <a:off x="783453" y="3828967"/>
                  <a:ext cx="25400" cy="222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2" y="2"/>
                      </a:moveTo>
                      <a:cubicBezTo>
                        <a:pt x="5" y="0"/>
                        <a:pt x="8" y="0"/>
                        <a:pt x="11" y="2"/>
                      </a:cubicBezTo>
                      <a:cubicBezTo>
                        <a:pt x="13" y="4"/>
                        <a:pt x="13" y="8"/>
                        <a:pt x="11" y="10"/>
                      </a:cubicBezTo>
                      <a:cubicBezTo>
                        <a:pt x="8" y="12"/>
                        <a:pt x="5" y="12"/>
                        <a:pt x="2" y="10"/>
                      </a:cubicBezTo>
                      <a:cubicBezTo>
                        <a:pt x="0" y="8"/>
                        <a:pt x="0" y="4"/>
                        <a:pt x="2" y="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0" name="Oval 21"/>
                <p:cNvSpPr/>
                <p:nvPr/>
              </p:nvSpPr>
              <p:spPr bwMode="auto">
                <a:xfrm>
                  <a:off x="954903" y="3898817"/>
                  <a:ext cx="20638" cy="20638"/>
                </a:xfrm>
                <a:prstGeom prst="ellipse">
                  <a:avLst/>
                </a:prstGeom>
                <a:solidFill>
                  <a:srgbClr val="375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1" name="Freeform: Shape 22"/>
                <p:cNvSpPr/>
                <p:nvPr/>
              </p:nvSpPr>
              <p:spPr bwMode="auto">
                <a:xfrm>
                  <a:off x="1123178" y="3828967"/>
                  <a:ext cx="23813" cy="222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2">
                      <a:moveTo>
                        <a:pt x="2" y="10"/>
                      </a:moveTo>
                      <a:cubicBezTo>
                        <a:pt x="0" y="8"/>
                        <a:pt x="0" y="4"/>
                        <a:pt x="2" y="2"/>
                      </a:cubicBezTo>
                      <a:cubicBezTo>
                        <a:pt x="4" y="0"/>
                        <a:pt x="8" y="0"/>
                        <a:pt x="10" y="2"/>
                      </a:cubicBezTo>
                      <a:cubicBezTo>
                        <a:pt x="13" y="4"/>
                        <a:pt x="13" y="8"/>
                        <a:pt x="10" y="10"/>
                      </a:cubicBezTo>
                      <a:cubicBezTo>
                        <a:pt x="8" y="12"/>
                        <a:pt x="4" y="12"/>
                        <a:pt x="2" y="1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2" name="Oval 23"/>
                <p:cNvSpPr/>
                <p:nvPr/>
              </p:nvSpPr>
              <p:spPr bwMode="auto">
                <a:xfrm>
                  <a:off x="1194616" y="3659104"/>
                  <a:ext cx="22225" cy="22225"/>
                </a:xfrm>
                <a:prstGeom prst="ellipse">
                  <a:avLst/>
                </a:prstGeom>
                <a:solidFill>
                  <a:srgbClr val="3754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3" name="Freeform: Shape 24"/>
                <p:cNvSpPr/>
                <p:nvPr/>
              </p:nvSpPr>
              <p:spPr bwMode="auto">
                <a:xfrm>
                  <a:off x="1123178" y="3489242"/>
                  <a:ext cx="23813" cy="238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3">
                      <a:moveTo>
                        <a:pt x="10" y="10"/>
                      </a:moveTo>
                      <a:cubicBezTo>
                        <a:pt x="8" y="13"/>
                        <a:pt x="4" y="13"/>
                        <a:pt x="2" y="10"/>
                      </a:cubicBezTo>
                      <a:cubicBezTo>
                        <a:pt x="0" y="8"/>
                        <a:pt x="0" y="4"/>
                        <a:pt x="2" y="2"/>
                      </a:cubicBezTo>
                      <a:cubicBezTo>
                        <a:pt x="4" y="0"/>
                        <a:pt x="8" y="0"/>
                        <a:pt x="10" y="2"/>
                      </a:cubicBezTo>
                      <a:cubicBezTo>
                        <a:pt x="13" y="4"/>
                        <a:pt x="13" y="8"/>
                        <a:pt x="10" y="1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4" name="Oval 25"/>
                <p:cNvSpPr/>
                <p:nvPr/>
              </p:nvSpPr>
              <p:spPr bwMode="auto">
                <a:xfrm>
                  <a:off x="708841" y="3652754"/>
                  <a:ext cx="34925" cy="3333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5" name="Oval 26"/>
                <p:cNvSpPr/>
                <p:nvPr/>
              </p:nvSpPr>
              <p:spPr bwMode="auto">
                <a:xfrm>
                  <a:off x="948553" y="3892467"/>
                  <a:ext cx="33338" cy="3492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6" name="Oval 27"/>
                <p:cNvSpPr/>
                <p:nvPr/>
              </p:nvSpPr>
              <p:spPr bwMode="auto">
                <a:xfrm>
                  <a:off x="1188266" y="3652754"/>
                  <a:ext cx="33338" cy="3333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07" name="Freeform: Shape 28"/>
                <p:cNvSpPr/>
                <p:nvPr/>
              </p:nvSpPr>
              <p:spPr bwMode="auto">
                <a:xfrm>
                  <a:off x="948553" y="3474954"/>
                  <a:ext cx="176213" cy="2111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5" h="113">
                      <a:moveTo>
                        <a:pt x="84" y="92"/>
                      </a:moveTo>
                      <a:cubicBezTo>
                        <a:pt x="18" y="92"/>
                        <a:pt x="18" y="92"/>
                        <a:pt x="18" y="92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18" y="4"/>
                        <a:pt x="14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1"/>
                        <a:pt x="2" y="113"/>
                        <a:pt x="18" y="113"/>
                      </a:cubicBezTo>
                      <a:cubicBezTo>
                        <a:pt x="84" y="113"/>
                        <a:pt x="84" y="113"/>
                        <a:pt x="84" y="113"/>
                      </a:cubicBezTo>
                      <a:cubicBezTo>
                        <a:pt x="90" y="113"/>
                        <a:pt x="95" y="108"/>
                        <a:pt x="95" y="102"/>
                      </a:cubicBezTo>
                      <a:cubicBezTo>
                        <a:pt x="95" y="96"/>
                        <a:pt x="90" y="92"/>
                        <a:pt x="84" y="92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9525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6" name="Group 29"/>
              <p:cNvGrpSpPr/>
              <p:nvPr/>
            </p:nvGrpSpPr>
            <p:grpSpPr>
              <a:xfrm rot="1427110">
                <a:off x="5963740" y="4116866"/>
                <a:ext cx="1186201" cy="1658620"/>
                <a:chOff x="1443853" y="625392"/>
                <a:chExt cx="733425" cy="1025525"/>
              </a:xfrm>
              <a:solidFill>
                <a:schemeClr val="tx2"/>
              </a:solidFill>
            </p:grpSpPr>
            <p:sp>
              <p:nvSpPr>
                <p:cNvPr id="185" name="Freeform: Shape 30"/>
                <p:cNvSpPr/>
                <p:nvPr/>
              </p:nvSpPr>
              <p:spPr bwMode="auto">
                <a:xfrm>
                  <a:off x="1624828" y="1219117"/>
                  <a:ext cx="342900" cy="3127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6" h="197">
                      <a:moveTo>
                        <a:pt x="188" y="197"/>
                      </a:moveTo>
                      <a:lnTo>
                        <a:pt x="216" y="164"/>
                      </a:lnTo>
                      <a:lnTo>
                        <a:pt x="30" y="0"/>
                      </a:lnTo>
                      <a:lnTo>
                        <a:pt x="0" y="34"/>
                      </a:lnTo>
                      <a:lnTo>
                        <a:pt x="188" y="197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6" name="Freeform: Shape 31"/>
                <p:cNvSpPr/>
                <p:nvPr/>
              </p:nvSpPr>
              <p:spPr bwMode="auto">
                <a:xfrm>
                  <a:off x="1559741" y="850817"/>
                  <a:ext cx="95250" cy="40005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" h="252">
                      <a:moveTo>
                        <a:pt x="17" y="252"/>
                      </a:moveTo>
                      <a:lnTo>
                        <a:pt x="60" y="248"/>
                      </a:lnTo>
                      <a:lnTo>
                        <a:pt x="44" y="0"/>
                      </a:lnTo>
                      <a:lnTo>
                        <a:pt x="0" y="4"/>
                      </a:lnTo>
                      <a:lnTo>
                        <a:pt x="17" y="252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7" name="Freeform: Shape 32"/>
                <p:cNvSpPr/>
                <p:nvPr/>
              </p:nvSpPr>
              <p:spPr bwMode="auto">
                <a:xfrm>
                  <a:off x="1739128" y="1398504"/>
                  <a:ext cx="392113" cy="2000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7" h="126">
                      <a:moveTo>
                        <a:pt x="0" y="103"/>
                      </a:moveTo>
                      <a:lnTo>
                        <a:pt x="237" y="0"/>
                      </a:lnTo>
                      <a:lnTo>
                        <a:pt x="247" y="23"/>
                      </a:lnTo>
                      <a:lnTo>
                        <a:pt x="10" y="126"/>
                      </a:lnTo>
                      <a:lnTo>
                        <a:pt x="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8" name="Freeform: Shape 33"/>
                <p:cNvSpPr/>
                <p:nvPr/>
              </p:nvSpPr>
              <p:spPr bwMode="auto">
                <a:xfrm>
                  <a:off x="1723253" y="1414379"/>
                  <a:ext cx="454025" cy="2365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3" h="127">
                      <a:moveTo>
                        <a:pt x="23" y="124"/>
                      </a:moveTo>
                      <a:cubicBezTo>
                        <a:pt x="233" y="32"/>
                        <a:pt x="233" y="32"/>
                        <a:pt x="233" y="32"/>
                      </a:cubicBezTo>
                      <a:cubicBezTo>
                        <a:pt x="239" y="29"/>
                        <a:pt x="243" y="21"/>
                        <a:pt x="240" y="14"/>
                      </a:cubicBezTo>
                      <a:cubicBezTo>
                        <a:pt x="238" y="10"/>
                        <a:pt x="238" y="10"/>
                        <a:pt x="238" y="10"/>
                      </a:cubicBezTo>
                      <a:cubicBezTo>
                        <a:pt x="235" y="3"/>
                        <a:pt x="227" y="0"/>
                        <a:pt x="220" y="3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3" y="98"/>
                        <a:pt x="0" y="106"/>
                        <a:pt x="3" y="113"/>
                      </a:cubicBezTo>
                      <a:cubicBezTo>
                        <a:pt x="5" y="117"/>
                        <a:pt x="5" y="117"/>
                        <a:pt x="5" y="117"/>
                      </a:cubicBezTo>
                      <a:cubicBezTo>
                        <a:pt x="8" y="124"/>
                        <a:pt x="16" y="127"/>
                        <a:pt x="23" y="12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9" name="Freeform: Shape 34"/>
                <p:cNvSpPr/>
                <p:nvPr/>
              </p:nvSpPr>
              <p:spPr bwMode="auto">
                <a:xfrm>
                  <a:off x="1539103" y="1142917"/>
                  <a:ext cx="155575" cy="1524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82">
                      <a:moveTo>
                        <a:pt x="8" y="56"/>
                      </a:moveTo>
                      <a:cubicBezTo>
                        <a:pt x="16" y="74"/>
                        <a:pt x="38" y="82"/>
                        <a:pt x="56" y="74"/>
                      </a:cubicBezTo>
                      <a:cubicBezTo>
                        <a:pt x="74" y="66"/>
                        <a:pt x="83" y="45"/>
                        <a:pt x="75" y="26"/>
                      </a:cubicBezTo>
                      <a:cubicBezTo>
                        <a:pt x="67" y="8"/>
                        <a:pt x="45" y="0"/>
                        <a:pt x="27" y="8"/>
                      </a:cubicBezTo>
                      <a:cubicBezTo>
                        <a:pt x="8" y="16"/>
                        <a:pt x="0" y="37"/>
                        <a:pt x="8" y="56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0" name="Freeform: Shape 35"/>
                <p:cNvSpPr/>
                <p:nvPr/>
              </p:nvSpPr>
              <p:spPr bwMode="auto">
                <a:xfrm>
                  <a:off x="1570853" y="1171492"/>
                  <a:ext cx="92075" cy="9366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50">
                      <a:moveTo>
                        <a:pt x="4" y="34"/>
                      </a:moveTo>
                      <a:cubicBezTo>
                        <a:pt x="9" y="45"/>
                        <a:pt x="22" y="50"/>
                        <a:pt x="33" y="45"/>
                      </a:cubicBezTo>
                      <a:cubicBezTo>
                        <a:pt x="44" y="40"/>
                        <a:pt x="49" y="27"/>
                        <a:pt x="44" y="16"/>
                      </a:cubicBezTo>
                      <a:cubicBezTo>
                        <a:pt x="39" y="5"/>
                        <a:pt x="27" y="0"/>
                        <a:pt x="16" y="5"/>
                      </a:cubicBezTo>
                      <a:cubicBezTo>
                        <a:pt x="5" y="10"/>
                        <a:pt x="0" y="23"/>
                        <a:pt x="4" y="3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1" name="Freeform: Shape 36"/>
                <p:cNvSpPr/>
                <p:nvPr/>
              </p:nvSpPr>
              <p:spPr bwMode="auto">
                <a:xfrm>
                  <a:off x="1750241" y="717467"/>
                  <a:ext cx="193675" cy="1936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104">
                      <a:moveTo>
                        <a:pt x="5" y="62"/>
                      </a:moveTo>
                      <a:cubicBezTo>
                        <a:pt x="10" y="88"/>
                        <a:pt x="36" y="104"/>
                        <a:pt x="61" y="99"/>
                      </a:cubicBezTo>
                      <a:cubicBezTo>
                        <a:pt x="87" y="94"/>
                        <a:pt x="104" y="69"/>
                        <a:pt x="99" y="43"/>
                      </a:cubicBezTo>
                      <a:cubicBezTo>
                        <a:pt x="94" y="17"/>
                        <a:pt x="69" y="0"/>
                        <a:pt x="43" y="5"/>
                      </a:cubicBezTo>
                      <a:cubicBezTo>
                        <a:pt x="17" y="10"/>
                        <a:pt x="0" y="36"/>
                        <a:pt x="5" y="62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92" name="Freeform: Shape 37"/>
                <p:cNvSpPr/>
                <p:nvPr/>
              </p:nvSpPr>
              <p:spPr bwMode="auto">
                <a:xfrm>
                  <a:off x="1443853" y="625392"/>
                  <a:ext cx="477838" cy="3635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56" h="195">
                      <a:moveTo>
                        <a:pt x="44" y="93"/>
                      </a:moveTo>
                      <a:cubicBezTo>
                        <a:pt x="94" y="83"/>
                        <a:pt x="94" y="83"/>
                        <a:pt x="94" y="83"/>
                      </a:cubicBezTo>
                      <a:cubicBezTo>
                        <a:pt x="217" y="0"/>
                        <a:pt x="217" y="0"/>
                        <a:pt x="217" y="0"/>
                      </a:cubicBezTo>
                      <a:cubicBezTo>
                        <a:pt x="256" y="195"/>
                        <a:pt x="256" y="195"/>
                        <a:pt x="256" y="195"/>
                      </a:cubicBezTo>
                      <a:cubicBezTo>
                        <a:pt x="110" y="165"/>
                        <a:pt x="110" y="165"/>
                        <a:pt x="110" y="165"/>
                      </a:cubicBezTo>
                      <a:cubicBezTo>
                        <a:pt x="60" y="175"/>
                        <a:pt x="60" y="175"/>
                        <a:pt x="60" y="175"/>
                      </a:cubicBezTo>
                      <a:cubicBezTo>
                        <a:pt x="60" y="175"/>
                        <a:pt x="16" y="183"/>
                        <a:pt x="8" y="143"/>
                      </a:cubicBezTo>
                      <a:cubicBezTo>
                        <a:pt x="0" y="103"/>
                        <a:pt x="44" y="93"/>
                        <a:pt x="44" y="93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 w="9525">
                  <a:solidFill>
                    <a:schemeClr val="bg1"/>
                  </a:solidFill>
                  <a:round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8" name="Group 39"/>
              <p:cNvGrpSpPr/>
              <p:nvPr/>
            </p:nvGrpSpPr>
            <p:grpSpPr>
              <a:xfrm>
                <a:off x="9019300" y="2127622"/>
                <a:ext cx="703381" cy="800545"/>
                <a:chOff x="4320404" y="773029"/>
                <a:chExt cx="769938" cy="876300"/>
              </a:xfrm>
            </p:grpSpPr>
            <p:sp>
              <p:nvSpPr>
                <p:cNvPr id="176" name="Freeform: Shape 40"/>
                <p:cNvSpPr/>
                <p:nvPr/>
              </p:nvSpPr>
              <p:spPr bwMode="auto">
                <a:xfrm>
                  <a:off x="4320404" y="773029"/>
                  <a:ext cx="769938" cy="8763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5" h="552">
                      <a:moveTo>
                        <a:pt x="399" y="552"/>
                      </a:moveTo>
                      <a:lnTo>
                        <a:pt x="0" y="471"/>
                      </a:lnTo>
                      <a:lnTo>
                        <a:pt x="95" y="0"/>
                      </a:lnTo>
                      <a:lnTo>
                        <a:pt x="444" y="70"/>
                      </a:lnTo>
                      <a:lnTo>
                        <a:pt x="452" y="109"/>
                      </a:lnTo>
                      <a:lnTo>
                        <a:pt x="485" y="128"/>
                      </a:lnTo>
                      <a:lnTo>
                        <a:pt x="399" y="55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7" name="Freeform: Shape 41"/>
                <p:cNvSpPr/>
                <p:nvPr/>
              </p:nvSpPr>
              <p:spPr bwMode="auto">
                <a:xfrm>
                  <a:off x="5025254" y="884154"/>
                  <a:ext cx="65088" cy="920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58">
                      <a:moveTo>
                        <a:pt x="0" y="0"/>
                      </a:moveTo>
                      <a:lnTo>
                        <a:pt x="1" y="43"/>
                      </a:lnTo>
                      <a:lnTo>
                        <a:pt x="41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8" name="Freeform: Shape 42"/>
                <p:cNvSpPr/>
                <p:nvPr/>
              </p:nvSpPr>
              <p:spPr bwMode="auto">
                <a:xfrm>
                  <a:off x="4491854" y="888917"/>
                  <a:ext cx="214313" cy="635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" h="34">
                      <a:moveTo>
                        <a:pt x="109" y="34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ubicBezTo>
                        <a:pt x="111" y="22"/>
                        <a:pt x="111" y="22"/>
                        <a:pt x="111" y="22"/>
                      </a:cubicBezTo>
                      <a:cubicBezTo>
                        <a:pt x="113" y="22"/>
                        <a:pt x="115" y="24"/>
                        <a:pt x="114" y="2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3" y="33"/>
                        <a:pt x="111" y="34"/>
                        <a:pt x="109" y="34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9" name="Freeform: Shape 43"/>
                <p:cNvSpPr/>
                <p:nvPr/>
              </p:nvSpPr>
              <p:spPr bwMode="auto">
                <a:xfrm>
                  <a:off x="4487091" y="99369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3" y="0"/>
                        <a:pt x="5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0" name="Freeform: Shape 44"/>
                <p:cNvSpPr/>
                <p:nvPr/>
              </p:nvSpPr>
              <p:spPr bwMode="auto">
                <a:xfrm>
                  <a:off x="4471216" y="1074654"/>
                  <a:ext cx="512763" cy="1254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1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1" name="Freeform: Shape 45"/>
                <p:cNvSpPr/>
                <p:nvPr/>
              </p:nvSpPr>
              <p:spPr bwMode="auto">
                <a:xfrm>
                  <a:off x="4453754" y="11587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1"/>
                        <a:pt x="0" y="9"/>
                        <a:pt x="0" y="7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2" name="Freeform: Shape 46"/>
                <p:cNvSpPr/>
                <p:nvPr/>
              </p:nvSpPr>
              <p:spPr bwMode="auto">
                <a:xfrm>
                  <a:off x="4437879" y="124134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3" name="Freeform: Shape 47"/>
                <p:cNvSpPr/>
                <p:nvPr/>
              </p:nvSpPr>
              <p:spPr bwMode="auto">
                <a:xfrm>
                  <a:off x="4420416" y="13238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2"/>
                        <a:pt x="4" y="0"/>
                        <a:pt x="6" y="1"/>
                      </a:cubicBezTo>
                      <a:cubicBezTo>
                        <a:pt x="272" y="55"/>
                        <a:pt x="272" y="55"/>
                        <a:pt x="272" y="55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4"/>
                        <a:pt x="274" y="64"/>
                        <a:pt x="274" y="64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84" name="Freeform: Shape 48"/>
                <p:cNvSpPr/>
                <p:nvPr/>
              </p:nvSpPr>
              <p:spPr bwMode="auto">
                <a:xfrm>
                  <a:off x="4404541" y="140644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49" name="Group 49"/>
              <p:cNvGrpSpPr/>
              <p:nvPr/>
            </p:nvGrpSpPr>
            <p:grpSpPr>
              <a:xfrm rot="20693108">
                <a:off x="10144579" y="4079259"/>
                <a:ext cx="979144" cy="1114402"/>
                <a:chOff x="4320404" y="773029"/>
                <a:chExt cx="769938" cy="876300"/>
              </a:xfrm>
            </p:grpSpPr>
            <p:sp>
              <p:nvSpPr>
                <p:cNvPr id="167" name="Freeform: Shape 50"/>
                <p:cNvSpPr/>
                <p:nvPr/>
              </p:nvSpPr>
              <p:spPr bwMode="auto">
                <a:xfrm>
                  <a:off x="4320404" y="773029"/>
                  <a:ext cx="769938" cy="8763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5" h="552">
                      <a:moveTo>
                        <a:pt x="399" y="552"/>
                      </a:moveTo>
                      <a:lnTo>
                        <a:pt x="0" y="471"/>
                      </a:lnTo>
                      <a:lnTo>
                        <a:pt x="95" y="0"/>
                      </a:lnTo>
                      <a:lnTo>
                        <a:pt x="444" y="70"/>
                      </a:lnTo>
                      <a:lnTo>
                        <a:pt x="452" y="109"/>
                      </a:lnTo>
                      <a:lnTo>
                        <a:pt x="485" y="128"/>
                      </a:lnTo>
                      <a:lnTo>
                        <a:pt x="399" y="5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8" name="Freeform: Shape 51"/>
                <p:cNvSpPr/>
                <p:nvPr/>
              </p:nvSpPr>
              <p:spPr bwMode="auto">
                <a:xfrm>
                  <a:off x="5025254" y="884154"/>
                  <a:ext cx="65088" cy="920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58">
                      <a:moveTo>
                        <a:pt x="0" y="0"/>
                      </a:moveTo>
                      <a:lnTo>
                        <a:pt x="1" y="43"/>
                      </a:lnTo>
                      <a:lnTo>
                        <a:pt x="41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9" name="Freeform: Shape 52"/>
                <p:cNvSpPr/>
                <p:nvPr/>
              </p:nvSpPr>
              <p:spPr bwMode="auto">
                <a:xfrm>
                  <a:off x="4491854" y="888917"/>
                  <a:ext cx="214313" cy="635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" h="34">
                      <a:moveTo>
                        <a:pt x="109" y="34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ubicBezTo>
                        <a:pt x="111" y="22"/>
                        <a:pt x="111" y="22"/>
                        <a:pt x="111" y="22"/>
                      </a:cubicBezTo>
                      <a:cubicBezTo>
                        <a:pt x="113" y="22"/>
                        <a:pt x="115" y="24"/>
                        <a:pt x="114" y="2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3" y="33"/>
                        <a:pt x="111" y="34"/>
                        <a:pt x="109" y="34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0" name="Freeform: Shape 53"/>
                <p:cNvSpPr/>
                <p:nvPr/>
              </p:nvSpPr>
              <p:spPr bwMode="auto">
                <a:xfrm>
                  <a:off x="4487091" y="99369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3" y="0"/>
                        <a:pt x="5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1" name="Freeform: Shape 54"/>
                <p:cNvSpPr/>
                <p:nvPr/>
              </p:nvSpPr>
              <p:spPr bwMode="auto">
                <a:xfrm>
                  <a:off x="4471216" y="1074654"/>
                  <a:ext cx="512763" cy="1254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1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2" name="Freeform: Shape 55"/>
                <p:cNvSpPr/>
                <p:nvPr/>
              </p:nvSpPr>
              <p:spPr bwMode="auto">
                <a:xfrm>
                  <a:off x="4453754" y="11587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1"/>
                        <a:pt x="0" y="9"/>
                        <a:pt x="0" y="7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3" name="Freeform: Shape 56"/>
                <p:cNvSpPr/>
                <p:nvPr/>
              </p:nvSpPr>
              <p:spPr bwMode="auto">
                <a:xfrm>
                  <a:off x="4437879" y="124134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4" name="Freeform: Shape 57"/>
                <p:cNvSpPr/>
                <p:nvPr/>
              </p:nvSpPr>
              <p:spPr bwMode="auto">
                <a:xfrm>
                  <a:off x="4420416" y="13238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2"/>
                        <a:pt x="4" y="0"/>
                        <a:pt x="6" y="1"/>
                      </a:cubicBezTo>
                      <a:cubicBezTo>
                        <a:pt x="272" y="55"/>
                        <a:pt x="272" y="55"/>
                        <a:pt x="272" y="55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4"/>
                        <a:pt x="274" y="64"/>
                        <a:pt x="274" y="64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75" name="Freeform: Shape 58"/>
                <p:cNvSpPr/>
                <p:nvPr/>
              </p:nvSpPr>
              <p:spPr bwMode="auto">
                <a:xfrm>
                  <a:off x="4404541" y="140644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0" name="Group 59"/>
              <p:cNvGrpSpPr/>
              <p:nvPr/>
            </p:nvGrpSpPr>
            <p:grpSpPr>
              <a:xfrm rot="19739806">
                <a:off x="6653174" y="2636215"/>
                <a:ext cx="747592" cy="850864"/>
                <a:chOff x="4320404" y="773029"/>
                <a:chExt cx="769938" cy="876300"/>
              </a:xfrm>
            </p:grpSpPr>
            <p:sp>
              <p:nvSpPr>
                <p:cNvPr id="158" name="Freeform: Shape 60"/>
                <p:cNvSpPr/>
                <p:nvPr/>
              </p:nvSpPr>
              <p:spPr bwMode="auto">
                <a:xfrm>
                  <a:off x="4320404" y="773029"/>
                  <a:ext cx="769938" cy="8763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5" h="552">
                      <a:moveTo>
                        <a:pt x="399" y="552"/>
                      </a:moveTo>
                      <a:lnTo>
                        <a:pt x="0" y="471"/>
                      </a:lnTo>
                      <a:lnTo>
                        <a:pt x="95" y="0"/>
                      </a:lnTo>
                      <a:lnTo>
                        <a:pt x="444" y="70"/>
                      </a:lnTo>
                      <a:lnTo>
                        <a:pt x="452" y="109"/>
                      </a:lnTo>
                      <a:lnTo>
                        <a:pt x="485" y="128"/>
                      </a:lnTo>
                      <a:lnTo>
                        <a:pt x="399" y="5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9" name="Freeform: Shape 61"/>
                <p:cNvSpPr/>
                <p:nvPr/>
              </p:nvSpPr>
              <p:spPr bwMode="auto">
                <a:xfrm>
                  <a:off x="5025254" y="884154"/>
                  <a:ext cx="65088" cy="920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58">
                      <a:moveTo>
                        <a:pt x="0" y="0"/>
                      </a:moveTo>
                      <a:lnTo>
                        <a:pt x="1" y="43"/>
                      </a:lnTo>
                      <a:lnTo>
                        <a:pt x="41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0" name="Freeform: Shape 62"/>
                <p:cNvSpPr/>
                <p:nvPr/>
              </p:nvSpPr>
              <p:spPr bwMode="auto">
                <a:xfrm>
                  <a:off x="4491854" y="888917"/>
                  <a:ext cx="214313" cy="635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" h="34">
                      <a:moveTo>
                        <a:pt x="109" y="34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ubicBezTo>
                        <a:pt x="111" y="22"/>
                        <a:pt x="111" y="22"/>
                        <a:pt x="111" y="22"/>
                      </a:cubicBezTo>
                      <a:cubicBezTo>
                        <a:pt x="113" y="22"/>
                        <a:pt x="115" y="24"/>
                        <a:pt x="114" y="2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3" y="33"/>
                        <a:pt x="111" y="34"/>
                        <a:pt x="109" y="34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1" name="Freeform: Shape 63"/>
                <p:cNvSpPr/>
                <p:nvPr/>
              </p:nvSpPr>
              <p:spPr bwMode="auto">
                <a:xfrm>
                  <a:off x="4487091" y="99369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3" y="0"/>
                        <a:pt x="5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2" name="Freeform: Shape 64"/>
                <p:cNvSpPr/>
                <p:nvPr/>
              </p:nvSpPr>
              <p:spPr bwMode="auto">
                <a:xfrm>
                  <a:off x="4471216" y="1074654"/>
                  <a:ext cx="512763" cy="1254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1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3" name="Freeform: Shape 65"/>
                <p:cNvSpPr/>
                <p:nvPr/>
              </p:nvSpPr>
              <p:spPr bwMode="auto">
                <a:xfrm>
                  <a:off x="4453754" y="11587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1"/>
                        <a:pt x="0" y="9"/>
                        <a:pt x="0" y="7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4" name="Freeform: Shape 66"/>
                <p:cNvSpPr/>
                <p:nvPr/>
              </p:nvSpPr>
              <p:spPr bwMode="auto">
                <a:xfrm>
                  <a:off x="4437879" y="124134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5" name="Freeform: Shape 67"/>
                <p:cNvSpPr/>
                <p:nvPr/>
              </p:nvSpPr>
              <p:spPr bwMode="auto">
                <a:xfrm>
                  <a:off x="4420416" y="13238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2"/>
                        <a:pt x="4" y="0"/>
                        <a:pt x="6" y="1"/>
                      </a:cubicBezTo>
                      <a:cubicBezTo>
                        <a:pt x="272" y="55"/>
                        <a:pt x="272" y="55"/>
                        <a:pt x="272" y="55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4"/>
                        <a:pt x="274" y="64"/>
                        <a:pt x="274" y="64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66" name="Freeform: Shape 68"/>
                <p:cNvSpPr/>
                <p:nvPr/>
              </p:nvSpPr>
              <p:spPr bwMode="auto">
                <a:xfrm>
                  <a:off x="4404541" y="140644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1" name="Group 69"/>
              <p:cNvGrpSpPr/>
              <p:nvPr/>
            </p:nvGrpSpPr>
            <p:grpSpPr>
              <a:xfrm rot="20395485">
                <a:off x="7956871" y="2707940"/>
                <a:ext cx="747592" cy="850864"/>
                <a:chOff x="4320404" y="773029"/>
                <a:chExt cx="769938" cy="876300"/>
              </a:xfrm>
            </p:grpSpPr>
            <p:sp>
              <p:nvSpPr>
                <p:cNvPr id="149" name="Freeform: Shape 70"/>
                <p:cNvSpPr/>
                <p:nvPr/>
              </p:nvSpPr>
              <p:spPr bwMode="auto">
                <a:xfrm>
                  <a:off x="4320404" y="773029"/>
                  <a:ext cx="769938" cy="8763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85" h="552">
                      <a:moveTo>
                        <a:pt x="399" y="552"/>
                      </a:moveTo>
                      <a:lnTo>
                        <a:pt x="0" y="471"/>
                      </a:lnTo>
                      <a:lnTo>
                        <a:pt x="95" y="0"/>
                      </a:lnTo>
                      <a:lnTo>
                        <a:pt x="444" y="70"/>
                      </a:lnTo>
                      <a:lnTo>
                        <a:pt x="452" y="109"/>
                      </a:lnTo>
                      <a:lnTo>
                        <a:pt x="485" y="128"/>
                      </a:lnTo>
                      <a:lnTo>
                        <a:pt x="399" y="55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0" name="Freeform: Shape 71"/>
                <p:cNvSpPr/>
                <p:nvPr/>
              </p:nvSpPr>
              <p:spPr bwMode="auto">
                <a:xfrm>
                  <a:off x="5025254" y="884154"/>
                  <a:ext cx="65088" cy="9207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1" h="58">
                      <a:moveTo>
                        <a:pt x="0" y="0"/>
                      </a:moveTo>
                      <a:lnTo>
                        <a:pt x="1" y="43"/>
                      </a:lnTo>
                      <a:lnTo>
                        <a:pt x="41" y="5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1" name="Freeform: Shape 72"/>
                <p:cNvSpPr/>
                <p:nvPr/>
              </p:nvSpPr>
              <p:spPr bwMode="auto">
                <a:xfrm>
                  <a:off x="4491854" y="888917"/>
                  <a:ext cx="214313" cy="635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5" h="34">
                      <a:moveTo>
                        <a:pt x="109" y="34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ubicBezTo>
                        <a:pt x="111" y="22"/>
                        <a:pt x="111" y="22"/>
                        <a:pt x="111" y="22"/>
                      </a:cubicBezTo>
                      <a:cubicBezTo>
                        <a:pt x="113" y="22"/>
                        <a:pt x="115" y="24"/>
                        <a:pt x="114" y="26"/>
                      </a:cubicBezTo>
                      <a:cubicBezTo>
                        <a:pt x="113" y="31"/>
                        <a:pt x="113" y="31"/>
                        <a:pt x="113" y="31"/>
                      </a:cubicBezTo>
                      <a:cubicBezTo>
                        <a:pt x="113" y="33"/>
                        <a:pt x="111" y="34"/>
                        <a:pt x="109" y="34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2" name="Freeform: Shape 73"/>
                <p:cNvSpPr/>
                <p:nvPr/>
              </p:nvSpPr>
              <p:spPr bwMode="auto">
                <a:xfrm>
                  <a:off x="4487091" y="99369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3" y="0"/>
                        <a:pt x="5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3" name="Freeform: Shape 74"/>
                <p:cNvSpPr/>
                <p:nvPr/>
              </p:nvSpPr>
              <p:spPr bwMode="auto">
                <a:xfrm>
                  <a:off x="4471216" y="1074654"/>
                  <a:ext cx="512763" cy="1254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1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4" name="Freeform: Shape 75"/>
                <p:cNvSpPr/>
                <p:nvPr/>
              </p:nvSpPr>
              <p:spPr bwMode="auto">
                <a:xfrm>
                  <a:off x="4453754" y="11587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1"/>
                        <a:pt x="0" y="9"/>
                        <a:pt x="0" y="7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5" name="Freeform: Shape 76"/>
                <p:cNvSpPr/>
                <p:nvPr/>
              </p:nvSpPr>
              <p:spPr bwMode="auto">
                <a:xfrm>
                  <a:off x="4437879" y="1241342"/>
                  <a:ext cx="512763" cy="1222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5"/>
                        <a:pt x="275" y="57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6" name="Freeform: Shape 77"/>
                <p:cNvSpPr/>
                <p:nvPr/>
              </p:nvSpPr>
              <p:spPr bwMode="auto">
                <a:xfrm>
                  <a:off x="4420416" y="132389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7">
                      <a:moveTo>
                        <a:pt x="270" y="66"/>
                      </a:move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2"/>
                        <a:pt x="4" y="0"/>
                        <a:pt x="6" y="1"/>
                      </a:cubicBezTo>
                      <a:cubicBezTo>
                        <a:pt x="272" y="55"/>
                        <a:pt x="272" y="55"/>
                        <a:pt x="272" y="55"/>
                      </a:cubicBezTo>
                      <a:cubicBezTo>
                        <a:pt x="274" y="55"/>
                        <a:pt x="275" y="57"/>
                        <a:pt x="275" y="59"/>
                      </a:cubicBezTo>
                      <a:cubicBezTo>
                        <a:pt x="274" y="64"/>
                        <a:pt x="274" y="64"/>
                        <a:pt x="274" y="64"/>
                      </a:cubicBezTo>
                      <a:cubicBezTo>
                        <a:pt x="274" y="65"/>
                        <a:pt x="272" y="67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57" name="Freeform: Shape 78"/>
                <p:cNvSpPr/>
                <p:nvPr/>
              </p:nvSpPr>
              <p:spPr bwMode="auto">
                <a:xfrm>
                  <a:off x="4404541" y="1406442"/>
                  <a:ext cx="512763" cy="123825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5" h="66">
                      <a:moveTo>
                        <a:pt x="270" y="66"/>
                      </a:move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1" y="12"/>
                        <a:pt x="0" y="10"/>
                        <a:pt x="0" y="8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2" y="1"/>
                        <a:pt x="4" y="0"/>
                        <a:pt x="6" y="0"/>
                      </a:cubicBezTo>
                      <a:cubicBezTo>
                        <a:pt x="272" y="54"/>
                        <a:pt x="272" y="54"/>
                        <a:pt x="272" y="54"/>
                      </a:cubicBezTo>
                      <a:cubicBezTo>
                        <a:pt x="274" y="54"/>
                        <a:pt x="275" y="56"/>
                        <a:pt x="275" y="58"/>
                      </a:cubicBezTo>
                      <a:cubicBezTo>
                        <a:pt x="274" y="63"/>
                        <a:pt x="274" y="63"/>
                        <a:pt x="274" y="63"/>
                      </a:cubicBezTo>
                      <a:cubicBezTo>
                        <a:pt x="274" y="65"/>
                        <a:pt x="272" y="66"/>
                        <a:pt x="270" y="6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52" name="Group 1"/>
              <p:cNvGrpSpPr/>
              <p:nvPr/>
            </p:nvGrpSpPr>
            <p:grpSpPr>
              <a:xfrm>
                <a:off x="6115123" y="1736468"/>
                <a:ext cx="4636420" cy="3637140"/>
                <a:chOff x="5569700" y="1245453"/>
                <a:chExt cx="5530581" cy="4338583"/>
              </a:xfrm>
              <a:solidFill>
                <a:schemeClr val="tx2">
                  <a:lumMod val="40000"/>
                  <a:lumOff val="60000"/>
                </a:schemeClr>
              </a:solidFill>
            </p:grpSpPr>
            <p:grpSp>
              <p:nvGrpSpPr>
                <p:cNvPr id="57" name="Group 2"/>
                <p:cNvGrpSpPr/>
                <p:nvPr/>
              </p:nvGrpSpPr>
              <p:grpSpPr>
                <a:xfrm>
                  <a:off x="7239913" y="2784172"/>
                  <a:ext cx="213149" cy="314195"/>
                  <a:chOff x="5303135" y="5279509"/>
                  <a:chExt cx="214184" cy="315721"/>
                </a:xfrm>
                <a:grpFill/>
              </p:grpSpPr>
              <p:sp>
                <p:nvSpPr>
                  <p:cNvPr id="146" name="Freeform: Shape 3"/>
                  <p:cNvSpPr/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  <a:gd name="T54" fmla="*/ 2318 h 2362"/>
                      <a:gd name="T55" fmla="*/ 2318 h 2362"/>
                      <a:gd name="T56" fmla="*/ 2318 h 2362"/>
                      <a:gd name="T57" fmla="*/ 2318 h 2362"/>
                      <a:gd name="T58" fmla="*/ 2318 h 2362"/>
                      <a:gd name="T59" fmla="*/ 2318 h 2362"/>
                      <a:gd name="T60" fmla="*/ 2318 h 2362"/>
                      <a:gd name="T61" fmla="*/ 2318 h 2362"/>
                      <a:gd name="T62" fmla="*/ 2318 h 2362"/>
                      <a:gd name="T63" fmla="*/ 2318 h 2362"/>
                      <a:gd name="T64" fmla="*/ 2318 h 2362"/>
                      <a:gd name="T65" fmla="*/ 2318 h 2362"/>
                      <a:gd name="T66" fmla="*/ 2318 h 2362"/>
                      <a:gd name="T67" fmla="*/ 2318 h 2362"/>
                      <a:gd name="T68" fmla="*/ 2318 h 2362"/>
                      <a:gd name="T69" fmla="*/ 2318 h 2362"/>
                      <a:gd name="T70" fmla="*/ 2318 h 2362"/>
                      <a:gd name="T71" fmla="*/ 2318 h 2362"/>
                      <a:gd name="T72" fmla="*/ 2318 h 2362"/>
                      <a:gd name="T73" fmla="*/ 2318 h 2362"/>
                      <a:gd name="T74" fmla="*/ 2318 h 2362"/>
                      <a:gd name="T75" fmla="*/ 2318 h 2362"/>
                      <a:gd name="T76" fmla="*/ 2318 h 2362"/>
                      <a:gd name="T77" fmla="*/ 2318 h 2362"/>
                      <a:gd name="T78" fmla="*/ 2318 h 2362"/>
                      <a:gd name="T79" fmla="*/ 2318 h 2362"/>
                      <a:gd name="T80" fmla="*/ 2318 h 2362"/>
                      <a:gd name="T8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7" name="Freeform: Shape 4"/>
                  <p:cNvSpPr/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8" name="Freeform: Shape 5"/>
                  <p:cNvSpPr/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sp>
              <p:nvSpPr>
                <p:cNvPr id="58" name="Freeform: Shape 79"/>
                <p:cNvSpPr/>
                <p:nvPr/>
              </p:nvSpPr>
              <p:spPr bwMode="auto">
                <a:xfrm>
                  <a:off x="5569700" y="4524670"/>
                  <a:ext cx="378931" cy="273146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</a:p>
              </p:txBody>
            </p:sp>
            <p:grpSp>
              <p:nvGrpSpPr>
                <p:cNvPr id="59" name="Group 80"/>
                <p:cNvGrpSpPr/>
                <p:nvPr/>
              </p:nvGrpSpPr>
              <p:grpSpPr>
                <a:xfrm>
                  <a:off x="6407880" y="1932955"/>
                  <a:ext cx="311041" cy="391562"/>
                  <a:chOff x="4541592" y="4960612"/>
                  <a:chExt cx="312551" cy="393463"/>
                </a:xfrm>
                <a:grpFill/>
              </p:grpSpPr>
              <p:sp>
                <p:nvSpPr>
                  <p:cNvPr id="139" name="Freeform: Shape 81"/>
                  <p:cNvSpPr/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0" name="Freeform: Shape 82"/>
                  <p:cNvSpPr/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1" name="Freeform: Shape 83"/>
                  <p:cNvSpPr/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2" name="Freeform: Shape 84"/>
                  <p:cNvSpPr/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3" name="Freeform: Shape 85"/>
                  <p:cNvSpPr/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4" name="Freeform: Shape 86"/>
                  <p:cNvSpPr/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45" name="Freeform: Shape 87"/>
                  <p:cNvSpPr/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  <a:gd name="T54" fmla="*/ 2318 h 2362"/>
                      <a:gd name="T55" fmla="*/ 2318 h 2362"/>
                      <a:gd name="T56" fmla="*/ 2318 h 2362"/>
                      <a:gd name="T57" fmla="*/ 2318 h 2362"/>
                      <a:gd name="T58" fmla="*/ 2318 h 2362"/>
                      <a:gd name="T59" fmla="*/ 2318 h 2362"/>
                      <a:gd name="T60" fmla="*/ 2318 h 2362"/>
                      <a:gd name="T61" fmla="*/ 2318 h 2362"/>
                      <a:gd name="T62" fmla="*/ 2318 h 2362"/>
                      <a:gd name="T63" fmla="*/ 2318 h 2362"/>
                      <a:gd name="T64" fmla="*/ 2318 h 2362"/>
                      <a:gd name="T65" fmla="*/ 2318 h 2362"/>
                      <a:gd name="T66" fmla="*/ 2318 h 2362"/>
                      <a:gd name="T67" fmla="*/ 2318 h 2362"/>
                      <a:gd name="T68" fmla="*/ 2318 h 2362"/>
                      <a:gd name="T69" fmla="*/ 2318 h 2362"/>
                      <a:gd name="T70" fmla="*/ 2318 h 2362"/>
                      <a:gd name="T71" fmla="*/ 2318 h 2362"/>
                      <a:gd name="T72" fmla="*/ 2318 h 2362"/>
                      <a:gd name="T73" fmla="*/ 2318 h 2362"/>
                      <a:gd name="T74" fmla="*/ 2318 h 2362"/>
                      <a:gd name="T75" fmla="*/ 2318 h 2362"/>
                      <a:gd name="T76" fmla="*/ 2318 h 2362"/>
                      <a:gd name="T77" fmla="*/ 2318 h 2362"/>
                      <a:gd name="T78" fmla="*/ 2318 h 2362"/>
                      <a:gd name="T79" fmla="*/ 2318 h 2362"/>
                      <a:gd name="T80" fmla="*/ 2318 h 2362"/>
                      <a:gd name="T81" fmla="*/ 2318 h 2362"/>
                      <a:gd name="T82" fmla="*/ 2318 h 2362"/>
                      <a:gd name="T83" fmla="*/ 2318 h 2362"/>
                      <a:gd name="T84" fmla="*/ 2318 h 2362"/>
                      <a:gd name="T85" fmla="*/ 2318 h 2362"/>
                      <a:gd name="T86" fmla="*/ 2318 h 2362"/>
                      <a:gd name="T87" fmla="*/ 2318 h 2362"/>
                      <a:gd name="T88" fmla="*/ 2318 h 2362"/>
                      <a:gd name="T89" fmla="*/ 2318 h 2362"/>
                      <a:gd name="T90" fmla="*/ 2318 h 2362"/>
                      <a:gd name="T91" fmla="*/ 2318 h 2362"/>
                      <a:gd name="T92" fmla="*/ 2318 h 2362"/>
                      <a:gd name="T93" fmla="*/ 2318 h 2362"/>
                      <a:gd name="T94" fmla="*/ 2318 h 2362"/>
                      <a:gd name="T95" fmla="*/ 2318 h 2362"/>
                      <a:gd name="T96" fmla="*/ 2318 h 2362"/>
                      <a:gd name="T97" fmla="*/ 2318 h 2362"/>
                      <a:gd name="T98" fmla="*/ 2318 h 2362"/>
                      <a:gd name="T9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0" name="Group 88"/>
                <p:cNvGrpSpPr/>
                <p:nvPr/>
              </p:nvGrpSpPr>
              <p:grpSpPr>
                <a:xfrm>
                  <a:off x="6144878" y="3174491"/>
                  <a:ext cx="311039" cy="440507"/>
                  <a:chOff x="5698186" y="1950933"/>
                  <a:chExt cx="312549" cy="442646"/>
                </a:xfrm>
                <a:grpFill/>
              </p:grpSpPr>
              <p:sp>
                <p:nvSpPr>
                  <p:cNvPr id="136" name="Freeform: Shape 89"/>
                  <p:cNvSpPr/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7" name="Freeform: Shape 90"/>
                  <p:cNvSpPr/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8" name="Freeform: Shape 91"/>
                  <p:cNvSpPr/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1" name="Group 92"/>
                <p:cNvGrpSpPr/>
                <p:nvPr/>
              </p:nvGrpSpPr>
              <p:grpSpPr>
                <a:xfrm>
                  <a:off x="10871341" y="5236510"/>
                  <a:ext cx="228940" cy="325250"/>
                  <a:chOff x="4382937" y="5523837"/>
                  <a:chExt cx="230051" cy="326829"/>
                </a:xfrm>
                <a:grpFill/>
              </p:grpSpPr>
              <p:sp>
                <p:nvSpPr>
                  <p:cNvPr id="133" name="Freeform: Shape 93"/>
                  <p:cNvSpPr/>
                  <p:nvPr/>
                </p:nvSpPr>
                <p:spPr bwMode="auto">
                  <a:xfrm>
                    <a:off x="4382937" y="5523837"/>
                    <a:ext cx="226877" cy="32682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" h="87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4" name="Freeform: Shape 94"/>
                  <p:cNvSpPr/>
                  <p:nvPr/>
                </p:nvSpPr>
                <p:spPr bwMode="auto">
                  <a:xfrm>
                    <a:off x="4462265" y="5527010"/>
                    <a:ext cx="150723" cy="3157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0" h="84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5" name="Freeform: Shape 95"/>
                  <p:cNvSpPr/>
                  <p:nvPr/>
                </p:nvSpPr>
                <p:spPr bwMode="auto">
                  <a:xfrm>
                    <a:off x="4394044" y="5715808"/>
                    <a:ext cx="68222" cy="3649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2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2" name="Group 96"/>
                <p:cNvGrpSpPr/>
                <p:nvPr/>
              </p:nvGrpSpPr>
              <p:grpSpPr>
                <a:xfrm>
                  <a:off x="7426036" y="1834200"/>
                  <a:ext cx="404194" cy="675760"/>
                  <a:chOff x="5714051" y="2563340"/>
                  <a:chExt cx="406156" cy="679041"/>
                </a:xfrm>
                <a:grpFill/>
              </p:grpSpPr>
              <p:sp>
                <p:nvSpPr>
                  <p:cNvPr id="119" name="Freeform: Shape 97"/>
                  <p:cNvSpPr/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0" name="Freeform: Shape 98"/>
                  <p:cNvSpPr/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1" name="Freeform: Shape 99"/>
                  <p:cNvSpPr/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2" name="Freeform: Shape 100"/>
                  <p:cNvSpPr/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3" name="Freeform: Shape 101"/>
                  <p:cNvSpPr/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4" name="Freeform: Shape 102"/>
                  <p:cNvSpPr/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5" name="Freeform: Shape 103"/>
                  <p:cNvSpPr/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6" name="Freeform: Shape 104"/>
                  <p:cNvSpPr/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7" name="Freeform: Shape 105"/>
                  <p:cNvSpPr/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8" name="Freeform: Shape 106"/>
                  <p:cNvSpPr/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29" name="Freeform: Shape 107"/>
                  <p:cNvSpPr/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0" name="Freeform: Shape 108"/>
                  <p:cNvSpPr/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1" name="Freeform: Shape 109"/>
                  <p:cNvSpPr/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32" name="Freeform: Shape 110"/>
                  <p:cNvSpPr/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3" name="Group 111"/>
                <p:cNvGrpSpPr/>
                <p:nvPr/>
              </p:nvGrpSpPr>
              <p:grpSpPr>
                <a:xfrm>
                  <a:off x="6831596" y="4873774"/>
                  <a:ext cx="307880" cy="412089"/>
                  <a:chOff x="3957743" y="5628549"/>
                  <a:chExt cx="309377" cy="414088"/>
                </a:xfrm>
                <a:grpFill/>
              </p:grpSpPr>
              <p:sp>
                <p:nvSpPr>
                  <p:cNvPr id="113" name="Freeform: Shape 112"/>
                  <p:cNvSpPr/>
                  <p:nvPr/>
                </p:nvSpPr>
                <p:spPr bwMode="auto">
                  <a:xfrm>
                    <a:off x="3957743" y="5639654"/>
                    <a:ext cx="120578" cy="1507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4" name="Freeform: Shape 113"/>
                  <p:cNvSpPr/>
                  <p:nvPr/>
                </p:nvSpPr>
                <p:spPr bwMode="auto">
                  <a:xfrm>
                    <a:off x="3987888" y="5647588"/>
                    <a:ext cx="134857" cy="1507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5" name="Freeform: Shape 114"/>
                  <p:cNvSpPr/>
                  <p:nvPr/>
                </p:nvSpPr>
                <p:spPr bwMode="auto">
                  <a:xfrm>
                    <a:off x="4105292" y="5883982"/>
                    <a:ext cx="120578" cy="1507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6" name="Freeform: Shape 115"/>
                  <p:cNvSpPr/>
                  <p:nvPr/>
                </p:nvSpPr>
                <p:spPr bwMode="auto">
                  <a:xfrm>
                    <a:off x="4130677" y="5891916"/>
                    <a:ext cx="136443" cy="1507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7" name="Freeform: Shape 116"/>
                  <p:cNvSpPr/>
                  <p:nvPr/>
                </p:nvSpPr>
                <p:spPr bwMode="auto">
                  <a:xfrm>
                    <a:off x="3984715" y="5647588"/>
                    <a:ext cx="274473" cy="39504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9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8" name="Freeform: Shape 117"/>
                  <p:cNvSpPr/>
                  <p:nvPr/>
                </p:nvSpPr>
                <p:spPr bwMode="auto">
                  <a:xfrm>
                    <a:off x="3968849" y="5628549"/>
                    <a:ext cx="290338" cy="41408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83" h="261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4" name="Group 118"/>
                <p:cNvGrpSpPr/>
                <p:nvPr/>
              </p:nvGrpSpPr>
              <p:grpSpPr>
                <a:xfrm>
                  <a:off x="7363908" y="3328142"/>
                  <a:ext cx="412087" cy="486295"/>
                  <a:chOff x="4711354" y="5301720"/>
                  <a:chExt cx="414088" cy="488656"/>
                </a:xfrm>
                <a:grpFill/>
              </p:grpSpPr>
              <p:sp>
                <p:nvSpPr>
                  <p:cNvPr id="109" name="Freeform: Shape 119"/>
                  <p:cNvSpPr/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0" name="Freeform: Shape 120"/>
                  <p:cNvSpPr/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1" name="Freeform: Shape 121"/>
                  <p:cNvSpPr/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12" name="Freeform: Shape 122"/>
                  <p:cNvSpPr/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5" name="Group 123"/>
                <p:cNvGrpSpPr/>
                <p:nvPr/>
              </p:nvGrpSpPr>
              <p:grpSpPr>
                <a:xfrm>
                  <a:off x="8352742" y="2051719"/>
                  <a:ext cx="337881" cy="336301"/>
                  <a:chOff x="5698186" y="4535417"/>
                  <a:chExt cx="339521" cy="337934"/>
                </a:xfrm>
                <a:grpFill/>
              </p:grpSpPr>
              <p:sp>
                <p:nvSpPr>
                  <p:cNvPr id="104" name="Freeform: Shape 124"/>
                  <p:cNvSpPr/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5" name="Freeform: Shape 125"/>
                  <p:cNvSpPr/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6" name="Freeform: Shape 126"/>
                  <p:cNvSpPr/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7" name="Freeform: Shape 127"/>
                  <p:cNvSpPr/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8" name="Freeform: Shape 128"/>
                  <p:cNvSpPr/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6" name="Group 129"/>
                <p:cNvGrpSpPr/>
                <p:nvPr/>
              </p:nvGrpSpPr>
              <p:grpSpPr>
                <a:xfrm>
                  <a:off x="8746767" y="1245453"/>
                  <a:ext cx="423127" cy="423141"/>
                  <a:chOff x="5623618" y="3915078"/>
                  <a:chExt cx="425193" cy="425194"/>
                </a:xfrm>
                <a:grpFill/>
              </p:grpSpPr>
              <p:sp>
                <p:nvSpPr>
                  <p:cNvPr id="99" name="Rectangle 130"/>
                  <p:cNvSpPr/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0" name="Freeform: Shape 131"/>
                  <p:cNvSpPr/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1" name="Rectangle 132"/>
                  <p:cNvSpPr/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2" name="Freeform: Shape 133"/>
                  <p:cNvSpPr/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103" name="Freeform: Shape 134"/>
                  <p:cNvSpPr/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7" name="Group 135"/>
                <p:cNvGrpSpPr/>
                <p:nvPr/>
              </p:nvGrpSpPr>
              <p:grpSpPr>
                <a:xfrm>
                  <a:off x="9733965" y="2508191"/>
                  <a:ext cx="378932" cy="339460"/>
                  <a:chOff x="5100057" y="4749602"/>
                  <a:chExt cx="380772" cy="341108"/>
                </a:xfrm>
                <a:grpFill/>
              </p:grpSpPr>
              <p:sp>
                <p:nvSpPr>
                  <p:cNvPr id="97" name="Freeform: Shape 136"/>
                  <p:cNvSpPr/>
                  <p:nvPr/>
                </p:nvSpPr>
                <p:spPr bwMode="auto">
                  <a:xfrm>
                    <a:off x="5100057" y="4809891"/>
                    <a:ext cx="282405" cy="28081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5" h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8" name="Freeform: Shape 137"/>
                  <p:cNvSpPr/>
                  <p:nvPr/>
                </p:nvSpPr>
                <p:spPr bwMode="auto">
                  <a:xfrm>
                    <a:off x="5133375" y="4749602"/>
                    <a:ext cx="347454" cy="258607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  <a:gd name="T54" fmla="*/ 2318 h 2362"/>
                      <a:gd name="T55" fmla="*/ 2318 h 2362"/>
                      <a:gd name="T56" fmla="*/ 2318 h 2362"/>
                      <a:gd name="T57" fmla="*/ 2318 h 2362"/>
                      <a:gd name="T58" fmla="*/ 2318 h 2362"/>
                      <a:gd name="T59" fmla="*/ 2318 h 2362"/>
                      <a:gd name="T60" fmla="*/ 2318 h 2362"/>
                      <a:gd name="T61" fmla="*/ 2318 h 2362"/>
                      <a:gd name="T62" fmla="*/ 2318 h 2362"/>
                      <a:gd name="T63" fmla="*/ 2318 h 2362"/>
                      <a:gd name="T64" fmla="*/ 2318 h 2362"/>
                      <a:gd name="T65" fmla="*/ 2318 h 2362"/>
                      <a:gd name="T66" fmla="*/ 2318 h 2362"/>
                      <a:gd name="T67" fmla="*/ 2318 h 2362"/>
                      <a:gd name="T68" fmla="*/ 2318 h 2362"/>
                      <a:gd name="T69" fmla="*/ 2318 h 2362"/>
                      <a:gd name="T70" fmla="*/ 2318 h 2362"/>
                      <a:gd name="T71" fmla="*/ 2318 h 2362"/>
                      <a:gd name="T72" fmla="*/ 2318 h 2362"/>
                      <a:gd name="T73" fmla="*/ 2318 h 2362"/>
                      <a:gd name="T74" fmla="*/ 2318 h 2362"/>
                      <a:gd name="T75" fmla="*/ 2318 h 2362"/>
                      <a:gd name="T76" fmla="*/ 2318 h 2362"/>
                      <a:gd name="T7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69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8" name="Group 138"/>
                <p:cNvGrpSpPr/>
                <p:nvPr/>
              </p:nvGrpSpPr>
              <p:grpSpPr>
                <a:xfrm>
                  <a:off x="9478185" y="3118972"/>
                  <a:ext cx="445245" cy="320514"/>
                  <a:chOff x="5141307" y="4268878"/>
                  <a:chExt cx="447407" cy="322069"/>
                </a:xfrm>
                <a:grpFill/>
              </p:grpSpPr>
              <p:sp>
                <p:nvSpPr>
                  <p:cNvPr id="95" name="Freeform: Shape 139"/>
                  <p:cNvSpPr/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6" name="Freeform: Shape 140"/>
                  <p:cNvSpPr/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69" name="Group 141"/>
                <p:cNvGrpSpPr/>
                <p:nvPr/>
              </p:nvGrpSpPr>
              <p:grpSpPr>
                <a:xfrm>
                  <a:off x="9002989" y="3140208"/>
                  <a:ext cx="284200" cy="410510"/>
                  <a:chOff x="4651064" y="4359311"/>
                  <a:chExt cx="285578" cy="412502"/>
                </a:xfrm>
                <a:grpFill/>
              </p:grpSpPr>
              <p:sp>
                <p:nvSpPr>
                  <p:cNvPr id="90" name="Freeform: Shape 142"/>
                  <p:cNvSpPr/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1" name="Freeform: Shape 143"/>
                  <p:cNvSpPr/>
                  <p:nvPr/>
                </p:nvSpPr>
                <p:spPr bwMode="auto">
                  <a:xfrm>
                    <a:off x="4820824" y="4524312"/>
                    <a:ext cx="55530" cy="24750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66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2" name="Freeform: Shape 144"/>
                  <p:cNvSpPr/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3" name="Freeform: Shape 145"/>
                  <p:cNvSpPr/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94" name="Freeform: Shape 146"/>
                  <p:cNvSpPr/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70" name="Group 147"/>
                <p:cNvGrpSpPr/>
                <p:nvPr/>
              </p:nvGrpSpPr>
              <p:grpSpPr>
                <a:xfrm>
                  <a:off x="9598149" y="1549266"/>
                  <a:ext cx="487874" cy="461033"/>
                  <a:chOff x="5607752" y="3426422"/>
                  <a:chExt cx="490243" cy="463271"/>
                </a:xfrm>
                <a:grpFill/>
              </p:grpSpPr>
              <p:sp>
                <p:nvSpPr>
                  <p:cNvPr id="82" name="Freeform: Shape 148"/>
                  <p:cNvSpPr/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3" name="Freeform: Shape 149"/>
                  <p:cNvSpPr/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4" name="Freeform: Shape 150"/>
                  <p:cNvSpPr/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5" name="Freeform: Shape 151"/>
                  <p:cNvSpPr/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6" name="Freeform: Shape 152"/>
                  <p:cNvSpPr/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7" name="Freeform: Shape 153"/>
                  <p:cNvSpPr/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8" name="Freeform: Shape 154"/>
                  <p:cNvSpPr/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9" name="Freeform: Shape 155"/>
                  <p:cNvSpPr/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71" name="Group 156"/>
                <p:cNvGrpSpPr/>
                <p:nvPr/>
              </p:nvGrpSpPr>
              <p:grpSpPr>
                <a:xfrm>
                  <a:off x="9959541" y="3765987"/>
                  <a:ext cx="544712" cy="254200"/>
                  <a:chOff x="5057221" y="3151948"/>
                  <a:chExt cx="547357" cy="255434"/>
                </a:xfrm>
                <a:grpFill/>
              </p:grpSpPr>
              <p:sp>
                <p:nvSpPr>
                  <p:cNvPr id="77" name="Freeform: Shape 157"/>
                  <p:cNvSpPr/>
                  <p:nvPr/>
                </p:nvSpPr>
                <p:spPr bwMode="auto">
                  <a:xfrm>
                    <a:off x="5220634" y="3151948"/>
                    <a:ext cx="383944" cy="25543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2" h="68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8" name="Freeform: Shape 158"/>
                  <p:cNvSpPr/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9" name="Rectangle 159"/>
                  <p:cNvSpPr/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0" name="Rectangle 160"/>
                  <p:cNvSpPr/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81" name="Rectangle 161"/>
                  <p:cNvSpPr/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  <p:grpSp>
              <p:nvGrpSpPr>
                <p:cNvPr id="72" name="Group 162"/>
                <p:cNvGrpSpPr/>
                <p:nvPr/>
              </p:nvGrpSpPr>
              <p:grpSpPr>
                <a:xfrm>
                  <a:off x="10088333" y="5247733"/>
                  <a:ext cx="323671" cy="336303"/>
                  <a:chOff x="5125442" y="3615221"/>
                  <a:chExt cx="325243" cy="337935"/>
                </a:xfrm>
                <a:grpFill/>
              </p:grpSpPr>
              <p:sp>
                <p:nvSpPr>
                  <p:cNvPr id="73" name="Freeform: Shape 163"/>
                  <p:cNvSpPr/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4" name="Freeform: Shape 164"/>
                  <p:cNvSpPr/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5" name="Freeform: Shape 165"/>
                  <p:cNvSpPr/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  <p:sp>
                <p:nvSpPr>
                  <p:cNvPr id="76" name="Freeform: Shape 166"/>
                  <p:cNvSpPr/>
                  <p:nvPr/>
                </p:nvSpPr>
                <p:spPr bwMode="auto">
                  <a:xfrm>
                    <a:off x="5250779" y="3829405"/>
                    <a:ext cx="79327" cy="12375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33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</a:p>
                </p:txBody>
              </p:sp>
            </p:grpSp>
          </p:grpSp>
          <p:grpSp>
            <p:nvGrpSpPr>
              <p:cNvPr id="53" name="Group 167"/>
              <p:cNvGrpSpPr/>
              <p:nvPr/>
            </p:nvGrpSpPr>
            <p:grpSpPr>
              <a:xfrm rot="18887350">
                <a:off x="7165854" y="5135799"/>
                <a:ext cx="913910" cy="964390"/>
                <a:chOff x="5564565" y="3418663"/>
                <a:chExt cx="450419" cy="475298"/>
              </a:xfrm>
            </p:grpSpPr>
            <p:sp>
              <p:nvSpPr>
                <p:cNvPr id="54" name="Freeform: Shape 171"/>
                <p:cNvSpPr/>
                <p:nvPr/>
              </p:nvSpPr>
              <p:spPr bwMode="auto">
                <a:xfrm>
                  <a:off x="5564565" y="3418663"/>
                  <a:ext cx="450419" cy="47529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" h="218">
                      <a:moveTo>
                        <a:pt x="13" y="3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07" y="208"/>
                        <a:pt x="207" y="208"/>
                        <a:pt x="207" y="208"/>
                      </a:cubicBezTo>
                      <a:cubicBezTo>
                        <a:pt x="203" y="212"/>
                        <a:pt x="199" y="215"/>
                        <a:pt x="195" y="218"/>
                      </a:cubicBezTo>
                      <a:lnTo>
                        <a:pt x="13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5" name="Freeform: Shape 174"/>
                <p:cNvSpPr/>
                <p:nvPr/>
              </p:nvSpPr>
              <p:spPr bwMode="auto">
                <a:xfrm>
                  <a:off x="5564566" y="3418663"/>
                  <a:ext cx="73324" cy="7463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34">
                      <a:moveTo>
                        <a:pt x="13" y="3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4" y="14"/>
                        <a:pt x="34" y="14"/>
                        <a:pt x="34" y="14"/>
                      </a:cubicBezTo>
                      <a:cubicBezTo>
                        <a:pt x="31" y="18"/>
                        <a:pt x="28" y="21"/>
                        <a:pt x="24" y="25"/>
                      </a:cubicBezTo>
                      <a:cubicBezTo>
                        <a:pt x="21" y="28"/>
                        <a:pt x="17" y="32"/>
                        <a:pt x="13" y="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56" name="Freeform: Shape 175"/>
                <p:cNvSpPr/>
                <p:nvPr/>
              </p:nvSpPr>
              <p:spPr bwMode="auto">
                <a:xfrm>
                  <a:off x="5564566" y="3418663"/>
                  <a:ext cx="52374" cy="74634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" h="34">
                      <a:moveTo>
                        <a:pt x="13" y="34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8"/>
                        <a:pt x="17" y="32"/>
                        <a:pt x="13" y="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</p:grpSp>
        <p:grpSp>
          <p:nvGrpSpPr>
            <p:cNvPr id="11" name="Group 196"/>
            <p:cNvGrpSpPr/>
            <p:nvPr/>
          </p:nvGrpSpPr>
          <p:grpSpPr>
            <a:xfrm>
              <a:off x="8170814" y="1697288"/>
              <a:ext cx="2749722" cy="3463424"/>
              <a:chOff x="8170814" y="1912116"/>
              <a:chExt cx="2749722" cy="3463424"/>
            </a:xfrm>
          </p:grpSpPr>
          <p:grpSp>
            <p:nvGrpSpPr>
              <p:cNvPr id="30" name="Group 197"/>
              <p:cNvGrpSpPr/>
              <p:nvPr/>
            </p:nvGrpSpPr>
            <p:grpSpPr>
              <a:xfrm>
                <a:off x="8170814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33" name="Group 200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40" name="TextBox 20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41" name="Rectangle 20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34" name="Group 201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8" name="TextBox 20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39" name="Rectangle 20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35" name="Group 202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6" name="TextBox 20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37" name="Rectangle 20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5"/>
                        </a:solidFill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cxnSp>
            <p:nvCxnSpPr>
              <p:cNvPr id="31" name="Straight Connector 198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99"/>
              <p:cNvCxnSpPr/>
              <p:nvPr/>
            </p:nvCxnSpPr>
            <p:spPr>
              <a:xfrm>
                <a:off x="8472264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209"/>
            <p:cNvGrpSpPr/>
            <p:nvPr/>
          </p:nvGrpSpPr>
          <p:grpSpPr>
            <a:xfrm>
              <a:off x="1307468" y="1697288"/>
              <a:ext cx="2713719" cy="3463424"/>
              <a:chOff x="1307468" y="1697288"/>
              <a:chExt cx="2713719" cy="3463424"/>
            </a:xfrm>
          </p:grpSpPr>
          <p:grpSp>
            <p:nvGrpSpPr>
              <p:cNvPr id="16" name="Group 210"/>
              <p:cNvGrpSpPr/>
              <p:nvPr/>
            </p:nvGrpSpPr>
            <p:grpSpPr>
              <a:xfrm>
                <a:off x="1410010" y="1697288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21" name="Group 214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8" name="TextBox 221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29" name="Rectangle 222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1"/>
                        </a:solidFill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accent1"/>
                      </a:solidFill>
                    </a:endParaRPr>
                  </a:p>
                </p:txBody>
              </p:sp>
            </p:grpSp>
            <p:grpSp>
              <p:nvGrpSpPr>
                <p:cNvPr id="22" name="Group 215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6" name="TextBox 219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27" name="Rectangle 220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2"/>
                        </a:solidFill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accent2"/>
                      </a:solidFill>
                    </a:endParaRPr>
                  </a:p>
                </p:txBody>
              </p:sp>
            </p:grpSp>
            <p:grpSp>
              <p:nvGrpSpPr>
                <p:cNvPr id="23" name="Group 216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4" name="TextBox 21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/>
                      <a:t>点击此处编辑内容点击此处编辑内容</a:t>
                    </a:r>
                    <a:br>
                      <a:rPr lang="zh-CN" altLang="en-US" sz="1000"/>
                    </a:br>
                    <a:r>
                      <a:rPr lang="zh-CN" altLang="en-US" sz="1000"/>
                      <a:t>点击此处编辑内容</a:t>
                    </a:r>
                    <a:endParaRPr lang="zh-CN" altLang="en-US" sz="1000" dirty="0"/>
                  </a:p>
                </p:txBody>
              </p:sp>
              <p:sp>
                <p:nvSpPr>
                  <p:cNvPr id="25" name="Rectangle 21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600" b="1">
                        <a:solidFill>
                          <a:schemeClr val="accent5"/>
                        </a:solidFill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accent5"/>
                      </a:solidFill>
                    </a:endParaRPr>
                  </a:p>
                </p:txBody>
              </p:sp>
            </p:grpSp>
          </p:grpSp>
          <p:grpSp>
            <p:nvGrpSpPr>
              <p:cNvPr id="18" name="Group 211"/>
              <p:cNvGrpSpPr/>
              <p:nvPr/>
            </p:nvGrpSpPr>
            <p:grpSpPr>
              <a:xfrm>
                <a:off x="1307468" y="2710116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19" name="Straight Connector 212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213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/>
          <p:cNvGrpSpPr/>
          <p:nvPr/>
        </p:nvGrpSpPr>
        <p:grpSpPr>
          <a:xfrm>
            <a:off x="901000" y="2590800"/>
            <a:ext cx="10390001" cy="3867720"/>
            <a:chOff x="3479813" y="1415480"/>
            <a:chExt cx="8055276" cy="3950840"/>
          </a:xfrm>
          <a:solidFill>
            <a:schemeClr val="accent1"/>
          </a:solidFill>
        </p:grpSpPr>
        <p:sp>
          <p:nvSpPr>
            <p:cNvPr id="4" name="Freeform 2"/>
            <p:cNvSpPr>
              <a:spLocks noChangeArrowheads="1"/>
            </p:cNvSpPr>
            <p:nvPr/>
          </p:nvSpPr>
          <p:spPr bwMode="auto">
            <a:xfrm>
              <a:off x="7682380" y="2055465"/>
              <a:ext cx="268794" cy="215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3479813" y="2044798"/>
              <a:ext cx="300794" cy="2410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  <a:gd name="T117" fmla="*/ 2318 h 2362"/>
                <a:gd name="T118" fmla="*/ 2318 h 2362"/>
                <a:gd name="T119" fmla="*/ 2318 h 2362"/>
                <a:gd name="T120" fmla="*/ 2318 h 2362"/>
                <a:gd name="T121" fmla="*/ 2318 h 2362"/>
                <a:gd name="T122" fmla="*/ 2318 h 2362"/>
                <a:gd name="T123" fmla="*/ 2318 h 2362"/>
                <a:gd name="T124" fmla="*/ 2318 h 2362"/>
                <a:gd name="T125" fmla="*/ 2318 h 2362"/>
                <a:gd name="T126" fmla="*/ 2318 h 2362"/>
                <a:gd name="T127" fmla="*/ 2318 h 2362"/>
                <a:gd name="T128" fmla="*/ 2318 h 2362"/>
                <a:gd name="T129" fmla="*/ 2318 h 2362"/>
                <a:gd name="T130" fmla="*/ 2318 h 2362"/>
                <a:gd name="T131" fmla="*/ 2318 h 2362"/>
                <a:gd name="T132" fmla="*/ 2318 h 2362"/>
                <a:gd name="T133" fmla="*/ 2318 h 2362"/>
                <a:gd name="T134" fmla="*/ 2318 h 2362"/>
                <a:gd name="T135" fmla="*/ 2318 h 2362"/>
                <a:gd name="T136" fmla="*/ 2318 h 2362"/>
                <a:gd name="T137" fmla="*/ 2318 h 236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" name="Freeform 6"/>
            <p:cNvSpPr>
              <a:spLocks noChangeArrowheads="1"/>
            </p:cNvSpPr>
            <p:nvPr/>
          </p:nvSpPr>
          <p:spPr bwMode="auto">
            <a:xfrm>
              <a:off x="4083532" y="2017066"/>
              <a:ext cx="290126" cy="29012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80" h="480">
                  <a:moveTo>
                    <a:pt x="239" y="0"/>
                  </a:moveTo>
                  <a:lnTo>
                    <a:pt x="239" y="0"/>
                  </a:lnTo>
                  <a:cubicBezTo>
                    <a:pt x="107" y="9"/>
                    <a:pt x="0" y="115"/>
                    <a:pt x="0" y="248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7"/>
                    <a:pt x="363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42" y="434"/>
                    <a:pt x="53" y="346"/>
                    <a:pt x="53" y="248"/>
                  </a:cubicBezTo>
                  <a:cubicBezTo>
                    <a:pt x="53" y="142"/>
                    <a:pt x="133" y="53"/>
                    <a:pt x="239" y="53"/>
                  </a:cubicBezTo>
                  <a:cubicBezTo>
                    <a:pt x="336" y="53"/>
                    <a:pt x="426" y="133"/>
                    <a:pt x="426" y="240"/>
                  </a:cubicBezTo>
                  <a:cubicBezTo>
                    <a:pt x="426" y="346"/>
                    <a:pt x="345" y="426"/>
                    <a:pt x="239" y="426"/>
                  </a:cubicBezTo>
                  <a:close/>
                  <a:moveTo>
                    <a:pt x="123" y="354"/>
                  </a:moveTo>
                  <a:lnTo>
                    <a:pt x="123" y="354"/>
                  </a:lnTo>
                  <a:cubicBezTo>
                    <a:pt x="123" y="354"/>
                    <a:pt x="239" y="337"/>
                    <a:pt x="283" y="293"/>
                  </a:cubicBezTo>
                  <a:cubicBezTo>
                    <a:pt x="336" y="240"/>
                    <a:pt x="354" y="124"/>
                    <a:pt x="354" y="124"/>
                  </a:cubicBezTo>
                  <a:cubicBezTo>
                    <a:pt x="354" y="124"/>
                    <a:pt x="239" y="142"/>
                    <a:pt x="186" y="195"/>
                  </a:cubicBezTo>
                  <a:cubicBezTo>
                    <a:pt x="142" y="240"/>
                    <a:pt x="123" y="354"/>
                    <a:pt x="123" y="354"/>
                  </a:cubicBezTo>
                  <a:close/>
                  <a:moveTo>
                    <a:pt x="213" y="213"/>
                  </a:moveTo>
                  <a:lnTo>
                    <a:pt x="213" y="213"/>
                  </a:lnTo>
                  <a:cubicBezTo>
                    <a:pt x="239" y="195"/>
                    <a:pt x="274" y="178"/>
                    <a:pt x="310" y="169"/>
                  </a:cubicBezTo>
                  <a:cubicBezTo>
                    <a:pt x="301" y="204"/>
                    <a:pt x="283" y="248"/>
                    <a:pt x="266" y="266"/>
                  </a:cubicBezTo>
                  <a:cubicBezTo>
                    <a:pt x="248" y="275"/>
                    <a:pt x="230" y="275"/>
                    <a:pt x="213" y="266"/>
                  </a:cubicBezTo>
                  <a:cubicBezTo>
                    <a:pt x="204" y="248"/>
                    <a:pt x="204" y="231"/>
                    <a:pt x="213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" name="Freeform 7"/>
            <p:cNvSpPr>
              <a:spLocks noChangeArrowheads="1"/>
            </p:cNvSpPr>
            <p:nvPr/>
          </p:nvSpPr>
          <p:spPr bwMode="auto">
            <a:xfrm>
              <a:off x="4697918" y="2027732"/>
              <a:ext cx="266660" cy="2645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4" h="435">
                  <a:moveTo>
                    <a:pt x="425" y="17"/>
                  </a:moveTo>
                  <a:lnTo>
                    <a:pt x="425" y="17"/>
                  </a:lnTo>
                  <a:cubicBezTo>
                    <a:pt x="408" y="0"/>
                    <a:pt x="399" y="17"/>
                    <a:pt x="345" y="35"/>
                  </a:cubicBezTo>
                  <a:cubicBezTo>
                    <a:pt x="221" y="97"/>
                    <a:pt x="0" y="222"/>
                    <a:pt x="0" y="222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221" y="434"/>
                    <a:pt x="221" y="434"/>
                    <a:pt x="221" y="434"/>
                  </a:cubicBezTo>
                  <a:cubicBezTo>
                    <a:pt x="221" y="434"/>
                    <a:pt x="345" y="222"/>
                    <a:pt x="399" y="89"/>
                  </a:cubicBezTo>
                  <a:cubicBezTo>
                    <a:pt x="425" y="44"/>
                    <a:pt x="443" y="26"/>
                    <a:pt x="425" y="17"/>
                  </a:cubicBezTo>
                  <a:close/>
                  <a:moveTo>
                    <a:pt x="381" y="62"/>
                  </a:moveTo>
                  <a:lnTo>
                    <a:pt x="381" y="62"/>
                  </a:lnTo>
                  <a:cubicBezTo>
                    <a:pt x="239" y="319"/>
                    <a:pt x="239" y="319"/>
                    <a:pt x="239" y="319"/>
                  </a:cubicBezTo>
                  <a:cubicBezTo>
                    <a:pt x="230" y="204"/>
                    <a:pt x="230" y="204"/>
                    <a:pt x="230" y="204"/>
                  </a:cubicBezTo>
                  <a:lnTo>
                    <a:pt x="381" y="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ChangeArrowheads="1"/>
            </p:cNvSpPr>
            <p:nvPr/>
          </p:nvSpPr>
          <p:spPr bwMode="auto">
            <a:xfrm>
              <a:off x="6502675" y="2027732"/>
              <a:ext cx="234661" cy="268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0" h="444">
                  <a:moveTo>
                    <a:pt x="319" y="301"/>
                  </a:moveTo>
                  <a:lnTo>
                    <a:pt x="319" y="301"/>
                  </a:lnTo>
                  <a:cubicBezTo>
                    <a:pt x="301" y="301"/>
                    <a:pt x="283" y="301"/>
                    <a:pt x="274" y="31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2" y="230"/>
                    <a:pt x="142" y="230"/>
                    <a:pt x="142" y="222"/>
                  </a:cubicBezTo>
                  <a:lnTo>
                    <a:pt x="142" y="213"/>
                  </a:lnTo>
                  <a:cubicBezTo>
                    <a:pt x="274" y="133"/>
                    <a:pt x="274" y="133"/>
                    <a:pt x="274" y="133"/>
                  </a:cubicBezTo>
                  <a:cubicBezTo>
                    <a:pt x="283" y="142"/>
                    <a:pt x="301" y="151"/>
                    <a:pt x="319" y="151"/>
                  </a:cubicBezTo>
                  <a:cubicBezTo>
                    <a:pt x="363" y="151"/>
                    <a:pt x="389" y="115"/>
                    <a:pt x="389" y="70"/>
                  </a:cubicBezTo>
                  <a:cubicBezTo>
                    <a:pt x="389" y="35"/>
                    <a:pt x="363" y="0"/>
                    <a:pt x="319" y="0"/>
                  </a:cubicBezTo>
                  <a:cubicBezTo>
                    <a:pt x="274" y="0"/>
                    <a:pt x="248" y="35"/>
                    <a:pt x="248" y="70"/>
                  </a:cubicBezTo>
                  <a:cubicBezTo>
                    <a:pt x="248" y="80"/>
                    <a:pt x="248" y="80"/>
                    <a:pt x="248" y="8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07" y="151"/>
                    <a:pt x="88" y="151"/>
                    <a:pt x="70" y="151"/>
                  </a:cubicBezTo>
                  <a:cubicBezTo>
                    <a:pt x="26" y="151"/>
                    <a:pt x="0" y="186"/>
                    <a:pt x="0" y="222"/>
                  </a:cubicBezTo>
                  <a:cubicBezTo>
                    <a:pt x="0" y="266"/>
                    <a:pt x="26" y="301"/>
                    <a:pt x="70" y="301"/>
                  </a:cubicBezTo>
                  <a:cubicBezTo>
                    <a:pt x="88" y="301"/>
                    <a:pt x="107" y="292"/>
                    <a:pt x="115" y="283"/>
                  </a:cubicBezTo>
                  <a:cubicBezTo>
                    <a:pt x="248" y="363"/>
                    <a:pt x="248" y="363"/>
                    <a:pt x="248" y="363"/>
                  </a:cubicBezTo>
                  <a:lnTo>
                    <a:pt x="248" y="372"/>
                  </a:lnTo>
                  <a:cubicBezTo>
                    <a:pt x="248" y="416"/>
                    <a:pt x="274" y="443"/>
                    <a:pt x="319" y="443"/>
                  </a:cubicBezTo>
                  <a:cubicBezTo>
                    <a:pt x="363" y="443"/>
                    <a:pt x="389" y="416"/>
                    <a:pt x="389" y="372"/>
                  </a:cubicBezTo>
                  <a:cubicBezTo>
                    <a:pt x="389" y="328"/>
                    <a:pt x="363" y="301"/>
                    <a:pt x="319" y="30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" name="Freeform 10"/>
            <p:cNvSpPr>
              <a:spLocks noChangeArrowheads="1"/>
            </p:cNvSpPr>
            <p:nvPr/>
          </p:nvSpPr>
          <p:spPr bwMode="auto">
            <a:xfrm>
              <a:off x="5295237" y="2034132"/>
              <a:ext cx="258127" cy="2581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 noChangeArrowheads="1"/>
            </p:cNvSpPr>
            <p:nvPr/>
          </p:nvSpPr>
          <p:spPr bwMode="auto">
            <a:xfrm>
              <a:off x="10099390" y="2068265"/>
              <a:ext cx="251727" cy="2538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8" h="417">
                  <a:moveTo>
                    <a:pt x="204" y="0"/>
                  </a:moveTo>
                  <a:lnTo>
                    <a:pt x="204" y="0"/>
                  </a:lnTo>
                  <a:cubicBezTo>
                    <a:pt x="89" y="0"/>
                    <a:pt x="0" y="88"/>
                    <a:pt x="0" y="204"/>
                  </a:cubicBezTo>
                  <a:cubicBezTo>
                    <a:pt x="0" y="319"/>
                    <a:pt x="89" y="416"/>
                    <a:pt x="204" y="416"/>
                  </a:cubicBezTo>
                  <a:cubicBezTo>
                    <a:pt x="319" y="416"/>
                    <a:pt x="417" y="319"/>
                    <a:pt x="417" y="204"/>
                  </a:cubicBezTo>
                  <a:cubicBezTo>
                    <a:pt x="417" y="88"/>
                    <a:pt x="319" y="0"/>
                    <a:pt x="204" y="0"/>
                  </a:cubicBezTo>
                  <a:close/>
                  <a:moveTo>
                    <a:pt x="328" y="177"/>
                  </a:moveTo>
                  <a:lnTo>
                    <a:pt x="328" y="177"/>
                  </a:lnTo>
                  <a:cubicBezTo>
                    <a:pt x="328" y="230"/>
                    <a:pt x="328" y="230"/>
                    <a:pt x="328" y="230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177"/>
                    <a:pt x="80" y="177"/>
                    <a:pt x="80" y="177"/>
                  </a:cubicBezTo>
                  <a:lnTo>
                    <a:pt x="328" y="17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1" name="Freeform 15"/>
            <p:cNvSpPr>
              <a:spLocks noChangeArrowheads="1"/>
            </p:cNvSpPr>
            <p:nvPr/>
          </p:nvSpPr>
          <p:spPr bwMode="auto">
            <a:xfrm>
              <a:off x="9459405" y="2657051"/>
              <a:ext cx="253860" cy="2517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7" h="417">
                  <a:moveTo>
                    <a:pt x="213" y="0"/>
                  </a:moveTo>
                  <a:lnTo>
                    <a:pt x="213" y="0"/>
                  </a:lnTo>
                  <a:cubicBezTo>
                    <a:pt x="97" y="0"/>
                    <a:pt x="0" y="89"/>
                    <a:pt x="0" y="204"/>
                  </a:cubicBezTo>
                  <a:cubicBezTo>
                    <a:pt x="0" y="319"/>
                    <a:pt x="97" y="416"/>
                    <a:pt x="213" y="416"/>
                  </a:cubicBezTo>
                  <a:cubicBezTo>
                    <a:pt x="328" y="416"/>
                    <a:pt x="416" y="319"/>
                    <a:pt x="416" y="204"/>
                  </a:cubicBezTo>
                  <a:cubicBezTo>
                    <a:pt x="416" y="89"/>
                    <a:pt x="328" y="0"/>
                    <a:pt x="213" y="0"/>
                  </a:cubicBezTo>
                  <a:close/>
                  <a:moveTo>
                    <a:pt x="257" y="204"/>
                  </a:moveTo>
                  <a:lnTo>
                    <a:pt x="257" y="204"/>
                  </a:lnTo>
                  <a:cubicBezTo>
                    <a:pt x="328" y="284"/>
                    <a:pt x="328" y="284"/>
                    <a:pt x="328" y="284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84" y="89"/>
                    <a:pt x="284" y="89"/>
                    <a:pt x="284" y="89"/>
                  </a:cubicBezTo>
                  <a:cubicBezTo>
                    <a:pt x="328" y="134"/>
                    <a:pt x="328" y="134"/>
                    <a:pt x="328" y="134"/>
                  </a:cubicBezTo>
                  <a:lnTo>
                    <a:pt x="257" y="20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2" name="Freeform 17"/>
            <p:cNvSpPr>
              <a:spLocks noChangeArrowheads="1"/>
            </p:cNvSpPr>
            <p:nvPr/>
          </p:nvSpPr>
          <p:spPr bwMode="auto">
            <a:xfrm>
              <a:off x="4691517" y="2627185"/>
              <a:ext cx="279461" cy="27945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61" h="461">
                  <a:moveTo>
                    <a:pt x="231" y="9"/>
                  </a:moveTo>
                  <a:lnTo>
                    <a:pt x="231" y="9"/>
                  </a:lnTo>
                  <a:cubicBezTo>
                    <a:pt x="97" y="9"/>
                    <a:pt x="0" y="106"/>
                    <a:pt x="0" y="239"/>
                  </a:cubicBezTo>
                  <a:cubicBezTo>
                    <a:pt x="0" y="363"/>
                    <a:pt x="106" y="460"/>
                    <a:pt x="231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1" y="9"/>
                  </a:cubicBezTo>
                  <a:close/>
                  <a:moveTo>
                    <a:pt x="231" y="372"/>
                  </a:moveTo>
                  <a:lnTo>
                    <a:pt x="231" y="372"/>
                  </a:lnTo>
                  <a:cubicBezTo>
                    <a:pt x="221" y="372"/>
                    <a:pt x="221" y="372"/>
                    <a:pt x="221" y="372"/>
                  </a:cubicBezTo>
                  <a:cubicBezTo>
                    <a:pt x="204" y="372"/>
                    <a:pt x="195" y="354"/>
                    <a:pt x="195" y="336"/>
                  </a:cubicBezTo>
                  <a:cubicBezTo>
                    <a:pt x="195" y="319"/>
                    <a:pt x="204" y="301"/>
                    <a:pt x="231" y="301"/>
                  </a:cubicBezTo>
                  <a:cubicBezTo>
                    <a:pt x="248" y="310"/>
                    <a:pt x="257" y="319"/>
                    <a:pt x="257" y="336"/>
                  </a:cubicBezTo>
                  <a:cubicBezTo>
                    <a:pt x="257" y="363"/>
                    <a:pt x="248" y="372"/>
                    <a:pt x="231" y="372"/>
                  </a:cubicBezTo>
                  <a:close/>
                  <a:moveTo>
                    <a:pt x="310" y="213"/>
                  </a:moveTo>
                  <a:lnTo>
                    <a:pt x="310" y="213"/>
                  </a:lnTo>
                  <a:cubicBezTo>
                    <a:pt x="301" y="213"/>
                    <a:pt x="293" y="221"/>
                    <a:pt x="284" y="230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57" y="248"/>
                    <a:pt x="257" y="257"/>
                    <a:pt x="257" y="257"/>
                  </a:cubicBezTo>
                  <a:cubicBezTo>
                    <a:pt x="248" y="266"/>
                    <a:pt x="248" y="266"/>
                    <a:pt x="248" y="274"/>
                  </a:cubicBezTo>
                  <a:cubicBezTo>
                    <a:pt x="195" y="274"/>
                    <a:pt x="195" y="274"/>
                    <a:pt x="195" y="274"/>
                  </a:cubicBezTo>
                  <a:cubicBezTo>
                    <a:pt x="195" y="257"/>
                    <a:pt x="195" y="248"/>
                    <a:pt x="204" y="230"/>
                  </a:cubicBezTo>
                  <a:cubicBezTo>
                    <a:pt x="221" y="221"/>
                    <a:pt x="248" y="204"/>
                    <a:pt x="248" y="204"/>
                  </a:cubicBezTo>
                  <a:lnTo>
                    <a:pt x="257" y="195"/>
                  </a:lnTo>
                  <a:cubicBezTo>
                    <a:pt x="257" y="185"/>
                    <a:pt x="266" y="176"/>
                    <a:pt x="266" y="176"/>
                  </a:cubicBezTo>
                  <a:cubicBezTo>
                    <a:pt x="266" y="168"/>
                    <a:pt x="257" y="160"/>
                    <a:pt x="257" y="150"/>
                  </a:cubicBezTo>
                  <a:cubicBezTo>
                    <a:pt x="248" y="141"/>
                    <a:pt x="240" y="141"/>
                    <a:pt x="231" y="141"/>
                  </a:cubicBezTo>
                  <a:cubicBezTo>
                    <a:pt x="221" y="141"/>
                    <a:pt x="213" y="141"/>
                    <a:pt x="204" y="150"/>
                  </a:cubicBezTo>
                  <a:cubicBezTo>
                    <a:pt x="195" y="160"/>
                    <a:pt x="195" y="168"/>
                    <a:pt x="195" y="176"/>
                  </a:cubicBezTo>
                  <a:cubicBezTo>
                    <a:pt x="195" y="185"/>
                    <a:pt x="195" y="185"/>
                    <a:pt x="195" y="185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42" y="176"/>
                    <a:pt x="142" y="176"/>
                    <a:pt x="142" y="176"/>
                  </a:cubicBezTo>
                  <a:cubicBezTo>
                    <a:pt x="142" y="141"/>
                    <a:pt x="150" y="123"/>
                    <a:pt x="177" y="106"/>
                  </a:cubicBezTo>
                  <a:cubicBezTo>
                    <a:pt x="186" y="97"/>
                    <a:pt x="204" y="97"/>
                    <a:pt x="231" y="97"/>
                  </a:cubicBezTo>
                  <a:cubicBezTo>
                    <a:pt x="257" y="97"/>
                    <a:pt x="275" y="97"/>
                    <a:pt x="293" y="115"/>
                  </a:cubicBezTo>
                  <a:cubicBezTo>
                    <a:pt x="310" y="123"/>
                    <a:pt x="319" y="141"/>
                    <a:pt x="319" y="168"/>
                  </a:cubicBezTo>
                  <a:cubicBezTo>
                    <a:pt x="319" y="185"/>
                    <a:pt x="319" y="195"/>
                    <a:pt x="310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3" name="Freeform 18"/>
            <p:cNvSpPr>
              <a:spLocks noChangeArrowheads="1"/>
            </p:cNvSpPr>
            <p:nvPr/>
          </p:nvSpPr>
          <p:spPr bwMode="auto">
            <a:xfrm>
              <a:off x="10698842" y="2693316"/>
              <a:ext cx="172797" cy="17919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5" h="294">
                  <a:moveTo>
                    <a:pt x="265" y="125"/>
                  </a:moveTo>
                  <a:lnTo>
                    <a:pt x="265" y="125"/>
                  </a:lnTo>
                  <a:cubicBezTo>
                    <a:pt x="168" y="125"/>
                    <a:pt x="168" y="125"/>
                    <a:pt x="168" y="125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0"/>
                    <a:pt x="150" y="0"/>
                    <a:pt x="141" y="0"/>
                  </a:cubicBezTo>
                  <a:cubicBezTo>
                    <a:pt x="124" y="0"/>
                    <a:pt x="115" y="0"/>
                    <a:pt x="115" y="18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25"/>
                    <a:pt x="0" y="133"/>
                    <a:pt x="0" y="142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84"/>
                    <a:pt x="124" y="293"/>
                    <a:pt x="141" y="293"/>
                  </a:cubicBezTo>
                  <a:cubicBezTo>
                    <a:pt x="150" y="293"/>
                    <a:pt x="168" y="284"/>
                    <a:pt x="168" y="27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265" y="169"/>
                    <a:pt x="265" y="169"/>
                    <a:pt x="265" y="169"/>
                  </a:cubicBezTo>
                  <a:cubicBezTo>
                    <a:pt x="284" y="169"/>
                    <a:pt x="284" y="160"/>
                    <a:pt x="284" y="142"/>
                  </a:cubicBezTo>
                  <a:cubicBezTo>
                    <a:pt x="284" y="133"/>
                    <a:pt x="284" y="125"/>
                    <a:pt x="265" y="1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4" name="Freeform 19"/>
            <p:cNvSpPr>
              <a:spLocks noChangeArrowheads="1"/>
            </p:cNvSpPr>
            <p:nvPr/>
          </p:nvSpPr>
          <p:spPr bwMode="auto">
            <a:xfrm>
              <a:off x="10101523" y="2767981"/>
              <a:ext cx="170663" cy="2773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3" h="45">
                  <a:moveTo>
                    <a:pt x="265" y="0"/>
                  </a:moveTo>
                  <a:lnTo>
                    <a:pt x="265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8"/>
                    <a:pt x="0" y="17"/>
                  </a:cubicBezTo>
                  <a:cubicBezTo>
                    <a:pt x="0" y="35"/>
                    <a:pt x="0" y="44"/>
                    <a:pt x="9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82" y="44"/>
                    <a:pt x="282" y="35"/>
                    <a:pt x="282" y="17"/>
                  </a:cubicBezTo>
                  <a:cubicBezTo>
                    <a:pt x="282" y="8"/>
                    <a:pt x="282" y="0"/>
                    <a:pt x="26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5" name="Freeform 24"/>
            <p:cNvSpPr>
              <a:spLocks noChangeArrowheads="1"/>
            </p:cNvSpPr>
            <p:nvPr/>
          </p:nvSpPr>
          <p:spPr bwMode="auto">
            <a:xfrm>
              <a:off x="3479813" y="3241570"/>
              <a:ext cx="300794" cy="2389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99">
                  <a:moveTo>
                    <a:pt x="248" y="150"/>
                  </a:moveTo>
                  <a:lnTo>
                    <a:pt x="248" y="150"/>
                  </a:lnTo>
                  <a:cubicBezTo>
                    <a:pt x="203" y="150"/>
                    <a:pt x="177" y="176"/>
                    <a:pt x="177" y="221"/>
                  </a:cubicBezTo>
                  <a:cubicBezTo>
                    <a:pt x="177" y="266"/>
                    <a:pt x="203" y="292"/>
                    <a:pt x="248" y="292"/>
                  </a:cubicBezTo>
                  <a:cubicBezTo>
                    <a:pt x="292" y="292"/>
                    <a:pt x="319" y="266"/>
                    <a:pt x="319" y="221"/>
                  </a:cubicBezTo>
                  <a:cubicBezTo>
                    <a:pt x="319" y="176"/>
                    <a:pt x="292" y="150"/>
                    <a:pt x="248" y="150"/>
                  </a:cubicBezTo>
                  <a:close/>
                  <a:moveTo>
                    <a:pt x="442" y="70"/>
                  </a:moveTo>
                  <a:lnTo>
                    <a:pt x="442" y="70"/>
                  </a:lnTo>
                  <a:cubicBezTo>
                    <a:pt x="389" y="70"/>
                    <a:pt x="389" y="70"/>
                    <a:pt x="389" y="70"/>
                  </a:cubicBezTo>
                  <a:cubicBezTo>
                    <a:pt x="380" y="70"/>
                    <a:pt x="372" y="70"/>
                    <a:pt x="363" y="61"/>
                  </a:cubicBezTo>
                  <a:cubicBezTo>
                    <a:pt x="354" y="8"/>
                    <a:pt x="354" y="8"/>
                    <a:pt x="354" y="8"/>
                  </a:cubicBezTo>
                  <a:cubicBezTo>
                    <a:pt x="345" y="8"/>
                    <a:pt x="336" y="0"/>
                    <a:pt x="3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0" y="8"/>
                    <a:pt x="142" y="8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70"/>
                    <a:pt x="115" y="70"/>
                    <a:pt x="106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17" y="70"/>
                    <a:pt x="0" y="97"/>
                    <a:pt x="0" y="12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7" y="398"/>
                    <a:pt x="53" y="398"/>
                  </a:cubicBezTo>
                  <a:cubicBezTo>
                    <a:pt x="442" y="398"/>
                    <a:pt x="442" y="398"/>
                    <a:pt x="442" y="398"/>
                  </a:cubicBezTo>
                  <a:cubicBezTo>
                    <a:pt x="470" y="398"/>
                    <a:pt x="496" y="372"/>
                    <a:pt x="496" y="345"/>
                  </a:cubicBezTo>
                  <a:cubicBezTo>
                    <a:pt x="496" y="123"/>
                    <a:pt x="496" y="123"/>
                    <a:pt x="496" y="123"/>
                  </a:cubicBezTo>
                  <a:cubicBezTo>
                    <a:pt x="496" y="97"/>
                    <a:pt x="470" y="70"/>
                    <a:pt x="442" y="70"/>
                  </a:cubicBezTo>
                  <a:close/>
                  <a:moveTo>
                    <a:pt x="248" y="345"/>
                  </a:moveTo>
                  <a:lnTo>
                    <a:pt x="248" y="345"/>
                  </a:lnTo>
                  <a:cubicBezTo>
                    <a:pt x="177" y="345"/>
                    <a:pt x="123" y="292"/>
                    <a:pt x="123" y="221"/>
                  </a:cubicBezTo>
                  <a:cubicBezTo>
                    <a:pt x="123" y="150"/>
                    <a:pt x="177" y="97"/>
                    <a:pt x="248" y="97"/>
                  </a:cubicBezTo>
                  <a:cubicBezTo>
                    <a:pt x="319" y="97"/>
                    <a:pt x="372" y="150"/>
                    <a:pt x="372" y="221"/>
                  </a:cubicBezTo>
                  <a:cubicBezTo>
                    <a:pt x="372" y="292"/>
                    <a:pt x="319" y="345"/>
                    <a:pt x="248" y="345"/>
                  </a:cubicBezTo>
                  <a:close/>
                  <a:moveTo>
                    <a:pt x="425" y="159"/>
                  </a:moveTo>
                  <a:lnTo>
                    <a:pt x="425" y="159"/>
                  </a:lnTo>
                  <a:cubicBezTo>
                    <a:pt x="416" y="159"/>
                    <a:pt x="407" y="150"/>
                    <a:pt x="407" y="141"/>
                  </a:cubicBezTo>
                  <a:cubicBezTo>
                    <a:pt x="407" y="132"/>
                    <a:pt x="416" y="123"/>
                    <a:pt x="425" y="123"/>
                  </a:cubicBezTo>
                  <a:cubicBezTo>
                    <a:pt x="433" y="123"/>
                    <a:pt x="442" y="132"/>
                    <a:pt x="442" y="141"/>
                  </a:cubicBezTo>
                  <a:cubicBezTo>
                    <a:pt x="442" y="150"/>
                    <a:pt x="433" y="159"/>
                    <a:pt x="425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6" name="Freeform 25"/>
            <p:cNvSpPr>
              <a:spLocks noChangeArrowheads="1"/>
            </p:cNvSpPr>
            <p:nvPr/>
          </p:nvSpPr>
          <p:spPr bwMode="auto">
            <a:xfrm>
              <a:off x="6528275" y="3220237"/>
              <a:ext cx="209062" cy="2879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7" name="Freeform 26"/>
            <p:cNvSpPr>
              <a:spLocks noChangeArrowheads="1"/>
            </p:cNvSpPr>
            <p:nvPr/>
          </p:nvSpPr>
          <p:spPr bwMode="auto">
            <a:xfrm>
              <a:off x="4702184" y="3235170"/>
              <a:ext cx="258127" cy="2623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6" h="435">
                  <a:moveTo>
                    <a:pt x="256" y="265"/>
                  </a:moveTo>
                  <a:lnTo>
                    <a:pt x="256" y="265"/>
                  </a:lnTo>
                  <a:cubicBezTo>
                    <a:pt x="186" y="336"/>
                    <a:pt x="80" y="345"/>
                    <a:pt x="0" y="301"/>
                  </a:cubicBezTo>
                  <a:cubicBezTo>
                    <a:pt x="9" y="319"/>
                    <a:pt x="17" y="328"/>
                    <a:pt x="35" y="345"/>
                  </a:cubicBezTo>
                  <a:cubicBezTo>
                    <a:pt x="124" y="434"/>
                    <a:pt x="256" y="434"/>
                    <a:pt x="346" y="345"/>
                  </a:cubicBezTo>
                  <a:cubicBezTo>
                    <a:pt x="425" y="256"/>
                    <a:pt x="425" y="124"/>
                    <a:pt x="346" y="35"/>
                  </a:cubicBezTo>
                  <a:cubicBezTo>
                    <a:pt x="328" y="26"/>
                    <a:pt x="310" y="9"/>
                    <a:pt x="292" y="0"/>
                  </a:cubicBezTo>
                  <a:cubicBezTo>
                    <a:pt x="346" y="88"/>
                    <a:pt x="328" y="194"/>
                    <a:pt x="256" y="26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8" name="Freeform 27"/>
            <p:cNvSpPr>
              <a:spLocks noChangeArrowheads="1"/>
            </p:cNvSpPr>
            <p:nvPr/>
          </p:nvSpPr>
          <p:spPr bwMode="auto">
            <a:xfrm>
              <a:off x="5273904" y="3235170"/>
              <a:ext cx="305059" cy="2389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9" name="Freeform 28"/>
            <p:cNvSpPr>
              <a:spLocks noChangeArrowheads="1"/>
            </p:cNvSpPr>
            <p:nvPr/>
          </p:nvSpPr>
          <p:spPr bwMode="auto">
            <a:xfrm>
              <a:off x="5877623" y="3224504"/>
              <a:ext cx="300794" cy="2517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grpSp>
          <p:nvGrpSpPr>
            <p:cNvPr id="20" name="Group 1"/>
            <p:cNvGrpSpPr/>
            <p:nvPr/>
          </p:nvGrpSpPr>
          <p:grpSpPr bwMode="auto">
            <a:xfrm>
              <a:off x="3490480" y="3821823"/>
              <a:ext cx="279459" cy="275193"/>
              <a:chOff x="7197121" y="8332916"/>
              <a:chExt cx="553830" cy="543285"/>
            </a:xfrm>
            <a:grpFill/>
          </p:grpSpPr>
          <p:sp>
            <p:nvSpPr>
              <p:cNvPr id="21" name="Freeform 31"/>
              <p:cNvSpPr>
                <a:spLocks noChangeArrowheads="1"/>
              </p:cNvSpPr>
              <p:nvPr/>
            </p:nvSpPr>
            <p:spPr bwMode="auto">
              <a:xfrm>
                <a:off x="7197121" y="8332916"/>
                <a:ext cx="553830" cy="54328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2" h="453">
                    <a:moveTo>
                      <a:pt x="231" y="0"/>
                    </a:moveTo>
                    <a:lnTo>
                      <a:pt x="231" y="0"/>
                    </a:lnTo>
                    <a:cubicBezTo>
                      <a:pt x="106" y="0"/>
                      <a:pt x="0" y="98"/>
                      <a:pt x="0" y="222"/>
                    </a:cubicBezTo>
                    <a:cubicBezTo>
                      <a:pt x="0" y="346"/>
                      <a:pt x="106" y="452"/>
                      <a:pt x="231" y="452"/>
                    </a:cubicBezTo>
                    <a:cubicBezTo>
                      <a:pt x="355" y="452"/>
                      <a:pt x="461" y="346"/>
                      <a:pt x="461" y="222"/>
                    </a:cubicBezTo>
                    <a:cubicBezTo>
                      <a:pt x="461" y="98"/>
                      <a:pt x="355" y="0"/>
                      <a:pt x="231" y="0"/>
                    </a:cubicBezTo>
                    <a:close/>
                    <a:moveTo>
                      <a:pt x="231" y="399"/>
                    </a:moveTo>
                    <a:lnTo>
                      <a:pt x="231" y="399"/>
                    </a:lnTo>
                    <a:cubicBezTo>
                      <a:pt x="133" y="399"/>
                      <a:pt x="53" y="319"/>
                      <a:pt x="53" y="222"/>
                    </a:cubicBezTo>
                    <a:cubicBezTo>
                      <a:pt x="53" y="124"/>
                      <a:pt x="133" y="45"/>
                      <a:pt x="231" y="45"/>
                    </a:cubicBezTo>
                    <a:cubicBezTo>
                      <a:pt x="328" y="45"/>
                      <a:pt x="408" y="124"/>
                      <a:pt x="408" y="222"/>
                    </a:cubicBezTo>
                    <a:cubicBezTo>
                      <a:pt x="408" y="319"/>
                      <a:pt x="328" y="399"/>
                      <a:pt x="231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Freeform 32"/>
              <p:cNvSpPr>
                <a:spLocks noChangeArrowheads="1"/>
              </p:cNvSpPr>
              <p:nvPr/>
            </p:nvSpPr>
            <p:spPr bwMode="auto">
              <a:xfrm>
                <a:off x="7450784" y="8450839"/>
                <a:ext cx="126832" cy="261114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7" h="222">
                    <a:moveTo>
                      <a:pt x="36" y="0"/>
                    </a:moveTo>
                    <a:lnTo>
                      <a:pt x="0" y="0"/>
                    </a:lnTo>
                    <a:lnTo>
                      <a:pt x="0" y="133"/>
                    </a:lnTo>
                    <a:lnTo>
                      <a:pt x="89" y="221"/>
                    </a:lnTo>
                    <a:lnTo>
                      <a:pt x="106" y="195"/>
                    </a:lnTo>
                    <a:lnTo>
                      <a:pt x="36" y="114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bevel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Freeform 33"/>
            <p:cNvSpPr>
              <a:spLocks noChangeArrowheads="1"/>
            </p:cNvSpPr>
            <p:nvPr/>
          </p:nvSpPr>
          <p:spPr bwMode="auto">
            <a:xfrm>
              <a:off x="10099390" y="5050594"/>
              <a:ext cx="204795" cy="215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8" h="356">
                  <a:moveTo>
                    <a:pt x="124" y="355"/>
                  </a:moveTo>
                  <a:lnTo>
                    <a:pt x="124" y="355"/>
                  </a:lnTo>
                  <a:cubicBezTo>
                    <a:pt x="115" y="355"/>
                    <a:pt x="107" y="346"/>
                    <a:pt x="98" y="33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0" y="204"/>
                    <a:pt x="0" y="187"/>
                    <a:pt x="18" y="178"/>
                  </a:cubicBezTo>
                  <a:cubicBezTo>
                    <a:pt x="36" y="160"/>
                    <a:pt x="53" y="168"/>
                    <a:pt x="62" y="17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84" y="9"/>
                    <a:pt x="301" y="0"/>
                    <a:pt x="319" y="9"/>
                  </a:cubicBezTo>
                  <a:cubicBezTo>
                    <a:pt x="337" y="18"/>
                    <a:pt x="337" y="45"/>
                    <a:pt x="328" y="62"/>
                  </a:cubicBezTo>
                  <a:cubicBezTo>
                    <a:pt x="160" y="337"/>
                    <a:pt x="160" y="337"/>
                    <a:pt x="160" y="337"/>
                  </a:cubicBezTo>
                  <a:cubicBezTo>
                    <a:pt x="151" y="346"/>
                    <a:pt x="142" y="355"/>
                    <a:pt x="124" y="35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4" name="Freeform 34"/>
            <p:cNvSpPr>
              <a:spLocks noChangeArrowheads="1"/>
            </p:cNvSpPr>
            <p:nvPr/>
          </p:nvSpPr>
          <p:spPr bwMode="auto">
            <a:xfrm>
              <a:off x="8926085" y="3806890"/>
              <a:ext cx="170663" cy="300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  <a:gd name="T117" fmla="*/ 2318 h 2362"/>
                <a:gd name="T118" fmla="*/ 2318 h 2362"/>
                <a:gd name="T119" fmla="*/ 2318 h 2362"/>
                <a:gd name="T120" fmla="*/ 2318 h 2362"/>
                <a:gd name="T121" fmla="*/ 2318 h 2362"/>
                <a:gd name="T122" fmla="*/ 2318 h 236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4" h="497">
                  <a:moveTo>
                    <a:pt x="283" y="115"/>
                  </a:moveTo>
                  <a:lnTo>
                    <a:pt x="283" y="115"/>
                  </a:lnTo>
                  <a:cubicBezTo>
                    <a:pt x="283" y="62"/>
                    <a:pt x="283" y="62"/>
                    <a:pt x="283" y="62"/>
                  </a:cubicBezTo>
                  <a:cubicBezTo>
                    <a:pt x="283" y="35"/>
                    <a:pt x="221" y="0"/>
                    <a:pt x="142" y="0"/>
                  </a:cubicBezTo>
                  <a:cubicBezTo>
                    <a:pt x="61" y="0"/>
                    <a:pt x="0" y="35"/>
                    <a:pt x="0" y="62"/>
                  </a:cubicBezTo>
                  <a:cubicBezTo>
                    <a:pt x="0" y="62"/>
                    <a:pt x="0" y="62"/>
                    <a:pt x="0" y="115"/>
                  </a:cubicBezTo>
                  <a:cubicBezTo>
                    <a:pt x="0" y="168"/>
                    <a:pt x="97" y="213"/>
                    <a:pt x="97" y="248"/>
                  </a:cubicBezTo>
                  <a:cubicBezTo>
                    <a:pt x="97" y="292"/>
                    <a:pt x="0" y="328"/>
                    <a:pt x="0" y="381"/>
                  </a:cubicBezTo>
                  <a:cubicBezTo>
                    <a:pt x="0" y="434"/>
                    <a:pt x="0" y="443"/>
                    <a:pt x="0" y="443"/>
                  </a:cubicBezTo>
                  <a:cubicBezTo>
                    <a:pt x="0" y="460"/>
                    <a:pt x="61" y="496"/>
                    <a:pt x="142" y="496"/>
                  </a:cubicBezTo>
                  <a:cubicBezTo>
                    <a:pt x="221" y="496"/>
                    <a:pt x="283" y="460"/>
                    <a:pt x="283" y="443"/>
                  </a:cubicBezTo>
                  <a:cubicBezTo>
                    <a:pt x="283" y="443"/>
                    <a:pt x="283" y="434"/>
                    <a:pt x="283" y="381"/>
                  </a:cubicBezTo>
                  <a:cubicBezTo>
                    <a:pt x="283" y="328"/>
                    <a:pt x="186" y="292"/>
                    <a:pt x="186" y="248"/>
                  </a:cubicBezTo>
                  <a:cubicBezTo>
                    <a:pt x="186" y="213"/>
                    <a:pt x="283" y="168"/>
                    <a:pt x="283" y="115"/>
                  </a:cubicBezTo>
                  <a:close/>
                  <a:moveTo>
                    <a:pt x="44" y="62"/>
                  </a:moveTo>
                  <a:lnTo>
                    <a:pt x="44" y="62"/>
                  </a:lnTo>
                  <a:cubicBezTo>
                    <a:pt x="61" y="53"/>
                    <a:pt x="88" y="35"/>
                    <a:pt x="142" y="35"/>
                  </a:cubicBezTo>
                  <a:cubicBezTo>
                    <a:pt x="195" y="35"/>
                    <a:pt x="239" y="62"/>
                    <a:pt x="239" y="62"/>
                  </a:cubicBezTo>
                  <a:cubicBezTo>
                    <a:pt x="248" y="62"/>
                    <a:pt x="257" y="71"/>
                    <a:pt x="248" y="71"/>
                  </a:cubicBezTo>
                  <a:cubicBezTo>
                    <a:pt x="230" y="88"/>
                    <a:pt x="186" y="97"/>
                    <a:pt x="142" y="97"/>
                  </a:cubicBezTo>
                  <a:cubicBezTo>
                    <a:pt x="97" y="97"/>
                    <a:pt x="53" y="88"/>
                    <a:pt x="35" y="71"/>
                  </a:cubicBezTo>
                  <a:cubicBezTo>
                    <a:pt x="26" y="71"/>
                    <a:pt x="44" y="62"/>
                    <a:pt x="44" y="62"/>
                  </a:cubicBezTo>
                  <a:close/>
                  <a:moveTo>
                    <a:pt x="151" y="248"/>
                  </a:moveTo>
                  <a:lnTo>
                    <a:pt x="151" y="248"/>
                  </a:lnTo>
                  <a:cubicBezTo>
                    <a:pt x="151" y="283"/>
                    <a:pt x="177" y="301"/>
                    <a:pt x="204" y="328"/>
                  </a:cubicBezTo>
                  <a:cubicBezTo>
                    <a:pt x="221" y="345"/>
                    <a:pt x="248" y="372"/>
                    <a:pt x="248" y="381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30" y="407"/>
                    <a:pt x="151" y="390"/>
                    <a:pt x="151" y="354"/>
                  </a:cubicBezTo>
                  <a:cubicBezTo>
                    <a:pt x="151" y="337"/>
                    <a:pt x="133" y="337"/>
                    <a:pt x="133" y="354"/>
                  </a:cubicBezTo>
                  <a:cubicBezTo>
                    <a:pt x="133" y="390"/>
                    <a:pt x="61" y="407"/>
                    <a:pt x="35" y="416"/>
                  </a:cubicBezTo>
                  <a:cubicBezTo>
                    <a:pt x="35" y="381"/>
                    <a:pt x="35" y="381"/>
                    <a:pt x="35" y="381"/>
                  </a:cubicBezTo>
                  <a:cubicBezTo>
                    <a:pt x="35" y="372"/>
                    <a:pt x="61" y="345"/>
                    <a:pt x="80" y="328"/>
                  </a:cubicBezTo>
                  <a:cubicBezTo>
                    <a:pt x="106" y="301"/>
                    <a:pt x="133" y="283"/>
                    <a:pt x="133" y="248"/>
                  </a:cubicBezTo>
                  <a:cubicBezTo>
                    <a:pt x="133" y="222"/>
                    <a:pt x="106" y="203"/>
                    <a:pt x="80" y="177"/>
                  </a:cubicBezTo>
                  <a:cubicBezTo>
                    <a:pt x="61" y="159"/>
                    <a:pt x="35" y="132"/>
                    <a:pt x="35" y="11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61" y="106"/>
                    <a:pt x="97" y="115"/>
                    <a:pt x="142" y="115"/>
                  </a:cubicBezTo>
                  <a:cubicBezTo>
                    <a:pt x="186" y="115"/>
                    <a:pt x="230" y="106"/>
                    <a:pt x="248" y="88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48" y="132"/>
                    <a:pt x="221" y="159"/>
                    <a:pt x="204" y="177"/>
                  </a:cubicBezTo>
                  <a:cubicBezTo>
                    <a:pt x="177" y="203"/>
                    <a:pt x="151" y="222"/>
                    <a:pt x="151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5" name="Freeform 35"/>
            <p:cNvSpPr>
              <a:spLocks noChangeArrowheads="1"/>
            </p:cNvSpPr>
            <p:nvPr/>
          </p:nvSpPr>
          <p:spPr bwMode="auto">
            <a:xfrm>
              <a:off x="10677509" y="2059731"/>
              <a:ext cx="215462" cy="2517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55" h="417">
                  <a:moveTo>
                    <a:pt x="319" y="141"/>
                  </a:moveTo>
                  <a:lnTo>
                    <a:pt x="319" y="141"/>
                  </a:lnTo>
                  <a:cubicBezTo>
                    <a:pt x="274" y="141"/>
                    <a:pt x="274" y="141"/>
                    <a:pt x="274" y="141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4" y="35"/>
                    <a:pt x="238" y="0"/>
                    <a:pt x="176" y="0"/>
                  </a:cubicBezTo>
                  <a:cubicBezTo>
                    <a:pt x="106" y="0"/>
                    <a:pt x="79" y="35"/>
                    <a:pt x="79" y="106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17" y="141"/>
                    <a:pt x="0" y="159"/>
                    <a:pt x="0" y="17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81"/>
                    <a:pt x="17" y="398"/>
                    <a:pt x="25" y="398"/>
                  </a:cubicBezTo>
                  <a:cubicBezTo>
                    <a:pt x="53" y="407"/>
                    <a:pt x="53" y="407"/>
                    <a:pt x="53" y="407"/>
                  </a:cubicBezTo>
                  <a:cubicBezTo>
                    <a:pt x="70" y="416"/>
                    <a:pt x="88" y="416"/>
                    <a:pt x="106" y="416"/>
                  </a:cubicBezTo>
                  <a:cubicBezTo>
                    <a:pt x="247" y="416"/>
                    <a:pt x="247" y="416"/>
                    <a:pt x="247" y="416"/>
                  </a:cubicBezTo>
                  <a:cubicBezTo>
                    <a:pt x="265" y="416"/>
                    <a:pt x="283" y="416"/>
                    <a:pt x="300" y="407"/>
                  </a:cubicBezTo>
                  <a:cubicBezTo>
                    <a:pt x="327" y="398"/>
                    <a:pt x="327" y="398"/>
                    <a:pt x="327" y="398"/>
                  </a:cubicBezTo>
                  <a:cubicBezTo>
                    <a:pt x="336" y="398"/>
                    <a:pt x="354" y="381"/>
                    <a:pt x="354" y="372"/>
                  </a:cubicBezTo>
                  <a:cubicBezTo>
                    <a:pt x="354" y="177"/>
                    <a:pt x="354" y="177"/>
                    <a:pt x="354" y="177"/>
                  </a:cubicBezTo>
                  <a:cubicBezTo>
                    <a:pt x="354" y="159"/>
                    <a:pt x="336" y="141"/>
                    <a:pt x="319" y="141"/>
                  </a:cubicBezTo>
                  <a:close/>
                  <a:moveTo>
                    <a:pt x="123" y="97"/>
                  </a:moveTo>
                  <a:lnTo>
                    <a:pt x="123" y="97"/>
                  </a:lnTo>
                  <a:cubicBezTo>
                    <a:pt x="123" y="62"/>
                    <a:pt x="150" y="44"/>
                    <a:pt x="176" y="44"/>
                  </a:cubicBezTo>
                  <a:cubicBezTo>
                    <a:pt x="203" y="44"/>
                    <a:pt x="229" y="62"/>
                    <a:pt x="229" y="97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123" y="141"/>
                    <a:pt x="123" y="141"/>
                    <a:pt x="123" y="141"/>
                  </a:cubicBezTo>
                  <a:lnTo>
                    <a:pt x="123" y="9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6" name="Freeform 36"/>
            <p:cNvSpPr>
              <a:spLocks noChangeArrowheads="1"/>
            </p:cNvSpPr>
            <p:nvPr/>
          </p:nvSpPr>
          <p:spPr bwMode="auto">
            <a:xfrm>
              <a:off x="9457271" y="4421275"/>
              <a:ext cx="290126" cy="2623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80" h="436">
                  <a:moveTo>
                    <a:pt x="239" y="328"/>
                  </a:moveTo>
                  <a:lnTo>
                    <a:pt x="239" y="328"/>
                  </a:lnTo>
                  <a:cubicBezTo>
                    <a:pt x="213" y="328"/>
                    <a:pt x="186" y="355"/>
                    <a:pt x="186" y="382"/>
                  </a:cubicBezTo>
                  <a:cubicBezTo>
                    <a:pt x="186" y="409"/>
                    <a:pt x="213" y="435"/>
                    <a:pt x="239" y="435"/>
                  </a:cubicBezTo>
                  <a:cubicBezTo>
                    <a:pt x="266" y="435"/>
                    <a:pt x="292" y="409"/>
                    <a:pt x="292" y="382"/>
                  </a:cubicBezTo>
                  <a:cubicBezTo>
                    <a:pt x="292" y="355"/>
                    <a:pt x="266" y="328"/>
                    <a:pt x="239" y="328"/>
                  </a:cubicBezTo>
                  <a:close/>
                  <a:moveTo>
                    <a:pt x="133" y="275"/>
                  </a:moveTo>
                  <a:lnTo>
                    <a:pt x="133" y="275"/>
                  </a:lnTo>
                  <a:cubicBezTo>
                    <a:pt x="168" y="311"/>
                    <a:pt x="168" y="311"/>
                    <a:pt x="168" y="311"/>
                  </a:cubicBezTo>
                  <a:cubicBezTo>
                    <a:pt x="204" y="275"/>
                    <a:pt x="266" y="275"/>
                    <a:pt x="310" y="311"/>
                  </a:cubicBezTo>
                  <a:cubicBezTo>
                    <a:pt x="345" y="275"/>
                    <a:pt x="345" y="275"/>
                    <a:pt x="345" y="275"/>
                  </a:cubicBezTo>
                  <a:cubicBezTo>
                    <a:pt x="283" y="222"/>
                    <a:pt x="195" y="222"/>
                    <a:pt x="133" y="275"/>
                  </a:cubicBezTo>
                  <a:close/>
                  <a:moveTo>
                    <a:pt x="62" y="204"/>
                  </a:moveTo>
                  <a:lnTo>
                    <a:pt x="62" y="204"/>
                  </a:lnTo>
                  <a:cubicBezTo>
                    <a:pt x="98" y="240"/>
                    <a:pt x="98" y="240"/>
                    <a:pt x="98" y="240"/>
                  </a:cubicBezTo>
                  <a:cubicBezTo>
                    <a:pt x="177" y="169"/>
                    <a:pt x="301" y="169"/>
                    <a:pt x="381" y="240"/>
                  </a:cubicBezTo>
                  <a:cubicBezTo>
                    <a:pt x="417" y="204"/>
                    <a:pt x="417" y="204"/>
                    <a:pt x="417" y="204"/>
                  </a:cubicBezTo>
                  <a:cubicBezTo>
                    <a:pt x="319" y="107"/>
                    <a:pt x="160" y="107"/>
                    <a:pt x="62" y="204"/>
                  </a:cubicBezTo>
                  <a:close/>
                  <a:moveTo>
                    <a:pt x="0" y="134"/>
                  </a:moveTo>
                  <a:lnTo>
                    <a:pt x="0" y="134"/>
                  </a:lnTo>
                  <a:cubicBezTo>
                    <a:pt x="26" y="169"/>
                    <a:pt x="26" y="169"/>
                    <a:pt x="26" y="169"/>
                  </a:cubicBezTo>
                  <a:cubicBezTo>
                    <a:pt x="142" y="54"/>
                    <a:pt x="328" y="54"/>
                    <a:pt x="443" y="169"/>
                  </a:cubicBezTo>
                  <a:cubicBezTo>
                    <a:pt x="479" y="134"/>
                    <a:pt x="479" y="134"/>
                    <a:pt x="479" y="134"/>
                  </a:cubicBezTo>
                  <a:cubicBezTo>
                    <a:pt x="345" y="0"/>
                    <a:pt x="133" y="0"/>
                    <a:pt x="0" y="1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7" name="Freeform 37"/>
            <p:cNvSpPr>
              <a:spLocks noChangeArrowheads="1"/>
            </p:cNvSpPr>
            <p:nvPr/>
          </p:nvSpPr>
          <p:spPr bwMode="auto">
            <a:xfrm>
              <a:off x="10724441" y="5078326"/>
              <a:ext cx="142931" cy="16213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0" h="267">
                  <a:moveTo>
                    <a:pt x="230" y="213"/>
                  </a:moveTo>
                  <a:lnTo>
                    <a:pt x="230" y="213"/>
                  </a:lnTo>
                  <a:cubicBezTo>
                    <a:pt x="160" y="133"/>
                    <a:pt x="160" y="133"/>
                    <a:pt x="160" y="133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39" y="44"/>
                    <a:pt x="239" y="26"/>
                    <a:pt x="230" y="17"/>
                  </a:cubicBezTo>
                  <a:cubicBezTo>
                    <a:pt x="222" y="0"/>
                    <a:pt x="204" y="0"/>
                    <a:pt x="185" y="17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4" y="0"/>
                    <a:pt x="26" y="0"/>
                    <a:pt x="18" y="17"/>
                  </a:cubicBezTo>
                  <a:cubicBezTo>
                    <a:pt x="0" y="26"/>
                    <a:pt x="0" y="44"/>
                    <a:pt x="18" y="53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0" y="221"/>
                    <a:pt x="0" y="248"/>
                    <a:pt x="18" y="257"/>
                  </a:cubicBezTo>
                  <a:cubicBezTo>
                    <a:pt x="26" y="266"/>
                    <a:pt x="44" y="266"/>
                    <a:pt x="62" y="25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204" y="266"/>
                    <a:pt x="222" y="266"/>
                    <a:pt x="230" y="257"/>
                  </a:cubicBezTo>
                  <a:cubicBezTo>
                    <a:pt x="239" y="248"/>
                    <a:pt x="239" y="221"/>
                    <a:pt x="230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8" name="Freeform 38"/>
            <p:cNvSpPr>
              <a:spLocks noChangeArrowheads="1"/>
            </p:cNvSpPr>
            <p:nvPr/>
          </p:nvSpPr>
          <p:spPr bwMode="auto">
            <a:xfrm>
              <a:off x="5359236" y="3821823"/>
              <a:ext cx="121596" cy="2751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5" h="453">
                  <a:moveTo>
                    <a:pt x="26" y="443"/>
                  </a:moveTo>
                  <a:lnTo>
                    <a:pt x="26" y="443"/>
                  </a:lnTo>
                  <a:cubicBezTo>
                    <a:pt x="17" y="443"/>
                    <a:pt x="106" y="266"/>
                    <a:pt x="106" y="266"/>
                  </a:cubicBezTo>
                  <a:cubicBezTo>
                    <a:pt x="97" y="257"/>
                    <a:pt x="8" y="231"/>
                    <a:pt x="8" y="212"/>
                  </a:cubicBezTo>
                  <a:cubicBezTo>
                    <a:pt x="0" y="196"/>
                    <a:pt x="177" y="0"/>
                    <a:pt x="186" y="0"/>
                  </a:cubicBezTo>
                  <a:cubicBezTo>
                    <a:pt x="186" y="9"/>
                    <a:pt x="106" y="177"/>
                    <a:pt x="106" y="187"/>
                  </a:cubicBezTo>
                  <a:cubicBezTo>
                    <a:pt x="114" y="196"/>
                    <a:pt x="204" y="222"/>
                    <a:pt x="204" y="240"/>
                  </a:cubicBezTo>
                  <a:cubicBezTo>
                    <a:pt x="204" y="249"/>
                    <a:pt x="35" y="452"/>
                    <a:pt x="26" y="4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29" name="Freeform 39"/>
            <p:cNvSpPr>
              <a:spLocks noChangeArrowheads="1"/>
            </p:cNvSpPr>
            <p:nvPr/>
          </p:nvSpPr>
          <p:spPr bwMode="auto">
            <a:xfrm>
              <a:off x="4691517" y="3821823"/>
              <a:ext cx="268794" cy="268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0" name="Freeform 40"/>
            <p:cNvSpPr>
              <a:spLocks noChangeArrowheads="1"/>
            </p:cNvSpPr>
            <p:nvPr/>
          </p:nvSpPr>
          <p:spPr bwMode="auto">
            <a:xfrm>
              <a:off x="4130465" y="3917820"/>
              <a:ext cx="194128" cy="18986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0" h="312">
                  <a:moveTo>
                    <a:pt x="311" y="0"/>
                  </a:moveTo>
                  <a:lnTo>
                    <a:pt x="311" y="0"/>
                  </a:lnTo>
                  <a:cubicBezTo>
                    <a:pt x="293" y="0"/>
                    <a:pt x="293" y="0"/>
                    <a:pt x="293" y="0"/>
                  </a:cubicBezTo>
                  <a:cubicBezTo>
                    <a:pt x="284" y="0"/>
                    <a:pt x="284" y="0"/>
                    <a:pt x="284" y="9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107"/>
                    <a:pt x="257" y="160"/>
                    <a:pt x="160" y="160"/>
                  </a:cubicBezTo>
                  <a:cubicBezTo>
                    <a:pt x="63" y="160"/>
                    <a:pt x="36" y="107"/>
                    <a:pt x="36" y="7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0"/>
                    <a:pt x="28" y="0"/>
                    <a:pt x="2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4"/>
                    <a:pt x="44" y="187"/>
                    <a:pt x="134" y="196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63" y="266"/>
                    <a:pt x="63" y="266"/>
                    <a:pt x="63" y="275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3" y="311"/>
                    <a:pt x="63" y="311"/>
                    <a:pt x="72" y="311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57" y="311"/>
                    <a:pt x="257" y="311"/>
                    <a:pt x="257" y="302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7" y="266"/>
                    <a:pt x="257" y="266"/>
                    <a:pt x="249" y="266"/>
                  </a:cubicBezTo>
                  <a:cubicBezTo>
                    <a:pt x="187" y="266"/>
                    <a:pt x="187" y="266"/>
                    <a:pt x="187" y="266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75" y="187"/>
                    <a:pt x="319" y="134"/>
                    <a:pt x="319" y="72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0"/>
                    <a:pt x="311" y="0"/>
                    <a:pt x="311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1" name="Freeform 41"/>
            <p:cNvSpPr>
              <a:spLocks noChangeArrowheads="1"/>
            </p:cNvSpPr>
            <p:nvPr/>
          </p:nvSpPr>
          <p:spPr bwMode="auto">
            <a:xfrm>
              <a:off x="4183796" y="3917820"/>
              <a:ext cx="85331" cy="7253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17">
                  <a:moveTo>
                    <a:pt x="71" y="116"/>
                  </a:moveTo>
                  <a:lnTo>
                    <a:pt x="71" y="116"/>
                  </a:lnTo>
                  <a:cubicBezTo>
                    <a:pt x="133" y="116"/>
                    <a:pt x="142" y="90"/>
                    <a:pt x="142" y="7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90"/>
                    <a:pt x="9" y="116"/>
                    <a:pt x="71" y="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2" name="Freeform 42"/>
            <p:cNvSpPr>
              <a:spLocks noChangeArrowheads="1"/>
            </p:cNvSpPr>
            <p:nvPr/>
          </p:nvSpPr>
          <p:spPr bwMode="auto">
            <a:xfrm>
              <a:off x="4183796" y="3806890"/>
              <a:ext cx="85331" cy="8959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51">
                  <a:moveTo>
                    <a:pt x="142" y="44"/>
                  </a:moveTo>
                  <a:lnTo>
                    <a:pt x="142" y="44"/>
                  </a:lnTo>
                  <a:cubicBezTo>
                    <a:pt x="142" y="26"/>
                    <a:pt x="133" y="0"/>
                    <a:pt x="71" y="0"/>
                  </a:cubicBezTo>
                  <a:cubicBezTo>
                    <a:pt x="9" y="0"/>
                    <a:pt x="0" y="26"/>
                    <a:pt x="0" y="4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42" y="150"/>
                    <a:pt x="142" y="150"/>
                    <a:pt x="142" y="150"/>
                  </a:cubicBezTo>
                  <a:lnTo>
                    <a:pt x="142" y="4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3" name="Freeform 44"/>
            <p:cNvSpPr>
              <a:spLocks noChangeArrowheads="1"/>
            </p:cNvSpPr>
            <p:nvPr/>
          </p:nvSpPr>
          <p:spPr bwMode="auto">
            <a:xfrm>
              <a:off x="11276962" y="2049064"/>
              <a:ext cx="215461" cy="2730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55" h="453">
                  <a:moveTo>
                    <a:pt x="319" y="177"/>
                  </a:moveTo>
                  <a:lnTo>
                    <a:pt x="319" y="177"/>
                  </a:lnTo>
                  <a:cubicBezTo>
                    <a:pt x="275" y="177"/>
                    <a:pt x="275" y="177"/>
                    <a:pt x="275" y="177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44"/>
                    <a:pt x="238" y="0"/>
                    <a:pt x="177" y="0"/>
                  </a:cubicBezTo>
                  <a:cubicBezTo>
                    <a:pt x="106" y="0"/>
                    <a:pt x="79" y="44"/>
                    <a:pt x="79" y="115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71"/>
                    <a:pt x="150" y="53"/>
                    <a:pt x="177" y="53"/>
                  </a:cubicBezTo>
                  <a:cubicBezTo>
                    <a:pt x="203" y="53"/>
                    <a:pt x="230" y="71"/>
                    <a:pt x="230" y="106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17" y="177"/>
                    <a:pt x="0" y="195"/>
                    <a:pt x="0" y="20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08"/>
                    <a:pt x="17" y="425"/>
                    <a:pt x="26" y="434"/>
                  </a:cubicBezTo>
                  <a:cubicBezTo>
                    <a:pt x="53" y="443"/>
                    <a:pt x="53" y="443"/>
                    <a:pt x="53" y="443"/>
                  </a:cubicBezTo>
                  <a:cubicBezTo>
                    <a:pt x="71" y="443"/>
                    <a:pt x="88" y="452"/>
                    <a:pt x="106" y="452"/>
                  </a:cubicBezTo>
                  <a:cubicBezTo>
                    <a:pt x="248" y="452"/>
                    <a:pt x="248" y="452"/>
                    <a:pt x="248" y="452"/>
                  </a:cubicBezTo>
                  <a:cubicBezTo>
                    <a:pt x="266" y="452"/>
                    <a:pt x="283" y="443"/>
                    <a:pt x="301" y="443"/>
                  </a:cubicBezTo>
                  <a:cubicBezTo>
                    <a:pt x="328" y="434"/>
                    <a:pt x="328" y="434"/>
                    <a:pt x="328" y="434"/>
                  </a:cubicBezTo>
                  <a:cubicBezTo>
                    <a:pt x="336" y="425"/>
                    <a:pt x="354" y="408"/>
                    <a:pt x="354" y="399"/>
                  </a:cubicBezTo>
                  <a:cubicBezTo>
                    <a:pt x="354" y="204"/>
                    <a:pt x="354" y="204"/>
                    <a:pt x="354" y="204"/>
                  </a:cubicBezTo>
                  <a:cubicBezTo>
                    <a:pt x="354" y="195"/>
                    <a:pt x="336" y="177"/>
                    <a:pt x="319" y="17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4" name="Freeform 45"/>
            <p:cNvSpPr>
              <a:spLocks noChangeArrowheads="1"/>
            </p:cNvSpPr>
            <p:nvPr/>
          </p:nvSpPr>
          <p:spPr bwMode="auto">
            <a:xfrm>
              <a:off x="4109132" y="1447479"/>
              <a:ext cx="236794" cy="2346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5" name="Freeform 46"/>
            <p:cNvSpPr>
              <a:spLocks noChangeArrowheads="1"/>
            </p:cNvSpPr>
            <p:nvPr/>
          </p:nvSpPr>
          <p:spPr bwMode="auto">
            <a:xfrm>
              <a:off x="8275433" y="1430412"/>
              <a:ext cx="279461" cy="2666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6" name="Freeform 47"/>
            <p:cNvSpPr>
              <a:spLocks noChangeArrowheads="1"/>
            </p:cNvSpPr>
            <p:nvPr/>
          </p:nvSpPr>
          <p:spPr bwMode="auto">
            <a:xfrm>
              <a:off x="8864219" y="1436813"/>
              <a:ext cx="298660" cy="2623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7" name="Freeform 48"/>
            <p:cNvSpPr>
              <a:spLocks noChangeArrowheads="1"/>
            </p:cNvSpPr>
            <p:nvPr/>
          </p:nvSpPr>
          <p:spPr bwMode="auto">
            <a:xfrm>
              <a:off x="6485609" y="1462412"/>
              <a:ext cx="268794" cy="2026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5" h="337">
                  <a:moveTo>
                    <a:pt x="444" y="336"/>
                  </a:moveTo>
                  <a:lnTo>
                    <a:pt x="444" y="336"/>
                  </a:lnTo>
                  <a:cubicBezTo>
                    <a:pt x="444" y="336"/>
                    <a:pt x="399" y="98"/>
                    <a:pt x="178" y="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78" y="327"/>
                    <a:pt x="178" y="327"/>
                    <a:pt x="178" y="327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293" y="221"/>
                    <a:pt x="381" y="230"/>
                    <a:pt x="444" y="33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8" name="Freeform 49"/>
            <p:cNvSpPr>
              <a:spLocks noChangeArrowheads="1"/>
            </p:cNvSpPr>
            <p:nvPr/>
          </p:nvSpPr>
          <p:spPr bwMode="auto">
            <a:xfrm>
              <a:off x="7682380" y="1462412"/>
              <a:ext cx="268794" cy="2026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4" h="337">
                  <a:moveTo>
                    <a:pt x="266" y="221"/>
                  </a:moveTo>
                  <a:lnTo>
                    <a:pt x="266" y="221"/>
                  </a:lnTo>
                  <a:cubicBezTo>
                    <a:pt x="266" y="327"/>
                    <a:pt x="266" y="327"/>
                    <a:pt x="266" y="327"/>
                  </a:cubicBezTo>
                  <a:cubicBezTo>
                    <a:pt x="443" y="159"/>
                    <a:pt x="443" y="159"/>
                    <a:pt x="443" y="159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45" y="98"/>
                    <a:pt x="0" y="336"/>
                    <a:pt x="0" y="336"/>
                  </a:cubicBezTo>
                  <a:cubicBezTo>
                    <a:pt x="62" y="230"/>
                    <a:pt x="151" y="221"/>
                    <a:pt x="266" y="22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39" name="Freeform 52"/>
            <p:cNvSpPr>
              <a:spLocks noChangeArrowheads="1"/>
            </p:cNvSpPr>
            <p:nvPr/>
          </p:nvSpPr>
          <p:spPr bwMode="auto">
            <a:xfrm>
              <a:off x="5273904" y="1415480"/>
              <a:ext cx="290126" cy="2986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79" h="498">
                  <a:moveTo>
                    <a:pt x="133" y="497"/>
                  </a:moveTo>
                  <a:lnTo>
                    <a:pt x="133" y="497"/>
                  </a:lnTo>
                  <a:cubicBezTo>
                    <a:pt x="106" y="497"/>
                    <a:pt x="71" y="478"/>
                    <a:pt x="53" y="460"/>
                  </a:cubicBezTo>
                  <a:cubicBezTo>
                    <a:pt x="9" y="416"/>
                    <a:pt x="0" y="337"/>
                    <a:pt x="53" y="284"/>
                  </a:cubicBezTo>
                  <a:cubicBezTo>
                    <a:pt x="89" y="248"/>
                    <a:pt x="230" y="106"/>
                    <a:pt x="301" y="35"/>
                  </a:cubicBezTo>
                  <a:cubicBezTo>
                    <a:pt x="328" y="9"/>
                    <a:pt x="363" y="0"/>
                    <a:pt x="390" y="9"/>
                  </a:cubicBezTo>
                  <a:cubicBezTo>
                    <a:pt x="416" y="18"/>
                    <a:pt x="443" y="44"/>
                    <a:pt x="452" y="71"/>
                  </a:cubicBezTo>
                  <a:cubicBezTo>
                    <a:pt x="461" y="97"/>
                    <a:pt x="452" y="133"/>
                    <a:pt x="425" y="159"/>
                  </a:cubicBezTo>
                  <a:cubicBezTo>
                    <a:pt x="195" y="390"/>
                    <a:pt x="195" y="390"/>
                    <a:pt x="195" y="390"/>
                  </a:cubicBezTo>
                  <a:cubicBezTo>
                    <a:pt x="177" y="407"/>
                    <a:pt x="159" y="416"/>
                    <a:pt x="150" y="416"/>
                  </a:cubicBezTo>
                  <a:cubicBezTo>
                    <a:pt x="133" y="416"/>
                    <a:pt x="115" y="416"/>
                    <a:pt x="106" y="399"/>
                  </a:cubicBezTo>
                  <a:cubicBezTo>
                    <a:pt x="89" y="381"/>
                    <a:pt x="89" y="354"/>
                    <a:pt x="115" y="319"/>
                  </a:cubicBezTo>
                  <a:cubicBezTo>
                    <a:pt x="284" y="150"/>
                    <a:pt x="284" y="150"/>
                    <a:pt x="284" y="150"/>
                  </a:cubicBezTo>
                  <a:cubicBezTo>
                    <a:pt x="293" y="150"/>
                    <a:pt x="301" y="150"/>
                    <a:pt x="309" y="150"/>
                  </a:cubicBezTo>
                  <a:cubicBezTo>
                    <a:pt x="309" y="159"/>
                    <a:pt x="309" y="168"/>
                    <a:pt x="309" y="178"/>
                  </a:cubicBezTo>
                  <a:cubicBezTo>
                    <a:pt x="142" y="345"/>
                    <a:pt x="142" y="345"/>
                    <a:pt x="142" y="345"/>
                  </a:cubicBezTo>
                  <a:cubicBezTo>
                    <a:pt x="124" y="354"/>
                    <a:pt x="124" y="372"/>
                    <a:pt x="133" y="381"/>
                  </a:cubicBezTo>
                  <a:lnTo>
                    <a:pt x="142" y="381"/>
                  </a:lnTo>
                  <a:cubicBezTo>
                    <a:pt x="150" y="381"/>
                    <a:pt x="159" y="372"/>
                    <a:pt x="168" y="372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416" y="115"/>
                    <a:pt x="425" y="97"/>
                    <a:pt x="416" y="80"/>
                  </a:cubicBezTo>
                  <a:cubicBezTo>
                    <a:pt x="416" y="62"/>
                    <a:pt x="399" y="44"/>
                    <a:pt x="381" y="44"/>
                  </a:cubicBezTo>
                  <a:cubicBezTo>
                    <a:pt x="363" y="35"/>
                    <a:pt x="346" y="44"/>
                    <a:pt x="328" y="62"/>
                  </a:cubicBezTo>
                  <a:cubicBezTo>
                    <a:pt x="256" y="133"/>
                    <a:pt x="115" y="275"/>
                    <a:pt x="80" y="301"/>
                  </a:cubicBezTo>
                  <a:cubicBezTo>
                    <a:pt x="36" y="354"/>
                    <a:pt x="44" y="407"/>
                    <a:pt x="80" y="434"/>
                  </a:cubicBezTo>
                  <a:cubicBezTo>
                    <a:pt x="106" y="460"/>
                    <a:pt x="159" y="478"/>
                    <a:pt x="203" y="42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61" y="178"/>
                    <a:pt x="469" y="178"/>
                    <a:pt x="478" y="186"/>
                  </a:cubicBezTo>
                  <a:lnTo>
                    <a:pt x="478" y="203"/>
                  </a:lnTo>
                  <a:cubicBezTo>
                    <a:pt x="230" y="452"/>
                    <a:pt x="230" y="452"/>
                    <a:pt x="230" y="452"/>
                  </a:cubicBezTo>
                  <a:cubicBezTo>
                    <a:pt x="203" y="478"/>
                    <a:pt x="168" y="497"/>
                    <a:pt x="133" y="4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0" name="Freeform 53"/>
            <p:cNvSpPr>
              <a:spLocks noChangeArrowheads="1"/>
            </p:cNvSpPr>
            <p:nvPr/>
          </p:nvSpPr>
          <p:spPr bwMode="auto">
            <a:xfrm>
              <a:off x="7067995" y="1462412"/>
              <a:ext cx="300794" cy="2026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7" h="337">
                  <a:moveTo>
                    <a:pt x="177" y="70"/>
                  </a:moveTo>
                  <a:lnTo>
                    <a:pt x="177" y="70"/>
                  </a:lnTo>
                  <a:cubicBezTo>
                    <a:pt x="177" y="0"/>
                    <a:pt x="177" y="0"/>
                    <a:pt x="177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77" y="257"/>
                    <a:pt x="177" y="257"/>
                    <a:pt x="177" y="257"/>
                  </a:cubicBezTo>
                  <a:cubicBezTo>
                    <a:pt x="71" y="159"/>
                    <a:pt x="71" y="159"/>
                    <a:pt x="71" y="159"/>
                  </a:cubicBezTo>
                  <a:lnTo>
                    <a:pt x="177" y="70"/>
                  </a:lnTo>
                  <a:close/>
                  <a:moveTo>
                    <a:pt x="301" y="98"/>
                  </a:moveTo>
                  <a:lnTo>
                    <a:pt x="301" y="98"/>
                  </a:lnTo>
                  <a:cubicBezTo>
                    <a:pt x="301" y="0"/>
                    <a:pt x="301" y="0"/>
                    <a:pt x="301" y="0"/>
                  </a:cubicBezTo>
                  <a:cubicBezTo>
                    <a:pt x="124" y="159"/>
                    <a:pt x="124" y="159"/>
                    <a:pt x="124" y="159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81" y="221"/>
                    <a:pt x="435" y="230"/>
                    <a:pt x="496" y="336"/>
                  </a:cubicBezTo>
                  <a:cubicBezTo>
                    <a:pt x="496" y="336"/>
                    <a:pt x="488" y="98"/>
                    <a:pt x="301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1" name="Freeform 61"/>
            <p:cNvSpPr>
              <a:spLocks noChangeArrowheads="1"/>
            </p:cNvSpPr>
            <p:nvPr/>
          </p:nvSpPr>
          <p:spPr bwMode="auto">
            <a:xfrm>
              <a:off x="10673243" y="3292769"/>
              <a:ext cx="226128" cy="17492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4" h="293">
                  <a:moveTo>
                    <a:pt x="54" y="221"/>
                  </a:moveTo>
                  <a:lnTo>
                    <a:pt x="54" y="221"/>
                  </a:lnTo>
                  <a:cubicBezTo>
                    <a:pt x="248" y="221"/>
                    <a:pt x="248" y="221"/>
                    <a:pt x="248" y="221"/>
                  </a:cubicBezTo>
                  <a:cubicBezTo>
                    <a:pt x="248" y="292"/>
                    <a:pt x="248" y="292"/>
                    <a:pt x="248" y="292"/>
                  </a:cubicBezTo>
                  <a:cubicBezTo>
                    <a:pt x="373" y="186"/>
                    <a:pt x="373" y="186"/>
                    <a:pt x="373" y="186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150"/>
                    <a:pt x="248" y="150"/>
                    <a:pt x="248" y="150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5"/>
                    <a:pt x="27" y="221"/>
                    <a:pt x="54" y="22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2" name="Freeform 62"/>
            <p:cNvSpPr>
              <a:spLocks noChangeArrowheads="1"/>
            </p:cNvSpPr>
            <p:nvPr/>
          </p:nvSpPr>
          <p:spPr bwMode="auto">
            <a:xfrm>
              <a:off x="8894085" y="2637850"/>
              <a:ext cx="234661" cy="247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0" h="409">
                  <a:moveTo>
                    <a:pt x="141" y="319"/>
                  </a:moveTo>
                  <a:lnTo>
                    <a:pt x="141" y="319"/>
                  </a:lnTo>
                  <a:cubicBezTo>
                    <a:pt x="124" y="345"/>
                    <a:pt x="124" y="345"/>
                    <a:pt x="124" y="345"/>
                  </a:cubicBezTo>
                  <a:cubicBezTo>
                    <a:pt x="106" y="364"/>
                    <a:pt x="79" y="364"/>
                    <a:pt x="61" y="345"/>
                  </a:cubicBezTo>
                  <a:cubicBezTo>
                    <a:pt x="53" y="336"/>
                    <a:pt x="44" y="319"/>
                    <a:pt x="44" y="311"/>
                  </a:cubicBezTo>
                  <a:cubicBezTo>
                    <a:pt x="44" y="301"/>
                    <a:pt x="53" y="292"/>
                    <a:pt x="61" y="283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50" y="195"/>
                    <a:pt x="177" y="168"/>
                    <a:pt x="195" y="186"/>
                  </a:cubicBezTo>
                  <a:cubicBezTo>
                    <a:pt x="204" y="204"/>
                    <a:pt x="221" y="204"/>
                    <a:pt x="230" y="186"/>
                  </a:cubicBezTo>
                  <a:cubicBezTo>
                    <a:pt x="239" y="177"/>
                    <a:pt x="239" y="168"/>
                    <a:pt x="230" y="160"/>
                  </a:cubicBezTo>
                  <a:cubicBezTo>
                    <a:pt x="195" y="124"/>
                    <a:pt x="141" y="124"/>
                    <a:pt x="97" y="168"/>
                  </a:cubicBezTo>
                  <a:cubicBezTo>
                    <a:pt x="26" y="248"/>
                    <a:pt x="26" y="248"/>
                    <a:pt x="26" y="248"/>
                  </a:cubicBezTo>
                  <a:cubicBezTo>
                    <a:pt x="8" y="266"/>
                    <a:pt x="0" y="283"/>
                    <a:pt x="0" y="311"/>
                  </a:cubicBezTo>
                  <a:cubicBezTo>
                    <a:pt x="0" y="336"/>
                    <a:pt x="8" y="364"/>
                    <a:pt x="26" y="381"/>
                  </a:cubicBezTo>
                  <a:cubicBezTo>
                    <a:pt x="44" y="399"/>
                    <a:pt x="70" y="408"/>
                    <a:pt x="88" y="408"/>
                  </a:cubicBezTo>
                  <a:cubicBezTo>
                    <a:pt x="114" y="408"/>
                    <a:pt x="141" y="399"/>
                    <a:pt x="159" y="381"/>
                  </a:cubicBezTo>
                  <a:cubicBezTo>
                    <a:pt x="177" y="355"/>
                    <a:pt x="177" y="355"/>
                    <a:pt x="177" y="355"/>
                  </a:cubicBezTo>
                  <a:cubicBezTo>
                    <a:pt x="186" y="345"/>
                    <a:pt x="186" y="328"/>
                    <a:pt x="177" y="319"/>
                  </a:cubicBezTo>
                  <a:cubicBezTo>
                    <a:pt x="168" y="311"/>
                    <a:pt x="150" y="311"/>
                    <a:pt x="141" y="319"/>
                  </a:cubicBezTo>
                  <a:close/>
                  <a:moveTo>
                    <a:pt x="363" y="36"/>
                  </a:moveTo>
                  <a:lnTo>
                    <a:pt x="363" y="36"/>
                  </a:lnTo>
                  <a:cubicBezTo>
                    <a:pt x="327" y="0"/>
                    <a:pt x="274" y="0"/>
                    <a:pt x="239" y="3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04" y="71"/>
                    <a:pt x="204" y="80"/>
                    <a:pt x="212" y="89"/>
                  </a:cubicBezTo>
                  <a:cubicBezTo>
                    <a:pt x="221" y="98"/>
                    <a:pt x="239" y="98"/>
                    <a:pt x="248" y="89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92" y="53"/>
                    <a:pt x="318" y="53"/>
                    <a:pt x="327" y="71"/>
                  </a:cubicBezTo>
                  <a:cubicBezTo>
                    <a:pt x="336" y="80"/>
                    <a:pt x="345" y="89"/>
                    <a:pt x="345" y="107"/>
                  </a:cubicBezTo>
                  <a:cubicBezTo>
                    <a:pt x="345" y="115"/>
                    <a:pt x="336" y="124"/>
                    <a:pt x="327" y="133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12" y="248"/>
                    <a:pt x="204" y="230"/>
                    <a:pt x="195" y="221"/>
                  </a:cubicBezTo>
                  <a:cubicBezTo>
                    <a:pt x="186" y="213"/>
                    <a:pt x="168" y="213"/>
                    <a:pt x="159" y="221"/>
                  </a:cubicBezTo>
                  <a:cubicBezTo>
                    <a:pt x="150" y="230"/>
                    <a:pt x="150" y="248"/>
                    <a:pt x="159" y="257"/>
                  </a:cubicBezTo>
                  <a:cubicBezTo>
                    <a:pt x="177" y="275"/>
                    <a:pt x="195" y="283"/>
                    <a:pt x="212" y="283"/>
                  </a:cubicBezTo>
                  <a:cubicBezTo>
                    <a:pt x="239" y="283"/>
                    <a:pt x="265" y="275"/>
                    <a:pt x="283" y="248"/>
                  </a:cubicBezTo>
                  <a:cubicBezTo>
                    <a:pt x="363" y="168"/>
                    <a:pt x="363" y="168"/>
                    <a:pt x="363" y="168"/>
                  </a:cubicBezTo>
                  <a:cubicBezTo>
                    <a:pt x="380" y="151"/>
                    <a:pt x="389" y="124"/>
                    <a:pt x="389" y="107"/>
                  </a:cubicBezTo>
                  <a:cubicBezTo>
                    <a:pt x="389" y="80"/>
                    <a:pt x="380" y="53"/>
                    <a:pt x="363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3" name="Freeform 63"/>
            <p:cNvSpPr>
              <a:spLocks noChangeArrowheads="1"/>
            </p:cNvSpPr>
            <p:nvPr/>
          </p:nvSpPr>
          <p:spPr bwMode="auto">
            <a:xfrm>
              <a:off x="3511813" y="2659183"/>
              <a:ext cx="232527" cy="20692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0" h="346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7"/>
                    <a:pt x="0" y="44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47"/>
                    <a:pt x="17" y="265"/>
                    <a:pt x="44" y="265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345" y="265"/>
                    <a:pt x="345" y="265"/>
                    <a:pt x="345" y="265"/>
                  </a:cubicBezTo>
                  <a:cubicBezTo>
                    <a:pt x="372" y="265"/>
                    <a:pt x="389" y="247"/>
                    <a:pt x="389" y="221"/>
                  </a:cubicBezTo>
                  <a:cubicBezTo>
                    <a:pt x="389" y="44"/>
                    <a:pt x="389" y="44"/>
                    <a:pt x="389" y="44"/>
                  </a:cubicBezTo>
                  <a:cubicBezTo>
                    <a:pt x="389" y="17"/>
                    <a:pt x="372" y="0"/>
                    <a:pt x="34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4" name="Freeform 64"/>
            <p:cNvSpPr>
              <a:spLocks noChangeArrowheads="1"/>
            </p:cNvSpPr>
            <p:nvPr/>
          </p:nvSpPr>
          <p:spPr bwMode="auto">
            <a:xfrm>
              <a:off x="8879152" y="2034132"/>
              <a:ext cx="268794" cy="2623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5" name="Freeform 66"/>
            <p:cNvSpPr>
              <a:spLocks noChangeArrowheads="1"/>
            </p:cNvSpPr>
            <p:nvPr/>
          </p:nvSpPr>
          <p:spPr bwMode="auto">
            <a:xfrm>
              <a:off x="7078662" y="2620784"/>
              <a:ext cx="279459" cy="279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462">
                  <a:moveTo>
                    <a:pt x="408" y="54"/>
                  </a:moveTo>
                  <a:lnTo>
                    <a:pt x="408" y="54"/>
                  </a:lnTo>
                  <a:cubicBezTo>
                    <a:pt x="363" y="19"/>
                    <a:pt x="310" y="0"/>
                    <a:pt x="292" y="19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21" y="89"/>
                    <a:pt x="213" y="125"/>
                    <a:pt x="213" y="160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0" y="372"/>
                    <a:pt x="8" y="408"/>
                    <a:pt x="35" y="426"/>
                  </a:cubicBezTo>
                  <a:cubicBezTo>
                    <a:pt x="62" y="453"/>
                    <a:pt x="89" y="461"/>
                    <a:pt x="98" y="453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36" y="248"/>
                    <a:pt x="372" y="240"/>
                    <a:pt x="381" y="231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61" y="151"/>
                    <a:pt x="452" y="98"/>
                    <a:pt x="408" y="54"/>
                  </a:cubicBezTo>
                  <a:close/>
                  <a:moveTo>
                    <a:pt x="186" y="257"/>
                  </a:moveTo>
                  <a:lnTo>
                    <a:pt x="186" y="257"/>
                  </a:lnTo>
                  <a:cubicBezTo>
                    <a:pt x="177" y="248"/>
                    <a:pt x="177" y="231"/>
                    <a:pt x="195" y="222"/>
                  </a:cubicBezTo>
                  <a:cubicBezTo>
                    <a:pt x="204" y="204"/>
                    <a:pt x="221" y="204"/>
                    <a:pt x="230" y="213"/>
                  </a:cubicBezTo>
                  <a:cubicBezTo>
                    <a:pt x="239" y="222"/>
                    <a:pt x="239" y="240"/>
                    <a:pt x="221" y="248"/>
                  </a:cubicBezTo>
                  <a:cubicBezTo>
                    <a:pt x="213" y="266"/>
                    <a:pt x="195" y="266"/>
                    <a:pt x="186" y="257"/>
                  </a:cubicBezTo>
                  <a:close/>
                  <a:moveTo>
                    <a:pt x="354" y="116"/>
                  </a:moveTo>
                  <a:lnTo>
                    <a:pt x="354" y="116"/>
                  </a:lnTo>
                  <a:cubicBezTo>
                    <a:pt x="319" y="80"/>
                    <a:pt x="310" y="36"/>
                    <a:pt x="310" y="36"/>
                  </a:cubicBezTo>
                  <a:cubicBezTo>
                    <a:pt x="319" y="27"/>
                    <a:pt x="354" y="44"/>
                    <a:pt x="390" y="72"/>
                  </a:cubicBezTo>
                  <a:cubicBezTo>
                    <a:pt x="425" y="107"/>
                    <a:pt x="434" y="142"/>
                    <a:pt x="425" y="151"/>
                  </a:cubicBezTo>
                  <a:cubicBezTo>
                    <a:pt x="425" y="151"/>
                    <a:pt x="381" y="142"/>
                    <a:pt x="354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6" name="Freeform 68"/>
            <p:cNvSpPr>
              <a:spLocks noChangeArrowheads="1"/>
            </p:cNvSpPr>
            <p:nvPr/>
          </p:nvSpPr>
          <p:spPr bwMode="auto">
            <a:xfrm>
              <a:off x="8286100" y="2627185"/>
              <a:ext cx="258127" cy="27945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6" h="462">
                  <a:moveTo>
                    <a:pt x="327" y="186"/>
                  </a:moveTo>
                  <a:lnTo>
                    <a:pt x="327" y="186"/>
                  </a:lnTo>
                  <a:cubicBezTo>
                    <a:pt x="274" y="63"/>
                    <a:pt x="238" y="18"/>
                    <a:pt x="150" y="18"/>
                  </a:cubicBezTo>
                  <a:cubicBezTo>
                    <a:pt x="114" y="18"/>
                    <a:pt x="123" y="0"/>
                    <a:pt x="97" y="10"/>
                  </a:cubicBezTo>
                  <a:cubicBezTo>
                    <a:pt x="70" y="18"/>
                    <a:pt x="97" y="27"/>
                    <a:pt x="70" y="54"/>
                  </a:cubicBezTo>
                  <a:cubicBezTo>
                    <a:pt x="0" y="107"/>
                    <a:pt x="8" y="169"/>
                    <a:pt x="35" y="293"/>
                  </a:cubicBezTo>
                  <a:cubicBezTo>
                    <a:pt x="53" y="346"/>
                    <a:pt x="8" y="354"/>
                    <a:pt x="26" y="408"/>
                  </a:cubicBezTo>
                  <a:cubicBezTo>
                    <a:pt x="35" y="444"/>
                    <a:pt x="141" y="461"/>
                    <a:pt x="248" y="417"/>
                  </a:cubicBezTo>
                  <a:cubicBezTo>
                    <a:pt x="354" y="382"/>
                    <a:pt x="425" y="301"/>
                    <a:pt x="407" y="266"/>
                  </a:cubicBezTo>
                  <a:cubicBezTo>
                    <a:pt x="389" y="213"/>
                    <a:pt x="354" y="239"/>
                    <a:pt x="327" y="186"/>
                  </a:cubicBezTo>
                  <a:close/>
                  <a:moveTo>
                    <a:pt x="238" y="391"/>
                  </a:moveTo>
                  <a:lnTo>
                    <a:pt x="238" y="391"/>
                  </a:lnTo>
                  <a:cubicBezTo>
                    <a:pt x="141" y="426"/>
                    <a:pt x="61" y="399"/>
                    <a:pt x="53" y="391"/>
                  </a:cubicBezTo>
                  <a:cubicBezTo>
                    <a:pt x="53" y="382"/>
                    <a:pt x="88" y="319"/>
                    <a:pt x="194" y="284"/>
                  </a:cubicBezTo>
                  <a:cubicBezTo>
                    <a:pt x="310" y="239"/>
                    <a:pt x="372" y="257"/>
                    <a:pt x="372" y="275"/>
                  </a:cubicBezTo>
                  <a:cubicBezTo>
                    <a:pt x="380" y="284"/>
                    <a:pt x="336" y="354"/>
                    <a:pt x="238" y="391"/>
                  </a:cubicBezTo>
                  <a:close/>
                  <a:moveTo>
                    <a:pt x="203" y="301"/>
                  </a:moveTo>
                  <a:lnTo>
                    <a:pt x="203" y="301"/>
                  </a:lnTo>
                  <a:cubicBezTo>
                    <a:pt x="150" y="319"/>
                    <a:pt x="123" y="337"/>
                    <a:pt x="97" y="363"/>
                  </a:cubicBezTo>
                  <a:cubicBezTo>
                    <a:pt x="114" y="373"/>
                    <a:pt x="141" y="382"/>
                    <a:pt x="167" y="363"/>
                  </a:cubicBezTo>
                  <a:cubicBezTo>
                    <a:pt x="212" y="354"/>
                    <a:pt x="230" y="319"/>
                    <a:pt x="221" y="293"/>
                  </a:cubicBezTo>
                  <a:cubicBezTo>
                    <a:pt x="221" y="293"/>
                    <a:pt x="212" y="301"/>
                    <a:pt x="203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7" name="Freeform 69"/>
            <p:cNvSpPr>
              <a:spLocks noChangeArrowheads="1"/>
            </p:cNvSpPr>
            <p:nvPr/>
          </p:nvSpPr>
          <p:spPr bwMode="auto">
            <a:xfrm>
              <a:off x="7671714" y="2631451"/>
              <a:ext cx="290126" cy="2581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79" h="426">
                  <a:moveTo>
                    <a:pt x="26" y="123"/>
                  </a:moveTo>
                  <a:lnTo>
                    <a:pt x="26" y="123"/>
                  </a:lnTo>
                  <a:cubicBezTo>
                    <a:pt x="451" y="123"/>
                    <a:pt x="451" y="123"/>
                    <a:pt x="451" y="123"/>
                  </a:cubicBezTo>
                  <a:cubicBezTo>
                    <a:pt x="460" y="123"/>
                    <a:pt x="460" y="115"/>
                    <a:pt x="451" y="106"/>
                  </a:cubicBezTo>
                  <a:cubicBezTo>
                    <a:pt x="451" y="106"/>
                    <a:pt x="372" y="79"/>
                    <a:pt x="354" y="79"/>
                  </a:cubicBezTo>
                  <a:cubicBezTo>
                    <a:pt x="336" y="79"/>
                    <a:pt x="336" y="79"/>
                    <a:pt x="336" y="79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06" y="79"/>
                    <a:pt x="26" y="106"/>
                    <a:pt x="26" y="106"/>
                  </a:cubicBezTo>
                  <a:cubicBezTo>
                    <a:pt x="17" y="115"/>
                    <a:pt x="17" y="123"/>
                    <a:pt x="26" y="123"/>
                  </a:cubicBezTo>
                  <a:close/>
                  <a:moveTo>
                    <a:pt x="451" y="159"/>
                  </a:moveTo>
                  <a:lnTo>
                    <a:pt x="451" y="159"/>
                  </a:lnTo>
                  <a:cubicBezTo>
                    <a:pt x="26" y="159"/>
                    <a:pt x="26" y="159"/>
                    <a:pt x="26" y="159"/>
                  </a:cubicBezTo>
                  <a:cubicBezTo>
                    <a:pt x="8" y="159"/>
                    <a:pt x="0" y="168"/>
                    <a:pt x="0" y="185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3"/>
                    <a:pt x="8" y="300"/>
                    <a:pt x="26" y="300"/>
                  </a:cubicBezTo>
                  <a:cubicBezTo>
                    <a:pt x="71" y="300"/>
                    <a:pt x="71" y="300"/>
                    <a:pt x="71" y="30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407" y="300"/>
                    <a:pt x="407" y="300"/>
                    <a:pt x="407" y="300"/>
                  </a:cubicBezTo>
                  <a:cubicBezTo>
                    <a:pt x="451" y="300"/>
                    <a:pt x="451" y="300"/>
                    <a:pt x="451" y="300"/>
                  </a:cubicBezTo>
                  <a:cubicBezTo>
                    <a:pt x="469" y="300"/>
                    <a:pt x="478" y="283"/>
                    <a:pt x="478" y="274"/>
                  </a:cubicBezTo>
                  <a:cubicBezTo>
                    <a:pt x="478" y="185"/>
                    <a:pt x="478" y="185"/>
                    <a:pt x="478" y="185"/>
                  </a:cubicBezTo>
                  <a:cubicBezTo>
                    <a:pt x="478" y="168"/>
                    <a:pt x="469" y="159"/>
                    <a:pt x="451" y="159"/>
                  </a:cubicBezTo>
                  <a:close/>
                  <a:moveTo>
                    <a:pt x="97" y="372"/>
                  </a:moveTo>
                  <a:lnTo>
                    <a:pt x="97" y="372"/>
                  </a:lnTo>
                  <a:cubicBezTo>
                    <a:pt x="132" y="212"/>
                    <a:pt x="132" y="212"/>
                    <a:pt x="132" y="212"/>
                  </a:cubicBezTo>
                  <a:cubicBezTo>
                    <a:pt x="345" y="212"/>
                    <a:pt x="345" y="212"/>
                    <a:pt x="345" y="212"/>
                  </a:cubicBezTo>
                  <a:cubicBezTo>
                    <a:pt x="381" y="372"/>
                    <a:pt x="381" y="372"/>
                    <a:pt x="381" y="372"/>
                  </a:cubicBezTo>
                  <a:lnTo>
                    <a:pt x="97" y="37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8" name="Freeform 71"/>
            <p:cNvSpPr>
              <a:spLocks noChangeArrowheads="1"/>
            </p:cNvSpPr>
            <p:nvPr/>
          </p:nvSpPr>
          <p:spPr bwMode="auto">
            <a:xfrm>
              <a:off x="4115531" y="2663450"/>
              <a:ext cx="268794" cy="20052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49" name="Freeform 72"/>
            <p:cNvSpPr>
              <a:spLocks noChangeArrowheads="1"/>
            </p:cNvSpPr>
            <p:nvPr/>
          </p:nvSpPr>
          <p:spPr bwMode="auto">
            <a:xfrm>
              <a:off x="5903222" y="2642117"/>
              <a:ext cx="236795" cy="2431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91" h="400">
                  <a:moveTo>
                    <a:pt x="346" y="0"/>
                  </a:moveTo>
                  <a:lnTo>
                    <a:pt x="346" y="0"/>
                  </a:ln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98" y="18"/>
                    <a:pt x="98" y="44"/>
                  </a:cubicBezTo>
                  <a:cubicBezTo>
                    <a:pt x="98" y="248"/>
                    <a:pt x="98" y="248"/>
                    <a:pt x="98" y="248"/>
                  </a:cubicBezTo>
                  <a:cubicBezTo>
                    <a:pt x="98" y="274"/>
                    <a:pt x="115" y="292"/>
                    <a:pt x="142" y="292"/>
                  </a:cubicBezTo>
                  <a:cubicBezTo>
                    <a:pt x="346" y="292"/>
                    <a:pt x="346" y="292"/>
                    <a:pt x="346" y="292"/>
                  </a:cubicBezTo>
                  <a:cubicBezTo>
                    <a:pt x="372" y="292"/>
                    <a:pt x="390" y="274"/>
                    <a:pt x="390" y="248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90" y="18"/>
                    <a:pt x="372" y="0"/>
                    <a:pt x="346" y="0"/>
                  </a:cubicBezTo>
                  <a:close/>
                  <a:moveTo>
                    <a:pt x="346" y="248"/>
                  </a:moveTo>
                  <a:lnTo>
                    <a:pt x="346" y="248"/>
                  </a:lnTo>
                  <a:cubicBezTo>
                    <a:pt x="142" y="248"/>
                    <a:pt x="142" y="248"/>
                    <a:pt x="142" y="248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346" y="44"/>
                    <a:pt x="346" y="44"/>
                    <a:pt x="346" y="44"/>
                  </a:cubicBezTo>
                  <a:lnTo>
                    <a:pt x="346" y="248"/>
                  </a:lnTo>
                  <a:close/>
                  <a:moveTo>
                    <a:pt x="45" y="195"/>
                  </a:moveTo>
                  <a:lnTo>
                    <a:pt x="45" y="195"/>
                  </a:lnTo>
                  <a:cubicBezTo>
                    <a:pt x="0" y="195"/>
                    <a:pt x="0" y="195"/>
                    <a:pt x="0" y="195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2"/>
                    <a:pt x="18" y="399"/>
                    <a:pt x="45" y="39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45" y="346"/>
                    <a:pt x="45" y="346"/>
                    <a:pt x="45" y="346"/>
                  </a:cubicBezTo>
                  <a:lnTo>
                    <a:pt x="45" y="1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0" name="Freeform 73"/>
            <p:cNvSpPr>
              <a:spLocks noChangeArrowheads="1"/>
            </p:cNvSpPr>
            <p:nvPr/>
          </p:nvSpPr>
          <p:spPr bwMode="auto">
            <a:xfrm>
              <a:off x="10058857" y="3292769"/>
              <a:ext cx="258128" cy="17492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7" h="293">
                  <a:moveTo>
                    <a:pt x="372" y="53"/>
                  </a:moveTo>
                  <a:lnTo>
                    <a:pt x="372" y="53"/>
                  </a:lnTo>
                  <a:cubicBezTo>
                    <a:pt x="107" y="53"/>
                    <a:pt x="107" y="53"/>
                    <a:pt x="107" y="5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07" y="177"/>
                    <a:pt x="107" y="177"/>
                    <a:pt x="107" y="177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354" y="124"/>
                    <a:pt x="354" y="124"/>
                    <a:pt x="354" y="124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372" y="292"/>
                    <a:pt x="372" y="292"/>
                    <a:pt x="372" y="292"/>
                  </a:cubicBezTo>
                  <a:cubicBezTo>
                    <a:pt x="399" y="292"/>
                    <a:pt x="426" y="274"/>
                    <a:pt x="426" y="248"/>
                  </a:cubicBezTo>
                  <a:cubicBezTo>
                    <a:pt x="426" y="97"/>
                    <a:pt x="426" y="97"/>
                    <a:pt x="426" y="97"/>
                  </a:cubicBezTo>
                  <a:cubicBezTo>
                    <a:pt x="426" y="71"/>
                    <a:pt x="399" y="53"/>
                    <a:pt x="372" y="5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1" name="Freeform 74"/>
            <p:cNvSpPr>
              <a:spLocks noChangeArrowheads="1"/>
            </p:cNvSpPr>
            <p:nvPr/>
          </p:nvSpPr>
          <p:spPr bwMode="auto">
            <a:xfrm>
              <a:off x="5284570" y="2637850"/>
              <a:ext cx="279461" cy="247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2" name="Freeform 77"/>
            <p:cNvSpPr>
              <a:spLocks noChangeArrowheads="1"/>
            </p:cNvSpPr>
            <p:nvPr/>
          </p:nvSpPr>
          <p:spPr bwMode="auto">
            <a:xfrm>
              <a:off x="9438073" y="3254370"/>
              <a:ext cx="300792" cy="2538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418">
                  <a:moveTo>
                    <a:pt x="372" y="124"/>
                  </a:moveTo>
                  <a:lnTo>
                    <a:pt x="372" y="124"/>
                  </a:lnTo>
                  <a:cubicBezTo>
                    <a:pt x="389" y="124"/>
                    <a:pt x="389" y="124"/>
                    <a:pt x="389" y="124"/>
                  </a:cubicBezTo>
                  <a:cubicBezTo>
                    <a:pt x="389" y="178"/>
                    <a:pt x="389" y="178"/>
                    <a:pt x="389" y="178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72" y="53"/>
                    <a:pt x="372" y="53"/>
                    <a:pt x="372" y="53"/>
                  </a:cubicBezTo>
                  <a:cubicBezTo>
                    <a:pt x="283" y="53"/>
                    <a:pt x="230" y="124"/>
                    <a:pt x="186" y="187"/>
                  </a:cubicBezTo>
                  <a:cubicBezTo>
                    <a:pt x="141" y="240"/>
                    <a:pt x="106" y="284"/>
                    <a:pt x="53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141" y="355"/>
                    <a:pt x="194" y="284"/>
                    <a:pt x="239" y="222"/>
                  </a:cubicBezTo>
                  <a:cubicBezTo>
                    <a:pt x="283" y="169"/>
                    <a:pt x="319" y="124"/>
                    <a:pt x="372" y="124"/>
                  </a:cubicBezTo>
                  <a:close/>
                  <a:moveTo>
                    <a:pt x="132" y="169"/>
                  </a:moveTo>
                  <a:lnTo>
                    <a:pt x="132" y="169"/>
                  </a:lnTo>
                  <a:cubicBezTo>
                    <a:pt x="132" y="160"/>
                    <a:pt x="141" y="160"/>
                    <a:pt x="141" y="152"/>
                  </a:cubicBezTo>
                  <a:cubicBezTo>
                    <a:pt x="150" y="143"/>
                    <a:pt x="167" y="124"/>
                    <a:pt x="177" y="116"/>
                  </a:cubicBezTo>
                  <a:cubicBezTo>
                    <a:pt x="141" y="80"/>
                    <a:pt x="106" y="63"/>
                    <a:pt x="53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79" y="134"/>
                    <a:pt x="106" y="143"/>
                    <a:pt x="132" y="169"/>
                  </a:cubicBezTo>
                  <a:close/>
                  <a:moveTo>
                    <a:pt x="389" y="293"/>
                  </a:moveTo>
                  <a:lnTo>
                    <a:pt x="389" y="293"/>
                  </a:lnTo>
                  <a:cubicBezTo>
                    <a:pt x="372" y="293"/>
                    <a:pt x="372" y="293"/>
                    <a:pt x="372" y="293"/>
                  </a:cubicBezTo>
                  <a:cubicBezTo>
                    <a:pt x="336" y="293"/>
                    <a:pt x="310" y="275"/>
                    <a:pt x="283" y="249"/>
                  </a:cubicBezTo>
                  <a:cubicBezTo>
                    <a:pt x="283" y="249"/>
                    <a:pt x="283" y="249"/>
                    <a:pt x="283" y="258"/>
                  </a:cubicBezTo>
                  <a:cubicBezTo>
                    <a:pt x="266" y="266"/>
                    <a:pt x="257" y="284"/>
                    <a:pt x="248" y="302"/>
                  </a:cubicBezTo>
                  <a:cubicBezTo>
                    <a:pt x="274" y="337"/>
                    <a:pt x="319" y="355"/>
                    <a:pt x="372" y="355"/>
                  </a:cubicBezTo>
                  <a:cubicBezTo>
                    <a:pt x="389" y="355"/>
                    <a:pt x="389" y="355"/>
                    <a:pt x="389" y="355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496" y="328"/>
                    <a:pt x="496" y="328"/>
                    <a:pt x="496" y="328"/>
                  </a:cubicBezTo>
                  <a:cubicBezTo>
                    <a:pt x="389" y="240"/>
                    <a:pt x="389" y="240"/>
                    <a:pt x="389" y="240"/>
                  </a:cubicBezTo>
                  <a:lnTo>
                    <a:pt x="389" y="29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3" name="Freeform 78"/>
            <p:cNvSpPr>
              <a:spLocks noChangeArrowheads="1"/>
            </p:cNvSpPr>
            <p:nvPr/>
          </p:nvSpPr>
          <p:spPr bwMode="auto">
            <a:xfrm>
              <a:off x="6502675" y="2642117"/>
              <a:ext cx="238928" cy="2431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4" name="Freeform 79"/>
            <p:cNvSpPr>
              <a:spLocks noChangeArrowheads="1"/>
            </p:cNvSpPr>
            <p:nvPr/>
          </p:nvSpPr>
          <p:spPr bwMode="auto">
            <a:xfrm>
              <a:off x="8271166" y="4410609"/>
              <a:ext cx="287994" cy="29012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  <a:gd name="T117" fmla="*/ 2318 h 2362"/>
                <a:gd name="T118" fmla="*/ 2318 h 2362"/>
                <a:gd name="T119" fmla="*/ 2318 h 2362"/>
                <a:gd name="T120" fmla="*/ 2318 h 2362"/>
                <a:gd name="T121" fmla="*/ 2318 h 2362"/>
                <a:gd name="T122" fmla="*/ 2318 h 2362"/>
                <a:gd name="T123" fmla="*/ 2318 h 2362"/>
                <a:gd name="T124" fmla="*/ 2318 h 2362"/>
                <a:gd name="T125" fmla="*/ 2318 h 23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79" h="479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6"/>
                    <a:pt x="0" y="239"/>
                  </a:cubicBezTo>
                  <a:cubicBezTo>
                    <a:pt x="0" y="372"/>
                    <a:pt x="106" y="478"/>
                    <a:pt x="239" y="478"/>
                  </a:cubicBezTo>
                  <a:cubicBezTo>
                    <a:pt x="372" y="478"/>
                    <a:pt x="478" y="372"/>
                    <a:pt x="478" y="239"/>
                  </a:cubicBezTo>
                  <a:cubicBezTo>
                    <a:pt x="478" y="106"/>
                    <a:pt x="372" y="0"/>
                    <a:pt x="239" y="0"/>
                  </a:cubicBezTo>
                  <a:close/>
                  <a:moveTo>
                    <a:pt x="443" y="239"/>
                  </a:moveTo>
                  <a:lnTo>
                    <a:pt x="443" y="239"/>
                  </a:lnTo>
                  <a:cubicBezTo>
                    <a:pt x="443" y="292"/>
                    <a:pt x="425" y="328"/>
                    <a:pt x="399" y="363"/>
                  </a:cubicBezTo>
                  <a:cubicBezTo>
                    <a:pt x="390" y="363"/>
                    <a:pt x="381" y="345"/>
                    <a:pt x="390" y="328"/>
                  </a:cubicBezTo>
                  <a:cubicBezTo>
                    <a:pt x="399" y="310"/>
                    <a:pt x="399" y="275"/>
                    <a:pt x="399" y="257"/>
                  </a:cubicBezTo>
                  <a:cubicBezTo>
                    <a:pt x="399" y="239"/>
                    <a:pt x="390" y="204"/>
                    <a:pt x="372" y="204"/>
                  </a:cubicBezTo>
                  <a:cubicBezTo>
                    <a:pt x="346" y="204"/>
                    <a:pt x="337" y="204"/>
                    <a:pt x="319" y="178"/>
                  </a:cubicBezTo>
                  <a:cubicBezTo>
                    <a:pt x="301" y="124"/>
                    <a:pt x="372" y="115"/>
                    <a:pt x="346" y="88"/>
                  </a:cubicBezTo>
                  <a:cubicBezTo>
                    <a:pt x="337" y="80"/>
                    <a:pt x="301" y="115"/>
                    <a:pt x="293" y="62"/>
                  </a:cubicBezTo>
                  <a:lnTo>
                    <a:pt x="301" y="53"/>
                  </a:lnTo>
                  <a:cubicBezTo>
                    <a:pt x="381" y="80"/>
                    <a:pt x="443" y="150"/>
                    <a:pt x="443" y="239"/>
                  </a:cubicBezTo>
                  <a:close/>
                  <a:moveTo>
                    <a:pt x="212" y="44"/>
                  </a:moveTo>
                  <a:lnTo>
                    <a:pt x="212" y="44"/>
                  </a:lnTo>
                  <a:cubicBezTo>
                    <a:pt x="204" y="53"/>
                    <a:pt x="194" y="53"/>
                    <a:pt x="186" y="62"/>
                  </a:cubicBezTo>
                  <a:cubicBezTo>
                    <a:pt x="168" y="80"/>
                    <a:pt x="159" y="71"/>
                    <a:pt x="150" y="88"/>
                  </a:cubicBezTo>
                  <a:cubicBezTo>
                    <a:pt x="141" y="106"/>
                    <a:pt x="115" y="124"/>
                    <a:pt x="115" y="133"/>
                  </a:cubicBezTo>
                  <a:cubicBezTo>
                    <a:pt x="115" y="142"/>
                    <a:pt x="133" y="159"/>
                    <a:pt x="133" y="159"/>
                  </a:cubicBezTo>
                  <a:cubicBezTo>
                    <a:pt x="141" y="150"/>
                    <a:pt x="159" y="150"/>
                    <a:pt x="177" y="159"/>
                  </a:cubicBezTo>
                  <a:cubicBezTo>
                    <a:pt x="186" y="159"/>
                    <a:pt x="275" y="169"/>
                    <a:pt x="248" y="239"/>
                  </a:cubicBezTo>
                  <a:cubicBezTo>
                    <a:pt x="239" y="266"/>
                    <a:pt x="194" y="257"/>
                    <a:pt x="186" y="292"/>
                  </a:cubicBezTo>
                  <a:cubicBezTo>
                    <a:pt x="186" y="301"/>
                    <a:pt x="186" y="328"/>
                    <a:pt x="177" y="337"/>
                  </a:cubicBezTo>
                  <a:cubicBezTo>
                    <a:pt x="177" y="345"/>
                    <a:pt x="186" y="390"/>
                    <a:pt x="177" y="390"/>
                  </a:cubicBezTo>
                  <a:cubicBezTo>
                    <a:pt x="168" y="390"/>
                    <a:pt x="133" y="345"/>
                    <a:pt x="133" y="345"/>
                  </a:cubicBezTo>
                  <a:cubicBezTo>
                    <a:pt x="133" y="337"/>
                    <a:pt x="124" y="310"/>
                    <a:pt x="124" y="284"/>
                  </a:cubicBezTo>
                  <a:cubicBezTo>
                    <a:pt x="124" y="266"/>
                    <a:pt x="88" y="266"/>
                    <a:pt x="88" y="239"/>
                  </a:cubicBezTo>
                  <a:cubicBezTo>
                    <a:pt x="88" y="213"/>
                    <a:pt x="106" y="195"/>
                    <a:pt x="106" y="186"/>
                  </a:cubicBezTo>
                  <a:cubicBezTo>
                    <a:pt x="97" y="169"/>
                    <a:pt x="62" y="169"/>
                    <a:pt x="53" y="169"/>
                  </a:cubicBezTo>
                  <a:cubicBezTo>
                    <a:pt x="80" y="97"/>
                    <a:pt x="141" y="53"/>
                    <a:pt x="212" y="44"/>
                  </a:cubicBezTo>
                  <a:close/>
                  <a:moveTo>
                    <a:pt x="177" y="434"/>
                  </a:moveTo>
                  <a:lnTo>
                    <a:pt x="177" y="434"/>
                  </a:lnTo>
                  <a:cubicBezTo>
                    <a:pt x="186" y="425"/>
                    <a:pt x="186" y="416"/>
                    <a:pt x="204" y="416"/>
                  </a:cubicBezTo>
                  <a:cubicBezTo>
                    <a:pt x="212" y="416"/>
                    <a:pt x="221" y="416"/>
                    <a:pt x="239" y="407"/>
                  </a:cubicBezTo>
                  <a:cubicBezTo>
                    <a:pt x="248" y="407"/>
                    <a:pt x="275" y="398"/>
                    <a:pt x="293" y="390"/>
                  </a:cubicBezTo>
                  <a:cubicBezTo>
                    <a:pt x="310" y="390"/>
                    <a:pt x="346" y="398"/>
                    <a:pt x="354" y="407"/>
                  </a:cubicBezTo>
                  <a:cubicBezTo>
                    <a:pt x="319" y="434"/>
                    <a:pt x="284" y="443"/>
                    <a:pt x="239" y="443"/>
                  </a:cubicBezTo>
                  <a:cubicBezTo>
                    <a:pt x="221" y="443"/>
                    <a:pt x="194" y="443"/>
                    <a:pt x="177" y="43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5" name="Freeform 80"/>
            <p:cNvSpPr>
              <a:spLocks noChangeArrowheads="1"/>
            </p:cNvSpPr>
            <p:nvPr/>
          </p:nvSpPr>
          <p:spPr bwMode="auto">
            <a:xfrm>
              <a:off x="8864219" y="4463941"/>
              <a:ext cx="298660" cy="1834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  <a:gd name="T117" fmla="*/ 2318 h 2362"/>
                <a:gd name="T118" fmla="*/ 2318 h 2362"/>
                <a:gd name="T119" fmla="*/ 2318 h 2362"/>
                <a:gd name="T120" fmla="*/ 2318 h 2362"/>
                <a:gd name="T121" fmla="*/ 2318 h 2362"/>
                <a:gd name="T122" fmla="*/ 2318 h 2362"/>
                <a:gd name="T123" fmla="*/ 2318 h 2362"/>
                <a:gd name="T124" fmla="*/ 2318 h 2362"/>
                <a:gd name="T125" fmla="*/ 2318 h 2362"/>
                <a:gd name="T126" fmla="*/ 2318 h 2362"/>
                <a:gd name="T127" fmla="*/ 2318 h 2362"/>
                <a:gd name="T128" fmla="*/ 2318 h 2362"/>
                <a:gd name="T129" fmla="*/ 2318 h 2362"/>
                <a:gd name="T130" fmla="*/ 2318 h 2362"/>
                <a:gd name="T131" fmla="*/ 2318 h 236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98" h="303">
                  <a:moveTo>
                    <a:pt x="462" y="0"/>
                  </a:moveTo>
                  <a:lnTo>
                    <a:pt x="462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84"/>
                    <a:pt x="18" y="302"/>
                    <a:pt x="36" y="302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79" y="302"/>
                    <a:pt x="497" y="284"/>
                    <a:pt x="497" y="26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497" y="18"/>
                    <a:pt x="479" y="0"/>
                    <a:pt x="462" y="0"/>
                  </a:cubicBezTo>
                  <a:close/>
                  <a:moveTo>
                    <a:pt x="275" y="54"/>
                  </a:moveTo>
                  <a:lnTo>
                    <a:pt x="275" y="54"/>
                  </a:lnTo>
                  <a:cubicBezTo>
                    <a:pt x="319" y="54"/>
                    <a:pt x="319" y="54"/>
                    <a:pt x="319" y="54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275" y="107"/>
                    <a:pt x="275" y="107"/>
                    <a:pt x="275" y="107"/>
                  </a:cubicBezTo>
                  <a:lnTo>
                    <a:pt x="275" y="54"/>
                  </a:lnTo>
                  <a:close/>
                  <a:moveTo>
                    <a:pt x="346" y="125"/>
                  </a:moveTo>
                  <a:lnTo>
                    <a:pt x="346" y="125"/>
                  </a:lnTo>
                  <a:cubicBezTo>
                    <a:pt x="346" y="178"/>
                    <a:pt x="346" y="178"/>
                    <a:pt x="346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25"/>
                    <a:pt x="302" y="125"/>
                    <a:pt x="302" y="125"/>
                  </a:cubicBezTo>
                  <a:lnTo>
                    <a:pt x="346" y="125"/>
                  </a:lnTo>
                  <a:close/>
                  <a:moveTo>
                    <a:pt x="195" y="54"/>
                  </a:moveTo>
                  <a:lnTo>
                    <a:pt x="195" y="54"/>
                  </a:lnTo>
                  <a:cubicBezTo>
                    <a:pt x="249" y="54"/>
                    <a:pt x="249" y="54"/>
                    <a:pt x="249" y="54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195" y="107"/>
                    <a:pt x="195" y="107"/>
                    <a:pt x="195" y="107"/>
                  </a:cubicBezTo>
                  <a:lnTo>
                    <a:pt x="195" y="54"/>
                  </a:lnTo>
                  <a:close/>
                  <a:moveTo>
                    <a:pt x="275" y="125"/>
                  </a:moveTo>
                  <a:lnTo>
                    <a:pt x="275" y="125"/>
                  </a:lnTo>
                  <a:cubicBezTo>
                    <a:pt x="275" y="178"/>
                    <a:pt x="275" y="178"/>
                    <a:pt x="275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25"/>
                    <a:pt x="222" y="125"/>
                    <a:pt x="222" y="125"/>
                  </a:cubicBezTo>
                  <a:lnTo>
                    <a:pt x="275" y="125"/>
                  </a:lnTo>
                  <a:close/>
                  <a:moveTo>
                    <a:pt x="124" y="54"/>
                  </a:moveTo>
                  <a:lnTo>
                    <a:pt x="124" y="54"/>
                  </a:lnTo>
                  <a:cubicBezTo>
                    <a:pt x="178" y="54"/>
                    <a:pt x="178" y="54"/>
                    <a:pt x="178" y="54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24" y="107"/>
                    <a:pt x="124" y="107"/>
                    <a:pt x="124" y="107"/>
                  </a:cubicBezTo>
                  <a:lnTo>
                    <a:pt x="124" y="54"/>
                  </a:lnTo>
                  <a:close/>
                  <a:moveTo>
                    <a:pt x="195" y="125"/>
                  </a:moveTo>
                  <a:lnTo>
                    <a:pt x="195" y="125"/>
                  </a:lnTo>
                  <a:cubicBezTo>
                    <a:pt x="195" y="178"/>
                    <a:pt x="195" y="178"/>
                    <a:pt x="195" y="178"/>
                  </a:cubicBezTo>
                  <a:cubicBezTo>
                    <a:pt x="151" y="178"/>
                    <a:pt x="151" y="178"/>
                    <a:pt x="151" y="178"/>
                  </a:cubicBezTo>
                  <a:cubicBezTo>
                    <a:pt x="151" y="125"/>
                    <a:pt x="151" y="125"/>
                    <a:pt x="151" y="125"/>
                  </a:cubicBezTo>
                  <a:lnTo>
                    <a:pt x="195" y="125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ubicBezTo>
                    <a:pt x="98" y="54"/>
                    <a:pt x="98" y="54"/>
                    <a:pt x="98" y="54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54" y="107"/>
                    <a:pt x="54" y="107"/>
                    <a:pt x="54" y="107"/>
                  </a:cubicBezTo>
                  <a:lnTo>
                    <a:pt x="54" y="54"/>
                  </a:lnTo>
                  <a:close/>
                  <a:moveTo>
                    <a:pt x="124" y="125"/>
                  </a:moveTo>
                  <a:lnTo>
                    <a:pt x="124" y="125"/>
                  </a:lnTo>
                  <a:cubicBezTo>
                    <a:pt x="124" y="178"/>
                    <a:pt x="124" y="178"/>
                    <a:pt x="12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71" y="125"/>
                    <a:pt x="71" y="125"/>
                    <a:pt x="71" y="125"/>
                  </a:cubicBezTo>
                  <a:lnTo>
                    <a:pt x="124" y="125"/>
                  </a:lnTo>
                  <a:close/>
                  <a:moveTo>
                    <a:pt x="98" y="249"/>
                  </a:moveTo>
                  <a:lnTo>
                    <a:pt x="98" y="249"/>
                  </a:lnTo>
                  <a:cubicBezTo>
                    <a:pt x="54" y="249"/>
                    <a:pt x="54" y="249"/>
                    <a:pt x="54" y="249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98" y="204"/>
                    <a:pt x="98" y="204"/>
                    <a:pt x="98" y="204"/>
                  </a:cubicBezTo>
                  <a:lnTo>
                    <a:pt x="98" y="249"/>
                  </a:lnTo>
                  <a:close/>
                  <a:moveTo>
                    <a:pt x="372" y="249"/>
                  </a:moveTo>
                  <a:lnTo>
                    <a:pt x="372" y="249"/>
                  </a:lnTo>
                  <a:cubicBezTo>
                    <a:pt x="124" y="249"/>
                    <a:pt x="124" y="249"/>
                    <a:pt x="124" y="249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372" y="204"/>
                    <a:pt x="372" y="204"/>
                    <a:pt x="372" y="204"/>
                  </a:cubicBezTo>
                  <a:lnTo>
                    <a:pt x="372" y="249"/>
                  </a:lnTo>
                  <a:close/>
                  <a:moveTo>
                    <a:pt x="443" y="249"/>
                  </a:moveTo>
                  <a:lnTo>
                    <a:pt x="443" y="249"/>
                  </a:lnTo>
                  <a:cubicBezTo>
                    <a:pt x="399" y="249"/>
                    <a:pt x="399" y="249"/>
                    <a:pt x="399" y="249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443" y="204"/>
                    <a:pt x="443" y="204"/>
                    <a:pt x="443" y="204"/>
                  </a:cubicBezTo>
                  <a:lnTo>
                    <a:pt x="443" y="249"/>
                  </a:lnTo>
                  <a:close/>
                  <a:moveTo>
                    <a:pt x="372" y="178"/>
                  </a:moveTo>
                  <a:lnTo>
                    <a:pt x="372" y="178"/>
                  </a:lnTo>
                  <a:cubicBezTo>
                    <a:pt x="372" y="125"/>
                    <a:pt x="372" y="125"/>
                    <a:pt x="372" y="125"/>
                  </a:cubicBezTo>
                  <a:cubicBezTo>
                    <a:pt x="425" y="125"/>
                    <a:pt x="425" y="125"/>
                    <a:pt x="425" y="125"/>
                  </a:cubicBezTo>
                  <a:cubicBezTo>
                    <a:pt x="425" y="178"/>
                    <a:pt x="425" y="178"/>
                    <a:pt x="425" y="178"/>
                  </a:cubicBezTo>
                  <a:lnTo>
                    <a:pt x="372" y="178"/>
                  </a:lnTo>
                  <a:close/>
                  <a:moveTo>
                    <a:pt x="443" y="107"/>
                  </a:moveTo>
                  <a:lnTo>
                    <a:pt x="443" y="107"/>
                  </a:lnTo>
                  <a:cubicBezTo>
                    <a:pt x="346" y="107"/>
                    <a:pt x="346" y="107"/>
                    <a:pt x="346" y="107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443" y="54"/>
                    <a:pt x="443" y="54"/>
                    <a:pt x="443" y="54"/>
                  </a:cubicBezTo>
                  <a:lnTo>
                    <a:pt x="443" y="107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6" name="Freeform 83"/>
            <p:cNvSpPr>
              <a:spLocks noChangeArrowheads="1"/>
            </p:cNvSpPr>
            <p:nvPr/>
          </p:nvSpPr>
          <p:spPr bwMode="auto">
            <a:xfrm>
              <a:off x="4119798" y="5050594"/>
              <a:ext cx="215462" cy="2090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  <a:gd name="T117" fmla="*/ 2318 h 2362"/>
                <a:gd name="T118" fmla="*/ 2318 h 2362"/>
                <a:gd name="T119" fmla="*/ 2318 h 2362"/>
                <a:gd name="T120" fmla="*/ 2318 h 2362"/>
                <a:gd name="T121" fmla="*/ 2318 h 2362"/>
                <a:gd name="T122" fmla="*/ 2318 h 2362"/>
                <a:gd name="T123" fmla="*/ 2318 h 2362"/>
                <a:gd name="T124" fmla="*/ 2318 h 2362"/>
                <a:gd name="T125" fmla="*/ 2318 h 2362"/>
                <a:gd name="T126" fmla="*/ 2318 h 2362"/>
                <a:gd name="T127" fmla="*/ 2318 h 2362"/>
                <a:gd name="T128" fmla="*/ 2318 h 2362"/>
                <a:gd name="T129" fmla="*/ 2318 h 2362"/>
                <a:gd name="T130" fmla="*/ 2318 h 2362"/>
                <a:gd name="T131" fmla="*/ 2318 h 2362"/>
                <a:gd name="T132" fmla="*/ 2318 h 2362"/>
                <a:gd name="T133" fmla="*/ 2318 h 2362"/>
                <a:gd name="T134" fmla="*/ 2318 h 2362"/>
                <a:gd name="T135" fmla="*/ 2318 h 2362"/>
                <a:gd name="T136" fmla="*/ 2318 h 2362"/>
                <a:gd name="T137" fmla="*/ 2318 h 2362"/>
                <a:gd name="T138" fmla="*/ 2318 h 2362"/>
                <a:gd name="T139" fmla="*/ 2318 h 2362"/>
                <a:gd name="T140" fmla="*/ 2318 h 2362"/>
                <a:gd name="T141" fmla="*/ 2318 h 2362"/>
                <a:gd name="T142" fmla="*/ 2318 h 2362"/>
                <a:gd name="T143" fmla="*/ 2318 h 2362"/>
                <a:gd name="T144" fmla="*/ 2318 h 2362"/>
                <a:gd name="T145" fmla="*/ 2318 h 2362"/>
                <a:gd name="T146" fmla="*/ 2318 h 2362"/>
                <a:gd name="T147" fmla="*/ 2318 h 2362"/>
                <a:gd name="T148" fmla="*/ 2318 h 2362"/>
                <a:gd name="T149" fmla="*/ 2318 h 2362"/>
                <a:gd name="T150" fmla="*/ 2318 h 2362"/>
                <a:gd name="T151" fmla="*/ 2318 h 2362"/>
                <a:gd name="T152" fmla="*/ 2318 h 2362"/>
                <a:gd name="T153" fmla="*/ 2318 h 2362"/>
                <a:gd name="T154" fmla="*/ 2318 h 2362"/>
                <a:gd name="T155" fmla="*/ 2318 h 2362"/>
                <a:gd name="T156" fmla="*/ 2318 h 2362"/>
                <a:gd name="T157" fmla="*/ 2318 h 2362"/>
                <a:gd name="T158" fmla="*/ 2318 h 2362"/>
                <a:gd name="T159" fmla="*/ 2318 h 2362"/>
                <a:gd name="T160" fmla="*/ 2318 h 2362"/>
                <a:gd name="T161" fmla="*/ 2318 h 2362"/>
                <a:gd name="T162" fmla="*/ 2318 h 2362"/>
                <a:gd name="T163" fmla="*/ 2318 h 2362"/>
                <a:gd name="T164" fmla="*/ 2318 h 2362"/>
                <a:gd name="T165" fmla="*/ 2318 h 2362"/>
                <a:gd name="T166" fmla="*/ 2318 h 2362"/>
                <a:gd name="T167" fmla="*/ 2318 h 2362"/>
                <a:gd name="T168" fmla="*/ 2318 h 2362"/>
                <a:gd name="T169" fmla="*/ 2318 h 2362"/>
                <a:gd name="T170" fmla="*/ 2318 h 2362"/>
                <a:gd name="T171" fmla="*/ 2318 h 2362"/>
                <a:gd name="T172" fmla="*/ 2318 h 2362"/>
                <a:gd name="T173" fmla="*/ 2318 h 2362"/>
                <a:gd name="T174" fmla="*/ 2318 h 2362"/>
                <a:gd name="T175" fmla="*/ 2318 h 2362"/>
                <a:gd name="T176" fmla="*/ 2318 h 2362"/>
                <a:gd name="T177" fmla="*/ 2318 h 2362"/>
                <a:gd name="T178" fmla="*/ 2318 h 2362"/>
                <a:gd name="T179" fmla="*/ 2318 h 236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56" h="347">
                  <a:moveTo>
                    <a:pt x="177" y="89"/>
                  </a:moveTo>
                  <a:lnTo>
                    <a:pt x="177" y="89"/>
                  </a:lnTo>
                  <a:cubicBezTo>
                    <a:pt x="133" y="89"/>
                    <a:pt x="98" y="124"/>
                    <a:pt x="98" y="169"/>
                  </a:cubicBezTo>
                  <a:cubicBezTo>
                    <a:pt x="98" y="213"/>
                    <a:pt x="133" y="248"/>
                    <a:pt x="177" y="248"/>
                  </a:cubicBezTo>
                  <a:cubicBezTo>
                    <a:pt x="221" y="248"/>
                    <a:pt x="257" y="213"/>
                    <a:pt x="257" y="169"/>
                  </a:cubicBezTo>
                  <a:cubicBezTo>
                    <a:pt x="257" y="124"/>
                    <a:pt x="221" y="89"/>
                    <a:pt x="177" y="89"/>
                  </a:cubicBezTo>
                  <a:close/>
                  <a:moveTo>
                    <a:pt x="177" y="222"/>
                  </a:moveTo>
                  <a:lnTo>
                    <a:pt x="177" y="222"/>
                  </a:lnTo>
                  <a:cubicBezTo>
                    <a:pt x="151" y="222"/>
                    <a:pt x="124" y="195"/>
                    <a:pt x="124" y="169"/>
                  </a:cubicBezTo>
                  <a:cubicBezTo>
                    <a:pt x="124" y="142"/>
                    <a:pt x="151" y="124"/>
                    <a:pt x="177" y="124"/>
                  </a:cubicBezTo>
                  <a:cubicBezTo>
                    <a:pt x="204" y="124"/>
                    <a:pt x="230" y="142"/>
                    <a:pt x="230" y="169"/>
                  </a:cubicBezTo>
                  <a:cubicBezTo>
                    <a:pt x="230" y="195"/>
                    <a:pt x="204" y="222"/>
                    <a:pt x="177" y="222"/>
                  </a:cubicBezTo>
                  <a:close/>
                  <a:moveTo>
                    <a:pt x="26" y="151"/>
                  </a:moveTo>
                  <a:lnTo>
                    <a:pt x="26" y="151"/>
                  </a:lnTo>
                  <a:cubicBezTo>
                    <a:pt x="17" y="151"/>
                    <a:pt x="0" y="160"/>
                    <a:pt x="0" y="169"/>
                  </a:cubicBezTo>
                  <a:cubicBezTo>
                    <a:pt x="0" y="186"/>
                    <a:pt x="17" y="195"/>
                    <a:pt x="26" y="195"/>
                  </a:cubicBezTo>
                  <a:cubicBezTo>
                    <a:pt x="45" y="195"/>
                    <a:pt x="53" y="186"/>
                    <a:pt x="53" y="169"/>
                  </a:cubicBezTo>
                  <a:cubicBezTo>
                    <a:pt x="53" y="160"/>
                    <a:pt x="45" y="151"/>
                    <a:pt x="26" y="151"/>
                  </a:cubicBezTo>
                  <a:close/>
                  <a:moveTo>
                    <a:pt x="301" y="53"/>
                  </a:moveTo>
                  <a:lnTo>
                    <a:pt x="301" y="53"/>
                  </a:lnTo>
                  <a:cubicBezTo>
                    <a:pt x="292" y="45"/>
                    <a:pt x="274" y="45"/>
                    <a:pt x="266" y="53"/>
                  </a:cubicBezTo>
                  <a:cubicBezTo>
                    <a:pt x="257" y="63"/>
                    <a:pt x="257" y="80"/>
                    <a:pt x="266" y="89"/>
                  </a:cubicBezTo>
                  <a:cubicBezTo>
                    <a:pt x="274" y="89"/>
                    <a:pt x="283" y="89"/>
                    <a:pt x="292" y="80"/>
                  </a:cubicBezTo>
                  <a:cubicBezTo>
                    <a:pt x="301" y="71"/>
                    <a:pt x="310" y="53"/>
                    <a:pt x="301" y="53"/>
                  </a:cubicBezTo>
                  <a:close/>
                  <a:moveTo>
                    <a:pt x="328" y="151"/>
                  </a:moveTo>
                  <a:lnTo>
                    <a:pt x="328" y="151"/>
                  </a:lnTo>
                  <a:cubicBezTo>
                    <a:pt x="310" y="151"/>
                    <a:pt x="301" y="160"/>
                    <a:pt x="301" y="169"/>
                  </a:cubicBezTo>
                  <a:cubicBezTo>
                    <a:pt x="301" y="186"/>
                    <a:pt x="310" y="195"/>
                    <a:pt x="328" y="195"/>
                  </a:cubicBezTo>
                  <a:cubicBezTo>
                    <a:pt x="336" y="195"/>
                    <a:pt x="355" y="186"/>
                    <a:pt x="355" y="169"/>
                  </a:cubicBezTo>
                  <a:cubicBezTo>
                    <a:pt x="355" y="160"/>
                    <a:pt x="336" y="151"/>
                    <a:pt x="328" y="151"/>
                  </a:cubicBezTo>
                  <a:close/>
                  <a:moveTo>
                    <a:pt x="177" y="292"/>
                  </a:moveTo>
                  <a:lnTo>
                    <a:pt x="177" y="292"/>
                  </a:lnTo>
                  <a:cubicBezTo>
                    <a:pt x="168" y="292"/>
                    <a:pt x="159" y="311"/>
                    <a:pt x="159" y="320"/>
                  </a:cubicBezTo>
                  <a:cubicBezTo>
                    <a:pt x="159" y="337"/>
                    <a:pt x="168" y="346"/>
                    <a:pt x="177" y="346"/>
                  </a:cubicBezTo>
                  <a:cubicBezTo>
                    <a:pt x="186" y="346"/>
                    <a:pt x="195" y="337"/>
                    <a:pt x="195" y="320"/>
                  </a:cubicBezTo>
                  <a:cubicBezTo>
                    <a:pt x="195" y="311"/>
                    <a:pt x="186" y="292"/>
                    <a:pt x="177" y="292"/>
                  </a:cubicBezTo>
                  <a:close/>
                  <a:moveTo>
                    <a:pt x="61" y="266"/>
                  </a:moveTo>
                  <a:lnTo>
                    <a:pt x="61" y="266"/>
                  </a:lnTo>
                  <a:cubicBezTo>
                    <a:pt x="53" y="275"/>
                    <a:pt x="45" y="284"/>
                    <a:pt x="53" y="292"/>
                  </a:cubicBezTo>
                  <a:cubicBezTo>
                    <a:pt x="61" y="301"/>
                    <a:pt x="80" y="301"/>
                    <a:pt x="89" y="292"/>
                  </a:cubicBezTo>
                  <a:cubicBezTo>
                    <a:pt x="98" y="284"/>
                    <a:pt x="98" y="266"/>
                    <a:pt x="89" y="257"/>
                  </a:cubicBezTo>
                  <a:cubicBezTo>
                    <a:pt x="80" y="248"/>
                    <a:pt x="71" y="257"/>
                    <a:pt x="61" y="266"/>
                  </a:cubicBezTo>
                  <a:close/>
                  <a:moveTo>
                    <a:pt x="53" y="53"/>
                  </a:moveTo>
                  <a:lnTo>
                    <a:pt x="53" y="53"/>
                  </a:lnTo>
                  <a:cubicBezTo>
                    <a:pt x="45" y="63"/>
                    <a:pt x="45" y="71"/>
                    <a:pt x="53" y="80"/>
                  </a:cubicBezTo>
                  <a:cubicBezTo>
                    <a:pt x="71" y="89"/>
                    <a:pt x="80" y="98"/>
                    <a:pt x="89" y="89"/>
                  </a:cubicBezTo>
                  <a:cubicBezTo>
                    <a:pt x="98" y="80"/>
                    <a:pt x="98" y="63"/>
                    <a:pt x="89" y="53"/>
                  </a:cubicBezTo>
                  <a:cubicBezTo>
                    <a:pt x="80" y="45"/>
                    <a:pt x="61" y="45"/>
                    <a:pt x="53" y="53"/>
                  </a:cubicBezTo>
                  <a:close/>
                  <a:moveTo>
                    <a:pt x="266" y="292"/>
                  </a:moveTo>
                  <a:lnTo>
                    <a:pt x="266" y="292"/>
                  </a:lnTo>
                  <a:cubicBezTo>
                    <a:pt x="274" y="301"/>
                    <a:pt x="292" y="301"/>
                    <a:pt x="301" y="292"/>
                  </a:cubicBezTo>
                  <a:cubicBezTo>
                    <a:pt x="310" y="284"/>
                    <a:pt x="310" y="275"/>
                    <a:pt x="292" y="266"/>
                  </a:cubicBezTo>
                  <a:cubicBezTo>
                    <a:pt x="283" y="257"/>
                    <a:pt x="274" y="248"/>
                    <a:pt x="266" y="257"/>
                  </a:cubicBezTo>
                  <a:cubicBezTo>
                    <a:pt x="257" y="266"/>
                    <a:pt x="257" y="284"/>
                    <a:pt x="266" y="292"/>
                  </a:cubicBezTo>
                  <a:close/>
                  <a:moveTo>
                    <a:pt x="177" y="45"/>
                  </a:moveTo>
                  <a:lnTo>
                    <a:pt x="177" y="45"/>
                  </a:lnTo>
                  <a:cubicBezTo>
                    <a:pt x="186" y="45"/>
                    <a:pt x="195" y="36"/>
                    <a:pt x="195" y="18"/>
                  </a:cubicBezTo>
                  <a:cubicBezTo>
                    <a:pt x="195" y="9"/>
                    <a:pt x="186" y="0"/>
                    <a:pt x="177" y="0"/>
                  </a:cubicBezTo>
                  <a:cubicBezTo>
                    <a:pt x="168" y="0"/>
                    <a:pt x="159" y="9"/>
                    <a:pt x="159" y="18"/>
                  </a:cubicBezTo>
                  <a:cubicBezTo>
                    <a:pt x="159" y="36"/>
                    <a:pt x="168" y="45"/>
                    <a:pt x="177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7" name="Freeform 84"/>
            <p:cNvSpPr>
              <a:spLocks noChangeArrowheads="1"/>
            </p:cNvSpPr>
            <p:nvPr/>
          </p:nvSpPr>
          <p:spPr bwMode="auto">
            <a:xfrm>
              <a:off x="4676585" y="5003662"/>
              <a:ext cx="298660" cy="2986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498">
                  <a:moveTo>
                    <a:pt x="469" y="231"/>
                  </a:moveTo>
                  <a:lnTo>
                    <a:pt x="469" y="231"/>
                  </a:lnTo>
                  <a:cubicBezTo>
                    <a:pt x="469" y="231"/>
                    <a:pt x="451" y="231"/>
                    <a:pt x="443" y="231"/>
                  </a:cubicBezTo>
                  <a:cubicBezTo>
                    <a:pt x="434" y="231"/>
                    <a:pt x="425" y="240"/>
                    <a:pt x="425" y="249"/>
                  </a:cubicBezTo>
                  <a:cubicBezTo>
                    <a:pt x="425" y="266"/>
                    <a:pt x="434" y="275"/>
                    <a:pt x="443" y="275"/>
                  </a:cubicBezTo>
                  <a:cubicBezTo>
                    <a:pt x="451" y="275"/>
                    <a:pt x="469" y="275"/>
                    <a:pt x="469" y="275"/>
                  </a:cubicBezTo>
                  <a:cubicBezTo>
                    <a:pt x="487" y="275"/>
                    <a:pt x="496" y="266"/>
                    <a:pt x="496" y="249"/>
                  </a:cubicBezTo>
                  <a:cubicBezTo>
                    <a:pt x="496" y="240"/>
                    <a:pt x="487" y="231"/>
                    <a:pt x="469" y="231"/>
                  </a:cubicBezTo>
                  <a:close/>
                  <a:moveTo>
                    <a:pt x="247" y="116"/>
                  </a:moveTo>
                  <a:lnTo>
                    <a:pt x="247" y="116"/>
                  </a:lnTo>
                  <a:cubicBezTo>
                    <a:pt x="168" y="116"/>
                    <a:pt x="115" y="178"/>
                    <a:pt x="115" y="249"/>
                  </a:cubicBezTo>
                  <a:cubicBezTo>
                    <a:pt x="115" y="328"/>
                    <a:pt x="168" y="391"/>
                    <a:pt x="247" y="391"/>
                  </a:cubicBezTo>
                  <a:cubicBezTo>
                    <a:pt x="327" y="391"/>
                    <a:pt x="380" y="328"/>
                    <a:pt x="380" y="249"/>
                  </a:cubicBezTo>
                  <a:cubicBezTo>
                    <a:pt x="380" y="178"/>
                    <a:pt x="327" y="116"/>
                    <a:pt x="247" y="116"/>
                  </a:cubicBezTo>
                  <a:close/>
                  <a:moveTo>
                    <a:pt x="247" y="346"/>
                  </a:moveTo>
                  <a:lnTo>
                    <a:pt x="247" y="346"/>
                  </a:lnTo>
                  <a:cubicBezTo>
                    <a:pt x="194" y="346"/>
                    <a:pt x="150" y="302"/>
                    <a:pt x="150" y="249"/>
                  </a:cubicBezTo>
                  <a:cubicBezTo>
                    <a:pt x="150" y="196"/>
                    <a:pt x="194" y="151"/>
                    <a:pt x="247" y="151"/>
                  </a:cubicBezTo>
                  <a:cubicBezTo>
                    <a:pt x="300" y="151"/>
                    <a:pt x="345" y="196"/>
                    <a:pt x="345" y="249"/>
                  </a:cubicBezTo>
                  <a:cubicBezTo>
                    <a:pt x="345" y="302"/>
                    <a:pt x="300" y="346"/>
                    <a:pt x="247" y="346"/>
                  </a:cubicBezTo>
                  <a:close/>
                  <a:moveTo>
                    <a:pt x="71" y="249"/>
                  </a:moveTo>
                  <a:lnTo>
                    <a:pt x="71" y="249"/>
                  </a:lnTo>
                  <a:cubicBezTo>
                    <a:pt x="71" y="240"/>
                    <a:pt x="61" y="231"/>
                    <a:pt x="53" y="231"/>
                  </a:cubicBezTo>
                  <a:cubicBezTo>
                    <a:pt x="44" y="231"/>
                    <a:pt x="26" y="231"/>
                    <a:pt x="26" y="231"/>
                  </a:cubicBezTo>
                  <a:cubicBezTo>
                    <a:pt x="8" y="231"/>
                    <a:pt x="0" y="240"/>
                    <a:pt x="0" y="249"/>
                  </a:cubicBezTo>
                  <a:cubicBezTo>
                    <a:pt x="0" y="266"/>
                    <a:pt x="8" y="275"/>
                    <a:pt x="26" y="275"/>
                  </a:cubicBezTo>
                  <a:cubicBezTo>
                    <a:pt x="26" y="275"/>
                    <a:pt x="44" y="275"/>
                    <a:pt x="53" y="275"/>
                  </a:cubicBezTo>
                  <a:cubicBezTo>
                    <a:pt x="61" y="275"/>
                    <a:pt x="71" y="266"/>
                    <a:pt x="71" y="249"/>
                  </a:cubicBezTo>
                  <a:close/>
                  <a:moveTo>
                    <a:pt x="247" y="80"/>
                  </a:moveTo>
                  <a:lnTo>
                    <a:pt x="247" y="80"/>
                  </a:lnTo>
                  <a:cubicBezTo>
                    <a:pt x="256" y="80"/>
                    <a:pt x="265" y="62"/>
                    <a:pt x="265" y="53"/>
                  </a:cubicBezTo>
                  <a:cubicBezTo>
                    <a:pt x="265" y="45"/>
                    <a:pt x="265" y="36"/>
                    <a:pt x="265" y="27"/>
                  </a:cubicBezTo>
                  <a:cubicBezTo>
                    <a:pt x="265" y="18"/>
                    <a:pt x="256" y="0"/>
                    <a:pt x="247" y="0"/>
                  </a:cubicBezTo>
                  <a:cubicBezTo>
                    <a:pt x="239" y="0"/>
                    <a:pt x="230" y="18"/>
                    <a:pt x="230" y="27"/>
                  </a:cubicBezTo>
                  <a:cubicBezTo>
                    <a:pt x="230" y="36"/>
                    <a:pt x="230" y="45"/>
                    <a:pt x="230" y="53"/>
                  </a:cubicBezTo>
                  <a:cubicBezTo>
                    <a:pt x="230" y="62"/>
                    <a:pt x="239" y="80"/>
                    <a:pt x="247" y="80"/>
                  </a:cubicBezTo>
                  <a:close/>
                  <a:moveTo>
                    <a:pt x="247" y="426"/>
                  </a:moveTo>
                  <a:lnTo>
                    <a:pt x="247" y="426"/>
                  </a:lnTo>
                  <a:cubicBezTo>
                    <a:pt x="239" y="426"/>
                    <a:pt x="230" y="435"/>
                    <a:pt x="230" y="453"/>
                  </a:cubicBezTo>
                  <a:lnTo>
                    <a:pt x="230" y="470"/>
                  </a:lnTo>
                  <a:cubicBezTo>
                    <a:pt x="230" y="488"/>
                    <a:pt x="239" y="497"/>
                    <a:pt x="247" y="497"/>
                  </a:cubicBezTo>
                  <a:cubicBezTo>
                    <a:pt x="256" y="497"/>
                    <a:pt x="265" y="488"/>
                    <a:pt x="265" y="470"/>
                  </a:cubicBezTo>
                  <a:lnTo>
                    <a:pt x="265" y="453"/>
                  </a:lnTo>
                  <a:cubicBezTo>
                    <a:pt x="265" y="435"/>
                    <a:pt x="256" y="426"/>
                    <a:pt x="247" y="426"/>
                  </a:cubicBezTo>
                  <a:close/>
                  <a:moveTo>
                    <a:pt x="434" y="98"/>
                  </a:moveTo>
                  <a:lnTo>
                    <a:pt x="434" y="98"/>
                  </a:lnTo>
                  <a:cubicBezTo>
                    <a:pt x="443" y="89"/>
                    <a:pt x="443" y="72"/>
                    <a:pt x="434" y="62"/>
                  </a:cubicBezTo>
                  <a:cubicBezTo>
                    <a:pt x="425" y="53"/>
                    <a:pt x="416" y="62"/>
                    <a:pt x="398" y="72"/>
                  </a:cubicBezTo>
                  <a:cubicBezTo>
                    <a:pt x="398" y="72"/>
                    <a:pt x="390" y="80"/>
                    <a:pt x="380" y="89"/>
                  </a:cubicBezTo>
                  <a:cubicBezTo>
                    <a:pt x="372" y="98"/>
                    <a:pt x="372" y="107"/>
                    <a:pt x="380" y="116"/>
                  </a:cubicBezTo>
                  <a:cubicBezTo>
                    <a:pt x="390" y="125"/>
                    <a:pt x="407" y="125"/>
                    <a:pt x="416" y="116"/>
                  </a:cubicBezTo>
                  <a:cubicBezTo>
                    <a:pt x="416" y="107"/>
                    <a:pt x="425" y="98"/>
                    <a:pt x="434" y="98"/>
                  </a:cubicBezTo>
                  <a:close/>
                  <a:moveTo>
                    <a:pt x="79" y="391"/>
                  </a:moveTo>
                  <a:lnTo>
                    <a:pt x="79" y="391"/>
                  </a:lnTo>
                  <a:cubicBezTo>
                    <a:pt x="79" y="391"/>
                    <a:pt x="71" y="400"/>
                    <a:pt x="61" y="408"/>
                  </a:cubicBezTo>
                  <a:cubicBezTo>
                    <a:pt x="53" y="417"/>
                    <a:pt x="53" y="426"/>
                    <a:pt x="61" y="435"/>
                  </a:cubicBezTo>
                  <a:cubicBezTo>
                    <a:pt x="71" y="444"/>
                    <a:pt x="79" y="444"/>
                    <a:pt x="97" y="435"/>
                  </a:cubicBezTo>
                  <a:lnTo>
                    <a:pt x="106" y="417"/>
                  </a:lnTo>
                  <a:cubicBezTo>
                    <a:pt x="124" y="408"/>
                    <a:pt x="124" y="391"/>
                    <a:pt x="115" y="381"/>
                  </a:cubicBezTo>
                  <a:cubicBezTo>
                    <a:pt x="106" y="381"/>
                    <a:pt x="88" y="381"/>
                    <a:pt x="79" y="391"/>
                  </a:cubicBezTo>
                  <a:close/>
                  <a:moveTo>
                    <a:pt x="97" y="72"/>
                  </a:moveTo>
                  <a:lnTo>
                    <a:pt x="97" y="72"/>
                  </a:lnTo>
                  <a:cubicBezTo>
                    <a:pt x="79" y="62"/>
                    <a:pt x="71" y="53"/>
                    <a:pt x="61" y="62"/>
                  </a:cubicBezTo>
                  <a:cubicBezTo>
                    <a:pt x="53" y="72"/>
                    <a:pt x="53" y="89"/>
                    <a:pt x="61" y="98"/>
                  </a:cubicBezTo>
                  <a:cubicBezTo>
                    <a:pt x="71" y="98"/>
                    <a:pt x="79" y="107"/>
                    <a:pt x="79" y="116"/>
                  </a:cubicBezTo>
                  <a:cubicBezTo>
                    <a:pt x="88" y="125"/>
                    <a:pt x="106" y="125"/>
                    <a:pt x="115" y="116"/>
                  </a:cubicBezTo>
                  <a:cubicBezTo>
                    <a:pt x="124" y="107"/>
                    <a:pt x="124" y="98"/>
                    <a:pt x="106" y="89"/>
                  </a:cubicBezTo>
                  <a:cubicBezTo>
                    <a:pt x="106" y="80"/>
                    <a:pt x="97" y="72"/>
                    <a:pt x="97" y="72"/>
                  </a:cubicBezTo>
                  <a:close/>
                  <a:moveTo>
                    <a:pt x="380" y="417"/>
                  </a:moveTo>
                  <a:lnTo>
                    <a:pt x="380" y="417"/>
                  </a:lnTo>
                  <a:cubicBezTo>
                    <a:pt x="390" y="417"/>
                    <a:pt x="398" y="435"/>
                    <a:pt x="398" y="435"/>
                  </a:cubicBezTo>
                  <a:cubicBezTo>
                    <a:pt x="416" y="444"/>
                    <a:pt x="425" y="444"/>
                    <a:pt x="434" y="435"/>
                  </a:cubicBezTo>
                  <a:cubicBezTo>
                    <a:pt x="443" y="426"/>
                    <a:pt x="443" y="417"/>
                    <a:pt x="434" y="408"/>
                  </a:cubicBezTo>
                  <a:cubicBezTo>
                    <a:pt x="425" y="400"/>
                    <a:pt x="416" y="391"/>
                    <a:pt x="416" y="391"/>
                  </a:cubicBezTo>
                  <a:cubicBezTo>
                    <a:pt x="407" y="381"/>
                    <a:pt x="390" y="381"/>
                    <a:pt x="380" y="381"/>
                  </a:cubicBezTo>
                  <a:cubicBezTo>
                    <a:pt x="372" y="391"/>
                    <a:pt x="372" y="408"/>
                    <a:pt x="380" y="41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8" name="Freeform 86"/>
            <p:cNvSpPr>
              <a:spLocks noChangeArrowheads="1"/>
            </p:cNvSpPr>
            <p:nvPr/>
          </p:nvSpPr>
          <p:spPr bwMode="auto">
            <a:xfrm>
              <a:off x="8281833" y="2055465"/>
              <a:ext cx="264527" cy="215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43" h="356">
                  <a:moveTo>
                    <a:pt x="398" y="36"/>
                  </a:moveTo>
                  <a:lnTo>
                    <a:pt x="398" y="36"/>
                  </a:lnTo>
                  <a:cubicBezTo>
                    <a:pt x="354" y="0"/>
                    <a:pt x="292" y="0"/>
                    <a:pt x="247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50" y="0"/>
                    <a:pt x="88" y="0"/>
                    <a:pt x="44" y="36"/>
                  </a:cubicBezTo>
                  <a:cubicBezTo>
                    <a:pt x="0" y="80"/>
                    <a:pt x="0" y="151"/>
                    <a:pt x="44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8" y="186"/>
                    <a:pt x="398" y="186"/>
                    <a:pt x="398" y="186"/>
                  </a:cubicBezTo>
                  <a:cubicBezTo>
                    <a:pt x="442" y="151"/>
                    <a:pt x="442" y="80"/>
                    <a:pt x="398" y="36"/>
                  </a:cubicBezTo>
                  <a:close/>
                  <a:moveTo>
                    <a:pt x="372" y="160"/>
                  </a:moveTo>
                  <a:lnTo>
                    <a:pt x="372" y="160"/>
                  </a:lnTo>
                  <a:cubicBezTo>
                    <a:pt x="221" y="301"/>
                    <a:pt x="221" y="301"/>
                    <a:pt x="221" y="301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53" y="151"/>
                    <a:pt x="44" y="133"/>
                    <a:pt x="44" y="116"/>
                  </a:cubicBezTo>
                  <a:cubicBezTo>
                    <a:pt x="44" y="89"/>
                    <a:pt x="53" y="80"/>
                    <a:pt x="70" y="62"/>
                  </a:cubicBezTo>
                  <a:cubicBezTo>
                    <a:pt x="79" y="53"/>
                    <a:pt x="97" y="45"/>
                    <a:pt x="115" y="45"/>
                  </a:cubicBezTo>
                  <a:cubicBezTo>
                    <a:pt x="141" y="45"/>
                    <a:pt x="159" y="53"/>
                    <a:pt x="168" y="71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83" y="53"/>
                    <a:pt x="301" y="45"/>
                    <a:pt x="328" y="45"/>
                  </a:cubicBezTo>
                  <a:cubicBezTo>
                    <a:pt x="345" y="45"/>
                    <a:pt x="363" y="53"/>
                    <a:pt x="372" y="62"/>
                  </a:cubicBezTo>
                  <a:cubicBezTo>
                    <a:pt x="389" y="80"/>
                    <a:pt x="398" y="89"/>
                    <a:pt x="398" y="116"/>
                  </a:cubicBezTo>
                  <a:cubicBezTo>
                    <a:pt x="398" y="133"/>
                    <a:pt x="389" y="151"/>
                    <a:pt x="372" y="16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59" name="Freeform 88"/>
            <p:cNvSpPr>
              <a:spLocks noChangeArrowheads="1"/>
            </p:cNvSpPr>
            <p:nvPr/>
          </p:nvSpPr>
          <p:spPr bwMode="auto">
            <a:xfrm>
              <a:off x="5871223" y="5061260"/>
              <a:ext cx="300792" cy="1834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303">
                  <a:moveTo>
                    <a:pt x="186" y="9"/>
                  </a:moveTo>
                  <a:lnTo>
                    <a:pt x="186" y="9"/>
                  </a:lnTo>
                  <a:cubicBezTo>
                    <a:pt x="178" y="0"/>
                    <a:pt x="168" y="0"/>
                    <a:pt x="160" y="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60" y="293"/>
                    <a:pt x="160" y="293"/>
                    <a:pt x="160" y="293"/>
                  </a:cubicBezTo>
                  <a:cubicBezTo>
                    <a:pt x="168" y="302"/>
                    <a:pt x="178" y="302"/>
                    <a:pt x="186" y="293"/>
                  </a:cubicBezTo>
                  <a:cubicBezTo>
                    <a:pt x="195" y="283"/>
                    <a:pt x="195" y="274"/>
                    <a:pt x="186" y="266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95" y="35"/>
                    <a:pt x="195" y="18"/>
                    <a:pt x="186" y="9"/>
                  </a:cubicBezTo>
                  <a:close/>
                  <a:moveTo>
                    <a:pt x="337" y="9"/>
                  </a:moveTo>
                  <a:lnTo>
                    <a:pt x="337" y="9"/>
                  </a:lnTo>
                  <a:cubicBezTo>
                    <a:pt x="328" y="0"/>
                    <a:pt x="319" y="0"/>
                    <a:pt x="311" y="9"/>
                  </a:cubicBezTo>
                  <a:cubicBezTo>
                    <a:pt x="302" y="18"/>
                    <a:pt x="302" y="35"/>
                    <a:pt x="311" y="45"/>
                  </a:cubicBezTo>
                  <a:cubicBezTo>
                    <a:pt x="434" y="151"/>
                    <a:pt x="434" y="151"/>
                    <a:pt x="434" y="151"/>
                  </a:cubicBezTo>
                  <a:cubicBezTo>
                    <a:pt x="311" y="266"/>
                    <a:pt x="311" y="266"/>
                    <a:pt x="311" y="266"/>
                  </a:cubicBezTo>
                  <a:cubicBezTo>
                    <a:pt x="302" y="274"/>
                    <a:pt x="302" y="283"/>
                    <a:pt x="311" y="293"/>
                  </a:cubicBezTo>
                  <a:cubicBezTo>
                    <a:pt x="319" y="302"/>
                    <a:pt x="328" y="302"/>
                    <a:pt x="337" y="293"/>
                  </a:cubicBezTo>
                  <a:cubicBezTo>
                    <a:pt x="497" y="151"/>
                    <a:pt x="497" y="151"/>
                    <a:pt x="497" y="151"/>
                  </a:cubicBezTo>
                  <a:lnTo>
                    <a:pt x="337" y="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0" name="Freeform 89"/>
            <p:cNvSpPr>
              <a:spLocks noChangeArrowheads="1"/>
            </p:cNvSpPr>
            <p:nvPr/>
          </p:nvSpPr>
          <p:spPr bwMode="auto">
            <a:xfrm>
              <a:off x="7078662" y="3821823"/>
              <a:ext cx="279459" cy="2751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62" h="453">
                  <a:moveTo>
                    <a:pt x="230" y="0"/>
                  </a:moveTo>
                  <a:lnTo>
                    <a:pt x="230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0" y="452"/>
                  </a:cubicBezTo>
                  <a:cubicBezTo>
                    <a:pt x="354" y="452"/>
                    <a:pt x="461" y="346"/>
                    <a:pt x="461" y="222"/>
                  </a:cubicBezTo>
                  <a:cubicBezTo>
                    <a:pt x="461" y="98"/>
                    <a:pt x="354" y="0"/>
                    <a:pt x="230" y="0"/>
                  </a:cubicBezTo>
                  <a:close/>
                  <a:moveTo>
                    <a:pt x="230" y="302"/>
                  </a:moveTo>
                  <a:lnTo>
                    <a:pt x="230" y="302"/>
                  </a:lnTo>
                  <a:cubicBezTo>
                    <a:pt x="186" y="302"/>
                    <a:pt x="159" y="266"/>
                    <a:pt x="159" y="222"/>
                  </a:cubicBezTo>
                  <a:cubicBezTo>
                    <a:pt x="159" y="187"/>
                    <a:pt x="186" y="151"/>
                    <a:pt x="230" y="151"/>
                  </a:cubicBezTo>
                  <a:cubicBezTo>
                    <a:pt x="274" y="151"/>
                    <a:pt x="301" y="187"/>
                    <a:pt x="301" y="222"/>
                  </a:cubicBezTo>
                  <a:cubicBezTo>
                    <a:pt x="301" y="266"/>
                    <a:pt x="274" y="302"/>
                    <a:pt x="230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1" name="Freeform 93"/>
            <p:cNvSpPr>
              <a:spLocks noChangeArrowheads="1"/>
            </p:cNvSpPr>
            <p:nvPr/>
          </p:nvSpPr>
          <p:spPr bwMode="auto">
            <a:xfrm>
              <a:off x="3479813" y="5078326"/>
              <a:ext cx="300794" cy="14719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7" h="248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7" y="247"/>
                    <a:pt x="5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70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2" y="0"/>
                  </a:cubicBezTo>
                  <a:close/>
                  <a:moveTo>
                    <a:pt x="442" y="203"/>
                  </a:moveTo>
                  <a:lnTo>
                    <a:pt x="442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2" y="53"/>
                    <a:pt x="442" y="53"/>
                    <a:pt x="442" y="53"/>
                  </a:cubicBezTo>
                  <a:lnTo>
                    <a:pt x="442" y="2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2" name="Freeform 94"/>
            <p:cNvSpPr>
              <a:spLocks noChangeArrowheads="1"/>
            </p:cNvSpPr>
            <p:nvPr/>
          </p:nvSpPr>
          <p:spPr bwMode="auto">
            <a:xfrm>
              <a:off x="5871223" y="1498677"/>
              <a:ext cx="300792" cy="13653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98" h="223">
                  <a:moveTo>
                    <a:pt x="478" y="90"/>
                  </a:moveTo>
                  <a:lnTo>
                    <a:pt x="478" y="90"/>
                  </a:lnTo>
                  <a:cubicBezTo>
                    <a:pt x="470" y="72"/>
                    <a:pt x="425" y="27"/>
                    <a:pt x="399" y="9"/>
                  </a:cubicBezTo>
                  <a:cubicBezTo>
                    <a:pt x="399" y="0"/>
                    <a:pt x="390" y="0"/>
                    <a:pt x="372" y="0"/>
                  </a:cubicBezTo>
                  <a:cubicBezTo>
                    <a:pt x="364" y="0"/>
                    <a:pt x="249" y="0"/>
                    <a:pt x="249" y="0"/>
                  </a:cubicBezTo>
                  <a:cubicBezTo>
                    <a:pt x="249" y="0"/>
                    <a:pt x="133" y="0"/>
                    <a:pt x="124" y="0"/>
                  </a:cubicBezTo>
                  <a:cubicBezTo>
                    <a:pt x="106" y="0"/>
                    <a:pt x="98" y="0"/>
                    <a:pt x="98" y="9"/>
                  </a:cubicBezTo>
                  <a:cubicBezTo>
                    <a:pt x="71" y="27"/>
                    <a:pt x="27" y="72"/>
                    <a:pt x="18" y="90"/>
                  </a:cubicBezTo>
                  <a:cubicBezTo>
                    <a:pt x="0" y="98"/>
                    <a:pt x="0" y="107"/>
                    <a:pt x="0" y="125"/>
                  </a:cubicBezTo>
                  <a:cubicBezTo>
                    <a:pt x="18" y="196"/>
                    <a:pt x="18" y="196"/>
                    <a:pt x="18" y="196"/>
                  </a:cubicBezTo>
                  <a:cubicBezTo>
                    <a:pt x="18" y="213"/>
                    <a:pt x="36" y="222"/>
                    <a:pt x="45" y="222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61" y="222"/>
                    <a:pt x="478" y="213"/>
                    <a:pt x="478" y="196"/>
                  </a:cubicBezTo>
                  <a:cubicBezTo>
                    <a:pt x="497" y="125"/>
                    <a:pt x="497" y="125"/>
                    <a:pt x="497" y="125"/>
                  </a:cubicBezTo>
                  <a:cubicBezTo>
                    <a:pt x="497" y="107"/>
                    <a:pt x="497" y="98"/>
                    <a:pt x="478" y="90"/>
                  </a:cubicBezTo>
                  <a:close/>
                  <a:moveTo>
                    <a:pt x="346" y="98"/>
                  </a:moveTo>
                  <a:lnTo>
                    <a:pt x="346" y="98"/>
                  </a:lnTo>
                  <a:lnTo>
                    <a:pt x="346" y="107"/>
                  </a:lnTo>
                  <a:cubicBezTo>
                    <a:pt x="319" y="151"/>
                    <a:pt x="319" y="151"/>
                    <a:pt x="319" y="15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51" y="107"/>
                    <a:pt x="151" y="107"/>
                    <a:pt x="151" y="107"/>
                  </a:cubicBezTo>
                  <a:lnTo>
                    <a:pt x="151" y="98"/>
                  </a:lnTo>
                  <a:cubicBezTo>
                    <a:pt x="62" y="98"/>
                    <a:pt x="62" y="98"/>
                    <a:pt x="62" y="98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390" y="45"/>
                    <a:pt x="390" y="45"/>
                    <a:pt x="390" y="45"/>
                  </a:cubicBezTo>
                  <a:cubicBezTo>
                    <a:pt x="434" y="98"/>
                    <a:pt x="434" y="98"/>
                    <a:pt x="434" y="98"/>
                  </a:cubicBezTo>
                  <a:lnTo>
                    <a:pt x="346" y="9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3" name="Freeform 96"/>
            <p:cNvSpPr>
              <a:spLocks noChangeArrowheads="1"/>
            </p:cNvSpPr>
            <p:nvPr/>
          </p:nvSpPr>
          <p:spPr bwMode="auto">
            <a:xfrm>
              <a:off x="6470675" y="5024995"/>
              <a:ext cx="300794" cy="2623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7" h="435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6" y="0"/>
                    <a:pt x="0" y="17"/>
                    <a:pt x="0" y="4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5"/>
                    <a:pt x="17" y="372"/>
                    <a:pt x="44" y="381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399"/>
                    <a:pt x="62" y="434"/>
                    <a:pt x="123" y="434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434" y="434"/>
                    <a:pt x="336" y="399"/>
                    <a:pt x="336" y="39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79" y="372"/>
                    <a:pt x="496" y="345"/>
                    <a:pt x="496" y="319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70" y="0"/>
                    <a:pt x="442" y="0"/>
                  </a:cubicBezTo>
                  <a:close/>
                  <a:moveTo>
                    <a:pt x="442" y="319"/>
                  </a:moveTo>
                  <a:lnTo>
                    <a:pt x="442" y="319"/>
                  </a:lnTo>
                  <a:cubicBezTo>
                    <a:pt x="53" y="319"/>
                    <a:pt x="53" y="319"/>
                    <a:pt x="53" y="319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2" y="44"/>
                    <a:pt x="442" y="44"/>
                    <a:pt x="442" y="44"/>
                  </a:cubicBezTo>
                  <a:lnTo>
                    <a:pt x="442" y="31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4" name="Freeform 97"/>
            <p:cNvSpPr>
              <a:spLocks noChangeArrowheads="1"/>
            </p:cNvSpPr>
            <p:nvPr/>
          </p:nvSpPr>
          <p:spPr bwMode="auto">
            <a:xfrm>
              <a:off x="7667448" y="3828222"/>
              <a:ext cx="300792" cy="2581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5" name="Freeform 100"/>
            <p:cNvSpPr>
              <a:spLocks noChangeArrowheads="1"/>
            </p:cNvSpPr>
            <p:nvPr/>
          </p:nvSpPr>
          <p:spPr bwMode="auto">
            <a:xfrm>
              <a:off x="5871223" y="3860222"/>
              <a:ext cx="300792" cy="1941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6" name="Freeform 101"/>
            <p:cNvSpPr>
              <a:spLocks noChangeArrowheads="1"/>
            </p:cNvSpPr>
            <p:nvPr/>
          </p:nvSpPr>
          <p:spPr bwMode="auto">
            <a:xfrm>
              <a:off x="8264767" y="3245837"/>
              <a:ext cx="300792" cy="230395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7" name="Freeform 103"/>
            <p:cNvSpPr>
              <a:spLocks noChangeArrowheads="1"/>
            </p:cNvSpPr>
            <p:nvPr/>
          </p:nvSpPr>
          <p:spPr bwMode="auto">
            <a:xfrm>
              <a:off x="7099994" y="3213837"/>
              <a:ext cx="232527" cy="2943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3" h="488">
                  <a:moveTo>
                    <a:pt x="116" y="62"/>
                  </a:moveTo>
                  <a:lnTo>
                    <a:pt x="116" y="62"/>
                  </a:lnTo>
                  <a:cubicBezTo>
                    <a:pt x="116" y="355"/>
                    <a:pt x="116" y="355"/>
                    <a:pt x="116" y="355"/>
                  </a:cubicBezTo>
                  <a:cubicBezTo>
                    <a:pt x="98" y="355"/>
                    <a:pt x="80" y="355"/>
                    <a:pt x="63" y="364"/>
                  </a:cubicBezTo>
                  <a:cubicBezTo>
                    <a:pt x="18" y="372"/>
                    <a:pt x="0" y="417"/>
                    <a:pt x="18" y="443"/>
                  </a:cubicBezTo>
                  <a:cubicBezTo>
                    <a:pt x="27" y="478"/>
                    <a:pt x="63" y="487"/>
                    <a:pt x="98" y="470"/>
                  </a:cubicBezTo>
                  <a:cubicBezTo>
                    <a:pt x="133" y="461"/>
                    <a:pt x="160" y="434"/>
                    <a:pt x="160" y="399"/>
                  </a:cubicBezTo>
                  <a:cubicBezTo>
                    <a:pt x="160" y="399"/>
                    <a:pt x="160" y="248"/>
                    <a:pt x="160" y="160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37" y="311"/>
                    <a:pt x="337" y="311"/>
                    <a:pt x="337" y="311"/>
                  </a:cubicBezTo>
                  <a:cubicBezTo>
                    <a:pt x="319" y="301"/>
                    <a:pt x="301" y="301"/>
                    <a:pt x="284" y="311"/>
                  </a:cubicBezTo>
                  <a:cubicBezTo>
                    <a:pt x="239" y="328"/>
                    <a:pt x="222" y="364"/>
                    <a:pt x="239" y="399"/>
                  </a:cubicBezTo>
                  <a:cubicBezTo>
                    <a:pt x="248" y="425"/>
                    <a:pt x="284" y="434"/>
                    <a:pt x="319" y="425"/>
                  </a:cubicBezTo>
                  <a:cubicBezTo>
                    <a:pt x="355" y="408"/>
                    <a:pt x="382" y="381"/>
                    <a:pt x="382" y="355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116" y="6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8" name="Freeform 106"/>
            <p:cNvSpPr>
              <a:spLocks noChangeArrowheads="1"/>
            </p:cNvSpPr>
            <p:nvPr/>
          </p:nvSpPr>
          <p:spPr bwMode="auto">
            <a:xfrm>
              <a:off x="4719251" y="1415480"/>
              <a:ext cx="215461" cy="30505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69" name="Freeform 107"/>
            <p:cNvSpPr>
              <a:spLocks noChangeArrowheads="1"/>
            </p:cNvSpPr>
            <p:nvPr/>
          </p:nvSpPr>
          <p:spPr bwMode="auto">
            <a:xfrm>
              <a:off x="7067995" y="5088993"/>
              <a:ext cx="300794" cy="13226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97" h="222">
                  <a:moveTo>
                    <a:pt x="399" y="0"/>
                  </a:moveTo>
                  <a:lnTo>
                    <a:pt x="399" y="0"/>
                  </a:lnTo>
                  <a:cubicBezTo>
                    <a:pt x="345" y="0"/>
                    <a:pt x="284" y="26"/>
                    <a:pt x="248" y="70"/>
                  </a:cubicBezTo>
                  <a:cubicBezTo>
                    <a:pt x="213" y="26"/>
                    <a:pt x="151" y="0"/>
                    <a:pt x="97" y="0"/>
                  </a:cubicBezTo>
                  <a:cubicBezTo>
                    <a:pt x="53" y="0"/>
                    <a:pt x="0" y="26"/>
                    <a:pt x="0" y="106"/>
                  </a:cubicBezTo>
                  <a:cubicBezTo>
                    <a:pt x="0" y="185"/>
                    <a:pt x="53" y="221"/>
                    <a:pt x="97" y="221"/>
                  </a:cubicBezTo>
                  <a:cubicBezTo>
                    <a:pt x="151" y="221"/>
                    <a:pt x="213" y="185"/>
                    <a:pt x="248" y="141"/>
                  </a:cubicBezTo>
                  <a:cubicBezTo>
                    <a:pt x="284" y="185"/>
                    <a:pt x="345" y="221"/>
                    <a:pt x="399" y="221"/>
                  </a:cubicBezTo>
                  <a:cubicBezTo>
                    <a:pt x="443" y="221"/>
                    <a:pt x="496" y="185"/>
                    <a:pt x="496" y="106"/>
                  </a:cubicBezTo>
                  <a:cubicBezTo>
                    <a:pt x="496" y="26"/>
                    <a:pt x="443" y="0"/>
                    <a:pt x="399" y="0"/>
                  </a:cubicBezTo>
                  <a:close/>
                  <a:moveTo>
                    <a:pt x="97" y="176"/>
                  </a:moveTo>
                  <a:lnTo>
                    <a:pt x="97" y="176"/>
                  </a:lnTo>
                  <a:cubicBezTo>
                    <a:pt x="62" y="176"/>
                    <a:pt x="44" y="150"/>
                    <a:pt x="44" y="106"/>
                  </a:cubicBezTo>
                  <a:cubicBezTo>
                    <a:pt x="44" y="61"/>
                    <a:pt x="62" y="44"/>
                    <a:pt x="97" y="44"/>
                  </a:cubicBezTo>
                  <a:cubicBezTo>
                    <a:pt x="142" y="44"/>
                    <a:pt x="195" y="70"/>
                    <a:pt x="222" y="106"/>
                  </a:cubicBezTo>
                  <a:cubicBezTo>
                    <a:pt x="195" y="150"/>
                    <a:pt x="142" y="176"/>
                    <a:pt x="97" y="176"/>
                  </a:cubicBezTo>
                  <a:close/>
                  <a:moveTo>
                    <a:pt x="399" y="176"/>
                  </a:moveTo>
                  <a:lnTo>
                    <a:pt x="399" y="176"/>
                  </a:lnTo>
                  <a:cubicBezTo>
                    <a:pt x="354" y="176"/>
                    <a:pt x="301" y="150"/>
                    <a:pt x="275" y="106"/>
                  </a:cubicBezTo>
                  <a:cubicBezTo>
                    <a:pt x="301" y="70"/>
                    <a:pt x="354" y="44"/>
                    <a:pt x="399" y="44"/>
                  </a:cubicBezTo>
                  <a:cubicBezTo>
                    <a:pt x="435" y="44"/>
                    <a:pt x="452" y="61"/>
                    <a:pt x="452" y="106"/>
                  </a:cubicBezTo>
                  <a:cubicBezTo>
                    <a:pt x="452" y="150"/>
                    <a:pt x="435" y="176"/>
                    <a:pt x="399" y="17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0" name="Freeform 108"/>
            <p:cNvSpPr>
              <a:spLocks noChangeArrowheads="1"/>
            </p:cNvSpPr>
            <p:nvPr/>
          </p:nvSpPr>
          <p:spPr bwMode="auto">
            <a:xfrm>
              <a:off x="5273904" y="5003662"/>
              <a:ext cx="300792" cy="2986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98">
                  <a:moveTo>
                    <a:pt x="469" y="231"/>
                  </a:moveTo>
                  <a:lnTo>
                    <a:pt x="469" y="231"/>
                  </a:lnTo>
                  <a:cubicBezTo>
                    <a:pt x="469" y="231"/>
                    <a:pt x="452" y="231"/>
                    <a:pt x="443" y="231"/>
                  </a:cubicBezTo>
                  <a:cubicBezTo>
                    <a:pt x="434" y="231"/>
                    <a:pt x="425" y="240"/>
                    <a:pt x="425" y="249"/>
                  </a:cubicBezTo>
                  <a:cubicBezTo>
                    <a:pt x="425" y="266"/>
                    <a:pt x="434" y="275"/>
                    <a:pt x="443" y="275"/>
                  </a:cubicBezTo>
                  <a:cubicBezTo>
                    <a:pt x="452" y="275"/>
                    <a:pt x="469" y="275"/>
                    <a:pt x="469" y="275"/>
                  </a:cubicBezTo>
                  <a:cubicBezTo>
                    <a:pt x="487" y="275"/>
                    <a:pt x="496" y="266"/>
                    <a:pt x="496" y="249"/>
                  </a:cubicBezTo>
                  <a:cubicBezTo>
                    <a:pt x="496" y="240"/>
                    <a:pt x="487" y="231"/>
                    <a:pt x="469" y="231"/>
                  </a:cubicBezTo>
                  <a:close/>
                  <a:moveTo>
                    <a:pt x="248" y="116"/>
                  </a:moveTo>
                  <a:lnTo>
                    <a:pt x="248" y="116"/>
                  </a:lnTo>
                  <a:cubicBezTo>
                    <a:pt x="168" y="116"/>
                    <a:pt x="115" y="178"/>
                    <a:pt x="115" y="249"/>
                  </a:cubicBezTo>
                  <a:cubicBezTo>
                    <a:pt x="115" y="328"/>
                    <a:pt x="168" y="391"/>
                    <a:pt x="248" y="391"/>
                  </a:cubicBezTo>
                  <a:cubicBezTo>
                    <a:pt x="328" y="391"/>
                    <a:pt x="381" y="328"/>
                    <a:pt x="381" y="249"/>
                  </a:cubicBezTo>
                  <a:cubicBezTo>
                    <a:pt x="381" y="178"/>
                    <a:pt x="328" y="116"/>
                    <a:pt x="248" y="116"/>
                  </a:cubicBezTo>
                  <a:close/>
                  <a:moveTo>
                    <a:pt x="248" y="346"/>
                  </a:moveTo>
                  <a:lnTo>
                    <a:pt x="248" y="346"/>
                  </a:lnTo>
                  <a:cubicBezTo>
                    <a:pt x="195" y="346"/>
                    <a:pt x="150" y="302"/>
                    <a:pt x="150" y="249"/>
                  </a:cubicBezTo>
                  <a:cubicBezTo>
                    <a:pt x="150" y="196"/>
                    <a:pt x="195" y="151"/>
                    <a:pt x="248" y="151"/>
                  </a:cubicBezTo>
                  <a:lnTo>
                    <a:pt x="248" y="346"/>
                  </a:lnTo>
                  <a:close/>
                  <a:moveTo>
                    <a:pt x="71" y="249"/>
                  </a:moveTo>
                  <a:lnTo>
                    <a:pt x="71" y="249"/>
                  </a:lnTo>
                  <a:cubicBezTo>
                    <a:pt x="71" y="240"/>
                    <a:pt x="62" y="231"/>
                    <a:pt x="53" y="231"/>
                  </a:cubicBezTo>
                  <a:cubicBezTo>
                    <a:pt x="44" y="231"/>
                    <a:pt x="27" y="231"/>
                    <a:pt x="27" y="231"/>
                  </a:cubicBezTo>
                  <a:cubicBezTo>
                    <a:pt x="9" y="231"/>
                    <a:pt x="0" y="240"/>
                    <a:pt x="0" y="249"/>
                  </a:cubicBezTo>
                  <a:cubicBezTo>
                    <a:pt x="0" y="266"/>
                    <a:pt x="9" y="275"/>
                    <a:pt x="27" y="275"/>
                  </a:cubicBezTo>
                  <a:cubicBezTo>
                    <a:pt x="27" y="275"/>
                    <a:pt x="44" y="275"/>
                    <a:pt x="53" y="275"/>
                  </a:cubicBezTo>
                  <a:cubicBezTo>
                    <a:pt x="62" y="275"/>
                    <a:pt x="71" y="266"/>
                    <a:pt x="71" y="249"/>
                  </a:cubicBezTo>
                  <a:close/>
                  <a:moveTo>
                    <a:pt x="248" y="80"/>
                  </a:moveTo>
                  <a:lnTo>
                    <a:pt x="248" y="80"/>
                  </a:lnTo>
                  <a:cubicBezTo>
                    <a:pt x="256" y="80"/>
                    <a:pt x="265" y="62"/>
                    <a:pt x="265" y="53"/>
                  </a:cubicBezTo>
                  <a:cubicBezTo>
                    <a:pt x="265" y="45"/>
                    <a:pt x="265" y="36"/>
                    <a:pt x="265" y="27"/>
                  </a:cubicBezTo>
                  <a:cubicBezTo>
                    <a:pt x="265" y="18"/>
                    <a:pt x="256" y="0"/>
                    <a:pt x="248" y="0"/>
                  </a:cubicBezTo>
                  <a:cubicBezTo>
                    <a:pt x="239" y="0"/>
                    <a:pt x="230" y="18"/>
                    <a:pt x="230" y="27"/>
                  </a:cubicBezTo>
                  <a:cubicBezTo>
                    <a:pt x="230" y="36"/>
                    <a:pt x="230" y="45"/>
                    <a:pt x="230" y="53"/>
                  </a:cubicBezTo>
                  <a:cubicBezTo>
                    <a:pt x="230" y="62"/>
                    <a:pt x="239" y="80"/>
                    <a:pt x="248" y="80"/>
                  </a:cubicBezTo>
                  <a:close/>
                  <a:moveTo>
                    <a:pt x="248" y="426"/>
                  </a:moveTo>
                  <a:lnTo>
                    <a:pt x="248" y="426"/>
                  </a:lnTo>
                  <a:cubicBezTo>
                    <a:pt x="239" y="426"/>
                    <a:pt x="230" y="435"/>
                    <a:pt x="230" y="453"/>
                  </a:cubicBezTo>
                  <a:lnTo>
                    <a:pt x="230" y="470"/>
                  </a:lnTo>
                  <a:cubicBezTo>
                    <a:pt x="230" y="488"/>
                    <a:pt x="239" y="497"/>
                    <a:pt x="248" y="497"/>
                  </a:cubicBezTo>
                  <a:cubicBezTo>
                    <a:pt x="256" y="497"/>
                    <a:pt x="265" y="488"/>
                    <a:pt x="265" y="470"/>
                  </a:cubicBezTo>
                  <a:lnTo>
                    <a:pt x="265" y="453"/>
                  </a:lnTo>
                  <a:cubicBezTo>
                    <a:pt x="265" y="435"/>
                    <a:pt x="256" y="426"/>
                    <a:pt x="248" y="426"/>
                  </a:cubicBezTo>
                  <a:close/>
                  <a:moveTo>
                    <a:pt x="434" y="98"/>
                  </a:moveTo>
                  <a:lnTo>
                    <a:pt x="434" y="98"/>
                  </a:lnTo>
                  <a:cubicBezTo>
                    <a:pt x="443" y="89"/>
                    <a:pt x="443" y="72"/>
                    <a:pt x="434" y="62"/>
                  </a:cubicBezTo>
                  <a:cubicBezTo>
                    <a:pt x="425" y="53"/>
                    <a:pt x="416" y="62"/>
                    <a:pt x="399" y="72"/>
                  </a:cubicBezTo>
                  <a:cubicBezTo>
                    <a:pt x="399" y="72"/>
                    <a:pt x="390" y="80"/>
                    <a:pt x="381" y="89"/>
                  </a:cubicBezTo>
                  <a:cubicBezTo>
                    <a:pt x="372" y="98"/>
                    <a:pt x="372" y="107"/>
                    <a:pt x="381" y="116"/>
                  </a:cubicBezTo>
                  <a:cubicBezTo>
                    <a:pt x="390" y="125"/>
                    <a:pt x="408" y="125"/>
                    <a:pt x="416" y="116"/>
                  </a:cubicBezTo>
                  <a:cubicBezTo>
                    <a:pt x="416" y="107"/>
                    <a:pt x="425" y="98"/>
                    <a:pt x="434" y="98"/>
                  </a:cubicBezTo>
                  <a:close/>
                  <a:moveTo>
                    <a:pt x="80" y="391"/>
                  </a:moveTo>
                  <a:lnTo>
                    <a:pt x="80" y="391"/>
                  </a:lnTo>
                  <a:cubicBezTo>
                    <a:pt x="80" y="391"/>
                    <a:pt x="71" y="400"/>
                    <a:pt x="62" y="408"/>
                  </a:cubicBezTo>
                  <a:cubicBezTo>
                    <a:pt x="53" y="417"/>
                    <a:pt x="53" y="426"/>
                    <a:pt x="62" y="435"/>
                  </a:cubicBezTo>
                  <a:cubicBezTo>
                    <a:pt x="71" y="444"/>
                    <a:pt x="80" y="444"/>
                    <a:pt x="97" y="435"/>
                  </a:cubicBezTo>
                  <a:lnTo>
                    <a:pt x="106" y="417"/>
                  </a:lnTo>
                  <a:cubicBezTo>
                    <a:pt x="124" y="408"/>
                    <a:pt x="124" y="391"/>
                    <a:pt x="115" y="381"/>
                  </a:cubicBezTo>
                  <a:cubicBezTo>
                    <a:pt x="106" y="381"/>
                    <a:pt x="89" y="381"/>
                    <a:pt x="80" y="391"/>
                  </a:cubicBezTo>
                  <a:close/>
                  <a:moveTo>
                    <a:pt x="97" y="72"/>
                  </a:moveTo>
                  <a:lnTo>
                    <a:pt x="97" y="72"/>
                  </a:lnTo>
                  <a:cubicBezTo>
                    <a:pt x="80" y="62"/>
                    <a:pt x="71" y="53"/>
                    <a:pt x="62" y="62"/>
                  </a:cubicBezTo>
                  <a:cubicBezTo>
                    <a:pt x="53" y="72"/>
                    <a:pt x="53" y="89"/>
                    <a:pt x="62" y="98"/>
                  </a:cubicBezTo>
                  <a:cubicBezTo>
                    <a:pt x="71" y="98"/>
                    <a:pt x="80" y="107"/>
                    <a:pt x="80" y="116"/>
                  </a:cubicBezTo>
                  <a:cubicBezTo>
                    <a:pt x="89" y="125"/>
                    <a:pt x="106" y="125"/>
                    <a:pt x="115" y="116"/>
                  </a:cubicBezTo>
                  <a:cubicBezTo>
                    <a:pt x="124" y="107"/>
                    <a:pt x="124" y="98"/>
                    <a:pt x="106" y="89"/>
                  </a:cubicBezTo>
                  <a:cubicBezTo>
                    <a:pt x="106" y="80"/>
                    <a:pt x="97" y="72"/>
                    <a:pt x="97" y="72"/>
                  </a:cubicBezTo>
                  <a:close/>
                  <a:moveTo>
                    <a:pt x="381" y="417"/>
                  </a:moveTo>
                  <a:lnTo>
                    <a:pt x="381" y="417"/>
                  </a:lnTo>
                  <a:cubicBezTo>
                    <a:pt x="390" y="417"/>
                    <a:pt x="399" y="435"/>
                    <a:pt x="399" y="435"/>
                  </a:cubicBezTo>
                  <a:cubicBezTo>
                    <a:pt x="416" y="444"/>
                    <a:pt x="425" y="444"/>
                    <a:pt x="434" y="435"/>
                  </a:cubicBezTo>
                  <a:cubicBezTo>
                    <a:pt x="443" y="426"/>
                    <a:pt x="443" y="417"/>
                    <a:pt x="434" y="408"/>
                  </a:cubicBezTo>
                  <a:cubicBezTo>
                    <a:pt x="425" y="400"/>
                    <a:pt x="416" y="391"/>
                    <a:pt x="416" y="391"/>
                  </a:cubicBezTo>
                  <a:cubicBezTo>
                    <a:pt x="408" y="381"/>
                    <a:pt x="390" y="381"/>
                    <a:pt x="381" y="381"/>
                  </a:cubicBezTo>
                  <a:cubicBezTo>
                    <a:pt x="372" y="391"/>
                    <a:pt x="372" y="408"/>
                    <a:pt x="381" y="41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1" name="Freeform 109"/>
            <p:cNvSpPr>
              <a:spLocks noChangeArrowheads="1"/>
            </p:cNvSpPr>
            <p:nvPr/>
          </p:nvSpPr>
          <p:spPr bwMode="auto">
            <a:xfrm>
              <a:off x="8264767" y="5050594"/>
              <a:ext cx="300792" cy="2090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347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20"/>
                    <a:pt x="27" y="346"/>
                    <a:pt x="53" y="346"/>
                  </a:cubicBezTo>
                  <a:cubicBezTo>
                    <a:pt x="443" y="346"/>
                    <a:pt x="443" y="346"/>
                    <a:pt x="443" y="346"/>
                  </a:cubicBezTo>
                  <a:cubicBezTo>
                    <a:pt x="478" y="346"/>
                    <a:pt x="496" y="320"/>
                    <a:pt x="496" y="292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18"/>
                    <a:pt x="478" y="0"/>
                    <a:pt x="443" y="0"/>
                  </a:cubicBezTo>
                  <a:close/>
                  <a:moveTo>
                    <a:pt x="443" y="292"/>
                  </a:moveTo>
                  <a:lnTo>
                    <a:pt x="443" y="292"/>
                  </a:lnTo>
                  <a:cubicBezTo>
                    <a:pt x="53" y="292"/>
                    <a:pt x="53" y="292"/>
                    <a:pt x="53" y="29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443" y="142"/>
                    <a:pt x="443" y="142"/>
                    <a:pt x="443" y="142"/>
                  </a:cubicBezTo>
                  <a:lnTo>
                    <a:pt x="443" y="292"/>
                  </a:lnTo>
                  <a:close/>
                  <a:moveTo>
                    <a:pt x="443" y="71"/>
                  </a:moveTo>
                  <a:lnTo>
                    <a:pt x="443" y="71"/>
                  </a:lnTo>
                  <a:cubicBezTo>
                    <a:pt x="53" y="71"/>
                    <a:pt x="53" y="71"/>
                    <a:pt x="53" y="71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43" y="45"/>
                    <a:pt x="443" y="45"/>
                    <a:pt x="443" y="45"/>
                  </a:cubicBezTo>
                  <a:lnTo>
                    <a:pt x="443" y="71"/>
                  </a:lnTo>
                  <a:close/>
                  <a:moveTo>
                    <a:pt x="97" y="195"/>
                  </a:moveTo>
                  <a:lnTo>
                    <a:pt x="97" y="195"/>
                  </a:lnTo>
                  <a:cubicBezTo>
                    <a:pt x="97" y="213"/>
                    <a:pt x="97" y="213"/>
                    <a:pt x="97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195"/>
                    <a:pt x="115" y="195"/>
                    <a:pt x="115" y="195"/>
                  </a:cubicBezTo>
                  <a:lnTo>
                    <a:pt x="97" y="195"/>
                  </a:lnTo>
                  <a:close/>
                  <a:moveTo>
                    <a:pt x="186" y="231"/>
                  </a:moveTo>
                  <a:lnTo>
                    <a:pt x="186" y="231"/>
                  </a:lnTo>
                  <a:cubicBezTo>
                    <a:pt x="186" y="239"/>
                    <a:pt x="186" y="239"/>
                    <a:pt x="186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203" y="213"/>
                    <a:pt x="203" y="213"/>
                    <a:pt x="203" y="213"/>
                  </a:cubicBezTo>
                  <a:cubicBezTo>
                    <a:pt x="203" y="231"/>
                    <a:pt x="203" y="231"/>
                    <a:pt x="203" y="231"/>
                  </a:cubicBezTo>
                  <a:lnTo>
                    <a:pt x="186" y="231"/>
                  </a:lnTo>
                  <a:close/>
                  <a:moveTo>
                    <a:pt x="248" y="239"/>
                  </a:moveTo>
                  <a:lnTo>
                    <a:pt x="248" y="239"/>
                  </a:lnTo>
                  <a:cubicBezTo>
                    <a:pt x="248" y="231"/>
                    <a:pt x="248" y="231"/>
                    <a:pt x="248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39"/>
                    <a:pt x="230" y="239"/>
                    <a:pt x="230" y="239"/>
                  </a:cubicBezTo>
                  <a:lnTo>
                    <a:pt x="248" y="239"/>
                  </a:lnTo>
                  <a:close/>
                  <a:moveTo>
                    <a:pt x="177" y="239"/>
                  </a:moveTo>
                  <a:lnTo>
                    <a:pt x="177" y="239"/>
                  </a:lnTo>
                  <a:cubicBezTo>
                    <a:pt x="177" y="231"/>
                    <a:pt x="177" y="231"/>
                    <a:pt x="177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9"/>
                    <a:pt x="142" y="239"/>
                    <a:pt x="142" y="239"/>
                  </a:cubicBezTo>
                  <a:lnTo>
                    <a:pt x="177" y="239"/>
                  </a:lnTo>
                  <a:close/>
                  <a:moveTo>
                    <a:pt x="186" y="213"/>
                  </a:moveTo>
                  <a:lnTo>
                    <a:pt x="186" y="213"/>
                  </a:lnTo>
                  <a:cubicBezTo>
                    <a:pt x="203" y="213"/>
                    <a:pt x="203" y="213"/>
                    <a:pt x="203" y="213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86" y="231"/>
                    <a:pt x="186" y="231"/>
                    <a:pt x="186" y="231"/>
                  </a:cubicBezTo>
                  <a:lnTo>
                    <a:pt x="186" y="213"/>
                  </a:lnTo>
                  <a:close/>
                  <a:moveTo>
                    <a:pt x="133" y="231"/>
                  </a:moveTo>
                  <a:lnTo>
                    <a:pt x="133" y="231"/>
                  </a:lnTo>
                  <a:cubicBezTo>
                    <a:pt x="142" y="231"/>
                    <a:pt x="142" y="231"/>
                    <a:pt x="142" y="231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33" y="195"/>
                    <a:pt x="133" y="195"/>
                    <a:pt x="133" y="195"/>
                  </a:cubicBezTo>
                  <a:cubicBezTo>
                    <a:pt x="133" y="213"/>
                    <a:pt x="133" y="213"/>
                    <a:pt x="133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231"/>
                    <a:pt x="115" y="231"/>
                    <a:pt x="115" y="231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9"/>
                    <a:pt x="97" y="239"/>
                    <a:pt x="97" y="239"/>
                  </a:cubicBezTo>
                  <a:cubicBezTo>
                    <a:pt x="133" y="239"/>
                    <a:pt x="133" y="239"/>
                    <a:pt x="133" y="239"/>
                  </a:cubicBezTo>
                  <a:lnTo>
                    <a:pt x="133" y="23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2" name="Freeform 110"/>
            <p:cNvSpPr>
              <a:spLocks noChangeArrowheads="1"/>
            </p:cNvSpPr>
            <p:nvPr/>
          </p:nvSpPr>
          <p:spPr bwMode="auto">
            <a:xfrm>
              <a:off x="3490480" y="1451745"/>
              <a:ext cx="279459" cy="2261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3" name="Freeform 111"/>
            <p:cNvSpPr>
              <a:spLocks noChangeArrowheads="1"/>
            </p:cNvSpPr>
            <p:nvPr/>
          </p:nvSpPr>
          <p:spPr bwMode="auto">
            <a:xfrm>
              <a:off x="8904752" y="5024995"/>
              <a:ext cx="215461" cy="2623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55" h="435">
                  <a:moveTo>
                    <a:pt x="346" y="283"/>
                  </a:moveTo>
                  <a:lnTo>
                    <a:pt x="346" y="283"/>
                  </a:lnTo>
                  <a:cubicBezTo>
                    <a:pt x="328" y="319"/>
                    <a:pt x="257" y="345"/>
                    <a:pt x="178" y="345"/>
                  </a:cubicBezTo>
                  <a:cubicBezTo>
                    <a:pt x="97" y="345"/>
                    <a:pt x="36" y="319"/>
                    <a:pt x="9" y="283"/>
                  </a:cubicBezTo>
                  <a:cubicBezTo>
                    <a:pt x="9" y="275"/>
                    <a:pt x="0" y="283"/>
                    <a:pt x="0" y="283"/>
                  </a:cubicBezTo>
                  <a:cubicBezTo>
                    <a:pt x="0" y="292"/>
                    <a:pt x="0" y="336"/>
                    <a:pt x="0" y="336"/>
                  </a:cubicBezTo>
                  <a:cubicBezTo>
                    <a:pt x="0" y="381"/>
                    <a:pt x="80" y="434"/>
                    <a:pt x="178" y="434"/>
                  </a:cubicBezTo>
                  <a:cubicBezTo>
                    <a:pt x="275" y="434"/>
                    <a:pt x="354" y="381"/>
                    <a:pt x="354" y="336"/>
                  </a:cubicBezTo>
                  <a:cubicBezTo>
                    <a:pt x="354" y="336"/>
                    <a:pt x="354" y="292"/>
                    <a:pt x="354" y="283"/>
                  </a:cubicBezTo>
                  <a:cubicBezTo>
                    <a:pt x="354" y="283"/>
                    <a:pt x="346" y="275"/>
                    <a:pt x="346" y="283"/>
                  </a:cubicBezTo>
                  <a:close/>
                  <a:moveTo>
                    <a:pt x="346" y="160"/>
                  </a:moveTo>
                  <a:lnTo>
                    <a:pt x="346" y="160"/>
                  </a:lnTo>
                  <a:cubicBezTo>
                    <a:pt x="328" y="186"/>
                    <a:pt x="257" y="213"/>
                    <a:pt x="178" y="213"/>
                  </a:cubicBezTo>
                  <a:cubicBezTo>
                    <a:pt x="97" y="213"/>
                    <a:pt x="36" y="186"/>
                    <a:pt x="9" y="160"/>
                  </a:cubicBezTo>
                  <a:cubicBezTo>
                    <a:pt x="9" y="151"/>
                    <a:pt x="0" y="160"/>
                    <a:pt x="0" y="160"/>
                  </a:cubicBezTo>
                  <a:lnTo>
                    <a:pt x="0" y="222"/>
                  </a:lnTo>
                  <a:cubicBezTo>
                    <a:pt x="0" y="257"/>
                    <a:pt x="80" y="292"/>
                    <a:pt x="178" y="292"/>
                  </a:cubicBezTo>
                  <a:cubicBezTo>
                    <a:pt x="275" y="292"/>
                    <a:pt x="354" y="257"/>
                    <a:pt x="354" y="222"/>
                  </a:cubicBezTo>
                  <a:lnTo>
                    <a:pt x="354" y="160"/>
                  </a:lnTo>
                  <a:cubicBezTo>
                    <a:pt x="354" y="160"/>
                    <a:pt x="346" y="151"/>
                    <a:pt x="346" y="160"/>
                  </a:cubicBezTo>
                  <a:close/>
                  <a:moveTo>
                    <a:pt x="178" y="0"/>
                  </a:moveTo>
                  <a:lnTo>
                    <a:pt x="178" y="0"/>
                  </a:lnTo>
                  <a:cubicBezTo>
                    <a:pt x="80" y="0"/>
                    <a:pt x="0" y="26"/>
                    <a:pt x="0" y="6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3"/>
                    <a:pt x="80" y="160"/>
                    <a:pt x="178" y="160"/>
                  </a:cubicBezTo>
                  <a:cubicBezTo>
                    <a:pt x="275" y="160"/>
                    <a:pt x="354" y="133"/>
                    <a:pt x="354" y="97"/>
                  </a:cubicBezTo>
                  <a:cubicBezTo>
                    <a:pt x="354" y="62"/>
                    <a:pt x="354" y="62"/>
                    <a:pt x="354" y="62"/>
                  </a:cubicBezTo>
                  <a:cubicBezTo>
                    <a:pt x="354" y="26"/>
                    <a:pt x="275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4" name="Freeform 114"/>
            <p:cNvSpPr>
              <a:spLocks noChangeArrowheads="1"/>
            </p:cNvSpPr>
            <p:nvPr/>
          </p:nvSpPr>
          <p:spPr bwMode="auto">
            <a:xfrm>
              <a:off x="7678113" y="3213837"/>
              <a:ext cx="279461" cy="294393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  <a:gd name="T116" fmla="*/ 2318 h 2362"/>
                <a:gd name="T117" fmla="*/ 2318 h 2362"/>
                <a:gd name="T118" fmla="*/ 2318 h 2362"/>
                <a:gd name="T119" fmla="*/ 2318 h 2362"/>
                <a:gd name="T120" fmla="*/ 2318 h 2362"/>
                <a:gd name="T121" fmla="*/ 2318 h 2362"/>
                <a:gd name="T122" fmla="*/ 2318 h 2362"/>
                <a:gd name="T123" fmla="*/ 2318 h 2362"/>
                <a:gd name="T124" fmla="*/ 2318 h 2362"/>
                <a:gd name="T125" fmla="*/ 2318 h 2362"/>
                <a:gd name="T126" fmla="*/ 2318 h 2362"/>
                <a:gd name="T127" fmla="*/ 2318 h 2362"/>
                <a:gd name="T128" fmla="*/ 2318 h 2362"/>
                <a:gd name="T129" fmla="*/ 2318 h 2362"/>
                <a:gd name="T130" fmla="*/ 2318 h 2362"/>
                <a:gd name="T131" fmla="*/ 2318 h 2362"/>
                <a:gd name="T132" fmla="*/ 2318 h 2362"/>
                <a:gd name="T133" fmla="*/ 2318 h 2362"/>
                <a:gd name="T134" fmla="*/ 2318 h 2362"/>
                <a:gd name="T135" fmla="*/ 2318 h 2362"/>
                <a:gd name="T136" fmla="*/ 2318 h 2362"/>
                <a:gd name="T137" fmla="*/ 2318 h 2362"/>
                <a:gd name="T138" fmla="*/ 2318 h 2362"/>
                <a:gd name="T139" fmla="*/ 2318 h 2362"/>
                <a:gd name="T140" fmla="*/ 2318 h 2362"/>
                <a:gd name="T141" fmla="*/ 2318 h 2362"/>
                <a:gd name="T142" fmla="*/ 2318 h 2362"/>
                <a:gd name="T143" fmla="*/ 2318 h 2362"/>
                <a:gd name="T144" fmla="*/ 2318 h 2362"/>
                <a:gd name="T145" fmla="*/ 2318 h 2362"/>
                <a:gd name="T146" fmla="*/ 2318 h 2362"/>
                <a:gd name="T147" fmla="*/ 2318 h 2362"/>
                <a:gd name="T148" fmla="*/ 2318 h 2362"/>
                <a:gd name="T149" fmla="*/ 2318 h 2362"/>
                <a:gd name="T150" fmla="*/ 2318 h 2362"/>
                <a:gd name="T151" fmla="*/ 2318 h 2362"/>
                <a:gd name="T152" fmla="*/ 2318 h 2362"/>
                <a:gd name="T153" fmla="*/ 2318 h 2362"/>
                <a:gd name="T154" fmla="*/ 2318 h 2362"/>
                <a:gd name="T155" fmla="*/ 2318 h 2362"/>
                <a:gd name="T156" fmla="*/ 2318 h 2362"/>
                <a:gd name="T157" fmla="*/ 2318 h 2362"/>
                <a:gd name="T158" fmla="*/ 2318 h 2362"/>
                <a:gd name="T159" fmla="*/ 2318 h 2362"/>
                <a:gd name="T160" fmla="*/ 2318 h 2362"/>
                <a:gd name="T161" fmla="*/ 2318 h 2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2" h="488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5" name="Freeform 116"/>
            <p:cNvSpPr>
              <a:spLocks noChangeArrowheads="1"/>
            </p:cNvSpPr>
            <p:nvPr/>
          </p:nvSpPr>
          <p:spPr bwMode="auto">
            <a:xfrm>
              <a:off x="4094198" y="3220237"/>
              <a:ext cx="268794" cy="2773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6" name="Freeform 117"/>
            <p:cNvSpPr>
              <a:spLocks noChangeArrowheads="1"/>
            </p:cNvSpPr>
            <p:nvPr/>
          </p:nvSpPr>
          <p:spPr bwMode="auto">
            <a:xfrm>
              <a:off x="3490480" y="4425542"/>
              <a:ext cx="279459" cy="2581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2" h="427">
                  <a:moveTo>
                    <a:pt x="266" y="0"/>
                  </a:moveTo>
                  <a:lnTo>
                    <a:pt x="266" y="0"/>
                  </a:lnTo>
                  <a:cubicBezTo>
                    <a:pt x="142" y="0"/>
                    <a:pt x="62" y="45"/>
                    <a:pt x="71" y="80"/>
                  </a:cubicBezTo>
                  <a:cubicBezTo>
                    <a:pt x="71" y="89"/>
                    <a:pt x="71" y="116"/>
                    <a:pt x="80" y="143"/>
                  </a:cubicBezTo>
                  <a:cubicBezTo>
                    <a:pt x="18" y="169"/>
                    <a:pt x="0" y="205"/>
                    <a:pt x="0" y="240"/>
                  </a:cubicBezTo>
                  <a:cubicBezTo>
                    <a:pt x="9" y="275"/>
                    <a:pt x="36" y="311"/>
                    <a:pt x="115" y="319"/>
                  </a:cubicBezTo>
                  <a:cubicBezTo>
                    <a:pt x="151" y="319"/>
                    <a:pt x="204" y="302"/>
                    <a:pt x="231" y="266"/>
                  </a:cubicBezTo>
                  <a:cubicBezTo>
                    <a:pt x="231" y="258"/>
                    <a:pt x="231" y="249"/>
                    <a:pt x="231" y="249"/>
                  </a:cubicBezTo>
                  <a:cubicBezTo>
                    <a:pt x="231" y="222"/>
                    <a:pt x="249" y="213"/>
                    <a:pt x="266" y="213"/>
                  </a:cubicBezTo>
                  <a:cubicBezTo>
                    <a:pt x="284" y="213"/>
                    <a:pt x="302" y="222"/>
                    <a:pt x="302" y="249"/>
                  </a:cubicBezTo>
                  <a:cubicBezTo>
                    <a:pt x="302" y="266"/>
                    <a:pt x="284" y="284"/>
                    <a:pt x="266" y="284"/>
                  </a:cubicBezTo>
                  <a:cubicBezTo>
                    <a:pt x="222" y="328"/>
                    <a:pt x="169" y="355"/>
                    <a:pt x="115" y="355"/>
                  </a:cubicBezTo>
                  <a:cubicBezTo>
                    <a:pt x="115" y="364"/>
                    <a:pt x="115" y="364"/>
                    <a:pt x="115" y="372"/>
                  </a:cubicBezTo>
                  <a:cubicBezTo>
                    <a:pt x="115" y="381"/>
                    <a:pt x="178" y="426"/>
                    <a:pt x="266" y="426"/>
                  </a:cubicBezTo>
                  <a:cubicBezTo>
                    <a:pt x="355" y="426"/>
                    <a:pt x="408" y="381"/>
                    <a:pt x="408" y="372"/>
                  </a:cubicBezTo>
                  <a:cubicBezTo>
                    <a:pt x="416" y="355"/>
                    <a:pt x="453" y="116"/>
                    <a:pt x="453" y="80"/>
                  </a:cubicBezTo>
                  <a:cubicBezTo>
                    <a:pt x="461" y="45"/>
                    <a:pt x="381" y="0"/>
                    <a:pt x="266" y="0"/>
                  </a:cubicBezTo>
                  <a:close/>
                  <a:moveTo>
                    <a:pt x="36" y="231"/>
                  </a:moveTo>
                  <a:lnTo>
                    <a:pt x="36" y="231"/>
                  </a:lnTo>
                  <a:cubicBezTo>
                    <a:pt x="36" y="222"/>
                    <a:pt x="53" y="196"/>
                    <a:pt x="89" y="178"/>
                  </a:cubicBezTo>
                  <a:cubicBezTo>
                    <a:pt x="89" y="213"/>
                    <a:pt x="98" y="249"/>
                    <a:pt x="106" y="284"/>
                  </a:cubicBezTo>
                  <a:cubicBezTo>
                    <a:pt x="62" y="275"/>
                    <a:pt x="44" y="258"/>
                    <a:pt x="36" y="231"/>
                  </a:cubicBezTo>
                  <a:close/>
                  <a:moveTo>
                    <a:pt x="266" y="133"/>
                  </a:moveTo>
                  <a:lnTo>
                    <a:pt x="266" y="133"/>
                  </a:lnTo>
                  <a:cubicBezTo>
                    <a:pt x="178" y="133"/>
                    <a:pt x="106" y="98"/>
                    <a:pt x="106" y="80"/>
                  </a:cubicBezTo>
                  <a:cubicBezTo>
                    <a:pt x="106" y="71"/>
                    <a:pt x="178" y="36"/>
                    <a:pt x="266" y="36"/>
                  </a:cubicBezTo>
                  <a:cubicBezTo>
                    <a:pt x="355" y="36"/>
                    <a:pt x="416" y="71"/>
                    <a:pt x="416" y="80"/>
                  </a:cubicBezTo>
                  <a:cubicBezTo>
                    <a:pt x="416" y="98"/>
                    <a:pt x="355" y="133"/>
                    <a:pt x="266" y="13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7" name="Freeform 118"/>
            <p:cNvSpPr>
              <a:spLocks noChangeArrowheads="1"/>
            </p:cNvSpPr>
            <p:nvPr/>
          </p:nvSpPr>
          <p:spPr bwMode="auto">
            <a:xfrm>
              <a:off x="4104865" y="4425542"/>
              <a:ext cx="247461" cy="2645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09" h="436">
                  <a:moveTo>
                    <a:pt x="257" y="408"/>
                  </a:moveTo>
                  <a:lnTo>
                    <a:pt x="257" y="408"/>
                  </a:lnTo>
                  <a:cubicBezTo>
                    <a:pt x="257" y="417"/>
                    <a:pt x="266" y="426"/>
                    <a:pt x="275" y="426"/>
                  </a:cubicBezTo>
                  <a:cubicBezTo>
                    <a:pt x="372" y="435"/>
                    <a:pt x="372" y="435"/>
                    <a:pt x="372" y="435"/>
                  </a:cubicBezTo>
                  <a:cubicBezTo>
                    <a:pt x="382" y="435"/>
                    <a:pt x="382" y="426"/>
                    <a:pt x="391" y="417"/>
                  </a:cubicBezTo>
                  <a:cubicBezTo>
                    <a:pt x="391" y="337"/>
                    <a:pt x="391" y="337"/>
                    <a:pt x="391" y="337"/>
                  </a:cubicBezTo>
                  <a:cubicBezTo>
                    <a:pt x="266" y="328"/>
                    <a:pt x="266" y="328"/>
                    <a:pt x="266" y="328"/>
                  </a:cubicBezTo>
                  <a:lnTo>
                    <a:pt x="257" y="408"/>
                  </a:lnTo>
                  <a:close/>
                  <a:moveTo>
                    <a:pt x="18" y="337"/>
                  </a:moveTo>
                  <a:lnTo>
                    <a:pt x="18" y="337"/>
                  </a:lnTo>
                  <a:cubicBezTo>
                    <a:pt x="18" y="417"/>
                    <a:pt x="18" y="417"/>
                    <a:pt x="18" y="417"/>
                  </a:cubicBezTo>
                  <a:cubicBezTo>
                    <a:pt x="18" y="426"/>
                    <a:pt x="27" y="435"/>
                    <a:pt x="35" y="435"/>
                  </a:cubicBezTo>
                  <a:cubicBezTo>
                    <a:pt x="133" y="426"/>
                    <a:pt x="133" y="426"/>
                    <a:pt x="133" y="426"/>
                  </a:cubicBezTo>
                  <a:cubicBezTo>
                    <a:pt x="142" y="426"/>
                    <a:pt x="151" y="417"/>
                    <a:pt x="151" y="408"/>
                  </a:cubicBezTo>
                  <a:cubicBezTo>
                    <a:pt x="142" y="328"/>
                    <a:pt x="142" y="328"/>
                    <a:pt x="142" y="328"/>
                  </a:cubicBezTo>
                  <a:lnTo>
                    <a:pt x="18" y="337"/>
                  </a:lnTo>
                  <a:close/>
                  <a:moveTo>
                    <a:pt x="0" y="205"/>
                  </a:moveTo>
                  <a:lnTo>
                    <a:pt x="0" y="205"/>
                  </a:lnTo>
                  <a:cubicBezTo>
                    <a:pt x="9" y="293"/>
                    <a:pt x="9" y="293"/>
                    <a:pt x="9" y="293"/>
                  </a:cubicBezTo>
                  <a:cubicBezTo>
                    <a:pt x="133" y="275"/>
                    <a:pt x="133" y="275"/>
                    <a:pt x="133" y="275"/>
                  </a:cubicBezTo>
                  <a:cubicBezTo>
                    <a:pt x="133" y="196"/>
                    <a:pt x="133" y="196"/>
                    <a:pt x="133" y="196"/>
                  </a:cubicBezTo>
                  <a:lnTo>
                    <a:pt x="133" y="187"/>
                  </a:lnTo>
                  <a:cubicBezTo>
                    <a:pt x="133" y="152"/>
                    <a:pt x="160" y="116"/>
                    <a:pt x="204" y="116"/>
                  </a:cubicBezTo>
                  <a:cubicBezTo>
                    <a:pt x="248" y="116"/>
                    <a:pt x="275" y="152"/>
                    <a:pt x="275" y="187"/>
                  </a:cubicBezTo>
                  <a:lnTo>
                    <a:pt x="275" y="196"/>
                  </a:lnTo>
                  <a:cubicBezTo>
                    <a:pt x="266" y="275"/>
                    <a:pt x="266" y="275"/>
                    <a:pt x="266" y="275"/>
                  </a:cubicBezTo>
                  <a:cubicBezTo>
                    <a:pt x="399" y="293"/>
                    <a:pt x="399" y="293"/>
                    <a:pt x="399" y="293"/>
                  </a:cubicBezTo>
                  <a:cubicBezTo>
                    <a:pt x="408" y="205"/>
                    <a:pt x="408" y="205"/>
                    <a:pt x="408" y="205"/>
                  </a:cubicBezTo>
                  <a:cubicBezTo>
                    <a:pt x="408" y="196"/>
                    <a:pt x="408" y="196"/>
                    <a:pt x="408" y="187"/>
                  </a:cubicBezTo>
                  <a:cubicBezTo>
                    <a:pt x="408" y="80"/>
                    <a:pt x="319" y="0"/>
                    <a:pt x="204" y="0"/>
                  </a:cubicBezTo>
                  <a:cubicBezTo>
                    <a:pt x="88" y="0"/>
                    <a:pt x="0" y="80"/>
                    <a:pt x="0" y="187"/>
                  </a:cubicBezTo>
                  <a:cubicBezTo>
                    <a:pt x="0" y="196"/>
                    <a:pt x="0" y="196"/>
                    <a:pt x="0" y="20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8" name="Freeform 119"/>
            <p:cNvSpPr>
              <a:spLocks noChangeArrowheads="1"/>
            </p:cNvSpPr>
            <p:nvPr/>
          </p:nvSpPr>
          <p:spPr bwMode="auto">
            <a:xfrm>
              <a:off x="7067995" y="4421275"/>
              <a:ext cx="300794" cy="268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97" h="444">
                  <a:moveTo>
                    <a:pt x="443" y="70"/>
                  </a:moveTo>
                  <a:lnTo>
                    <a:pt x="443" y="70"/>
                  </a:lnTo>
                  <a:cubicBezTo>
                    <a:pt x="426" y="70"/>
                    <a:pt x="426" y="70"/>
                    <a:pt x="426" y="70"/>
                  </a:cubicBezTo>
                  <a:cubicBezTo>
                    <a:pt x="426" y="443"/>
                    <a:pt x="426" y="443"/>
                    <a:pt x="426" y="443"/>
                  </a:cubicBezTo>
                  <a:cubicBezTo>
                    <a:pt x="443" y="443"/>
                    <a:pt x="443" y="443"/>
                    <a:pt x="443" y="443"/>
                  </a:cubicBezTo>
                  <a:cubicBezTo>
                    <a:pt x="479" y="443"/>
                    <a:pt x="496" y="425"/>
                    <a:pt x="496" y="398"/>
                  </a:cubicBezTo>
                  <a:cubicBezTo>
                    <a:pt x="496" y="124"/>
                    <a:pt x="496" y="124"/>
                    <a:pt x="496" y="124"/>
                  </a:cubicBezTo>
                  <a:cubicBezTo>
                    <a:pt x="496" y="97"/>
                    <a:pt x="479" y="70"/>
                    <a:pt x="443" y="70"/>
                  </a:cubicBezTo>
                  <a:close/>
                  <a:moveTo>
                    <a:pt x="0" y="124"/>
                  </a:moveTo>
                  <a:lnTo>
                    <a:pt x="0" y="124"/>
                  </a:lnTo>
                  <a:cubicBezTo>
                    <a:pt x="0" y="398"/>
                    <a:pt x="0" y="398"/>
                    <a:pt x="0" y="398"/>
                  </a:cubicBezTo>
                  <a:cubicBezTo>
                    <a:pt x="0" y="425"/>
                    <a:pt x="26" y="443"/>
                    <a:pt x="53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26" y="70"/>
                    <a:pt x="0" y="97"/>
                    <a:pt x="0" y="124"/>
                  </a:cubicBezTo>
                  <a:close/>
                  <a:moveTo>
                    <a:pt x="337" y="26"/>
                  </a:moveTo>
                  <a:lnTo>
                    <a:pt x="337" y="26"/>
                  </a:lnTo>
                  <a:cubicBezTo>
                    <a:pt x="319" y="17"/>
                    <a:pt x="292" y="0"/>
                    <a:pt x="248" y="0"/>
                  </a:cubicBezTo>
                  <a:cubicBezTo>
                    <a:pt x="204" y="0"/>
                    <a:pt x="177" y="17"/>
                    <a:pt x="160" y="26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443"/>
                    <a:pt x="107" y="443"/>
                    <a:pt x="107" y="443"/>
                  </a:cubicBezTo>
                  <a:cubicBezTo>
                    <a:pt x="390" y="443"/>
                    <a:pt x="390" y="443"/>
                    <a:pt x="390" y="443"/>
                  </a:cubicBezTo>
                  <a:cubicBezTo>
                    <a:pt x="390" y="70"/>
                    <a:pt x="390" y="70"/>
                    <a:pt x="390" y="70"/>
                  </a:cubicBezTo>
                  <a:cubicBezTo>
                    <a:pt x="337" y="70"/>
                    <a:pt x="337" y="70"/>
                    <a:pt x="337" y="70"/>
                  </a:cubicBezTo>
                  <a:lnTo>
                    <a:pt x="337" y="26"/>
                  </a:lnTo>
                  <a:close/>
                  <a:moveTo>
                    <a:pt x="301" y="70"/>
                  </a:moveTo>
                  <a:lnTo>
                    <a:pt x="301" y="70"/>
                  </a:lnTo>
                  <a:cubicBezTo>
                    <a:pt x="195" y="70"/>
                    <a:pt x="195" y="70"/>
                    <a:pt x="195" y="70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204" y="35"/>
                    <a:pt x="222" y="26"/>
                    <a:pt x="248" y="26"/>
                  </a:cubicBezTo>
                  <a:cubicBezTo>
                    <a:pt x="275" y="26"/>
                    <a:pt x="292" y="35"/>
                    <a:pt x="301" y="44"/>
                  </a:cubicBezTo>
                  <a:lnTo>
                    <a:pt x="301" y="7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79" name="Freeform 120"/>
            <p:cNvSpPr>
              <a:spLocks noChangeArrowheads="1"/>
            </p:cNvSpPr>
            <p:nvPr/>
          </p:nvSpPr>
          <p:spPr bwMode="auto">
            <a:xfrm>
              <a:off x="6534674" y="3811156"/>
              <a:ext cx="170663" cy="29012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83" h="479">
                  <a:moveTo>
                    <a:pt x="150" y="9"/>
                  </a:moveTo>
                  <a:lnTo>
                    <a:pt x="150" y="9"/>
                  </a:lnTo>
                  <a:cubicBezTo>
                    <a:pt x="150" y="0"/>
                    <a:pt x="141" y="0"/>
                    <a:pt x="132" y="9"/>
                  </a:cubicBezTo>
                  <a:cubicBezTo>
                    <a:pt x="114" y="185"/>
                    <a:pt x="0" y="221"/>
                    <a:pt x="0" y="345"/>
                  </a:cubicBezTo>
                  <a:cubicBezTo>
                    <a:pt x="0" y="416"/>
                    <a:pt x="70" y="478"/>
                    <a:pt x="141" y="478"/>
                  </a:cubicBezTo>
                  <a:cubicBezTo>
                    <a:pt x="220" y="478"/>
                    <a:pt x="282" y="416"/>
                    <a:pt x="282" y="345"/>
                  </a:cubicBezTo>
                  <a:cubicBezTo>
                    <a:pt x="282" y="221"/>
                    <a:pt x="167" y="185"/>
                    <a:pt x="150" y="9"/>
                  </a:cubicBezTo>
                  <a:close/>
                  <a:moveTo>
                    <a:pt x="123" y="204"/>
                  </a:moveTo>
                  <a:lnTo>
                    <a:pt x="123" y="204"/>
                  </a:lnTo>
                  <a:cubicBezTo>
                    <a:pt x="123" y="204"/>
                    <a:pt x="123" y="213"/>
                    <a:pt x="123" y="221"/>
                  </a:cubicBezTo>
                  <a:cubicBezTo>
                    <a:pt x="114" y="257"/>
                    <a:pt x="97" y="292"/>
                    <a:pt x="97" y="336"/>
                  </a:cubicBezTo>
                  <a:cubicBezTo>
                    <a:pt x="97" y="363"/>
                    <a:pt x="88" y="372"/>
                    <a:pt x="70" y="372"/>
                  </a:cubicBezTo>
                  <a:cubicBezTo>
                    <a:pt x="53" y="372"/>
                    <a:pt x="44" y="363"/>
                    <a:pt x="44" y="345"/>
                  </a:cubicBezTo>
                  <a:cubicBezTo>
                    <a:pt x="44" y="292"/>
                    <a:pt x="70" y="257"/>
                    <a:pt x="88" y="221"/>
                  </a:cubicBezTo>
                  <a:cubicBezTo>
                    <a:pt x="97" y="213"/>
                    <a:pt x="106" y="204"/>
                    <a:pt x="114" y="194"/>
                  </a:cubicBezTo>
                  <a:lnTo>
                    <a:pt x="123" y="194"/>
                  </a:lnTo>
                  <a:lnTo>
                    <a:pt x="123" y="20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0" name="Freeform 122"/>
            <p:cNvSpPr>
              <a:spLocks noChangeArrowheads="1"/>
            </p:cNvSpPr>
            <p:nvPr/>
          </p:nvSpPr>
          <p:spPr bwMode="auto">
            <a:xfrm>
              <a:off x="4691517" y="4442608"/>
              <a:ext cx="268794" cy="2261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44" h="373">
                  <a:moveTo>
                    <a:pt x="434" y="213"/>
                  </a:moveTo>
                  <a:lnTo>
                    <a:pt x="434" y="213"/>
                  </a:lnTo>
                  <a:cubicBezTo>
                    <a:pt x="354" y="27"/>
                    <a:pt x="354" y="27"/>
                    <a:pt x="354" y="27"/>
                  </a:cubicBezTo>
                  <a:cubicBezTo>
                    <a:pt x="354" y="9"/>
                    <a:pt x="337" y="0"/>
                    <a:pt x="31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6" y="0"/>
                    <a:pt x="89" y="9"/>
                    <a:pt x="80" y="2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2"/>
                    <a:pt x="0" y="248"/>
                    <a:pt x="0" y="257"/>
                  </a:cubicBezTo>
                  <a:cubicBezTo>
                    <a:pt x="18" y="345"/>
                    <a:pt x="18" y="345"/>
                    <a:pt x="18" y="345"/>
                  </a:cubicBezTo>
                  <a:cubicBezTo>
                    <a:pt x="18" y="363"/>
                    <a:pt x="35" y="372"/>
                    <a:pt x="45" y="372"/>
                  </a:cubicBezTo>
                  <a:cubicBezTo>
                    <a:pt x="399" y="372"/>
                    <a:pt x="399" y="372"/>
                    <a:pt x="399" y="372"/>
                  </a:cubicBezTo>
                  <a:cubicBezTo>
                    <a:pt x="408" y="372"/>
                    <a:pt x="425" y="363"/>
                    <a:pt x="425" y="345"/>
                  </a:cubicBezTo>
                  <a:cubicBezTo>
                    <a:pt x="443" y="257"/>
                    <a:pt x="443" y="257"/>
                    <a:pt x="443" y="257"/>
                  </a:cubicBezTo>
                  <a:cubicBezTo>
                    <a:pt x="443" y="248"/>
                    <a:pt x="443" y="222"/>
                    <a:pt x="434" y="213"/>
                  </a:cubicBezTo>
                  <a:close/>
                  <a:moveTo>
                    <a:pt x="399" y="275"/>
                  </a:moveTo>
                  <a:lnTo>
                    <a:pt x="399" y="275"/>
                  </a:lnTo>
                  <a:cubicBezTo>
                    <a:pt x="399" y="310"/>
                    <a:pt x="399" y="310"/>
                    <a:pt x="399" y="310"/>
                  </a:cubicBezTo>
                  <a:cubicBezTo>
                    <a:pt x="399" y="328"/>
                    <a:pt x="381" y="337"/>
                    <a:pt x="372" y="337"/>
                  </a:cubicBezTo>
                  <a:cubicBezTo>
                    <a:pt x="71" y="337"/>
                    <a:pt x="71" y="337"/>
                    <a:pt x="71" y="337"/>
                  </a:cubicBezTo>
                  <a:cubicBezTo>
                    <a:pt x="62" y="337"/>
                    <a:pt x="45" y="328"/>
                    <a:pt x="45" y="310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66"/>
                    <a:pt x="45" y="248"/>
                    <a:pt x="62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99" y="248"/>
                    <a:pt x="408" y="266"/>
                    <a:pt x="399" y="27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1" name="Freeform 123"/>
            <p:cNvSpPr>
              <a:spLocks noChangeArrowheads="1"/>
            </p:cNvSpPr>
            <p:nvPr/>
          </p:nvSpPr>
          <p:spPr bwMode="auto">
            <a:xfrm>
              <a:off x="5888290" y="4410609"/>
              <a:ext cx="273060" cy="27945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2" name="Freeform 124"/>
            <p:cNvSpPr>
              <a:spLocks noChangeArrowheads="1"/>
            </p:cNvSpPr>
            <p:nvPr/>
          </p:nvSpPr>
          <p:spPr bwMode="auto">
            <a:xfrm>
              <a:off x="6464276" y="4404209"/>
              <a:ext cx="311459" cy="300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15" h="498">
                  <a:moveTo>
                    <a:pt x="79" y="337"/>
                  </a:moveTo>
                  <a:lnTo>
                    <a:pt x="79" y="337"/>
                  </a:lnTo>
                  <a:cubicBezTo>
                    <a:pt x="44" y="372"/>
                    <a:pt x="71" y="416"/>
                    <a:pt x="18" y="470"/>
                  </a:cubicBezTo>
                  <a:cubicBezTo>
                    <a:pt x="0" y="497"/>
                    <a:pt x="116" y="487"/>
                    <a:pt x="169" y="434"/>
                  </a:cubicBezTo>
                  <a:cubicBezTo>
                    <a:pt x="195" y="407"/>
                    <a:pt x="186" y="372"/>
                    <a:pt x="160" y="346"/>
                  </a:cubicBezTo>
                  <a:cubicBezTo>
                    <a:pt x="132" y="319"/>
                    <a:pt x="97" y="319"/>
                    <a:pt x="79" y="337"/>
                  </a:cubicBezTo>
                  <a:close/>
                  <a:moveTo>
                    <a:pt x="496" y="18"/>
                  </a:moveTo>
                  <a:lnTo>
                    <a:pt x="496" y="18"/>
                  </a:lnTo>
                  <a:cubicBezTo>
                    <a:pt x="479" y="0"/>
                    <a:pt x="257" y="168"/>
                    <a:pt x="195" y="231"/>
                  </a:cubicBezTo>
                  <a:cubicBezTo>
                    <a:pt x="169" y="266"/>
                    <a:pt x="160" y="284"/>
                    <a:pt x="141" y="293"/>
                  </a:cubicBezTo>
                  <a:cubicBezTo>
                    <a:pt x="141" y="301"/>
                    <a:pt x="150" y="301"/>
                    <a:pt x="150" y="301"/>
                  </a:cubicBezTo>
                  <a:cubicBezTo>
                    <a:pt x="160" y="310"/>
                    <a:pt x="169" y="310"/>
                    <a:pt x="186" y="328"/>
                  </a:cubicBezTo>
                  <a:cubicBezTo>
                    <a:pt x="195" y="337"/>
                    <a:pt x="204" y="346"/>
                    <a:pt x="204" y="354"/>
                  </a:cubicBezTo>
                  <a:cubicBezTo>
                    <a:pt x="204" y="363"/>
                    <a:pt x="213" y="363"/>
                    <a:pt x="213" y="363"/>
                  </a:cubicBezTo>
                  <a:cubicBezTo>
                    <a:pt x="230" y="354"/>
                    <a:pt x="248" y="337"/>
                    <a:pt x="275" y="310"/>
                  </a:cubicBezTo>
                  <a:cubicBezTo>
                    <a:pt x="336" y="248"/>
                    <a:pt x="514" y="35"/>
                    <a:pt x="496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3" name="Freeform 126"/>
            <p:cNvSpPr>
              <a:spLocks noChangeArrowheads="1"/>
            </p:cNvSpPr>
            <p:nvPr/>
          </p:nvSpPr>
          <p:spPr bwMode="auto">
            <a:xfrm>
              <a:off x="7667448" y="4421275"/>
              <a:ext cx="300792" cy="2730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7" h="452">
                  <a:moveTo>
                    <a:pt x="247" y="274"/>
                  </a:moveTo>
                  <a:lnTo>
                    <a:pt x="247" y="274"/>
                  </a:lnTo>
                  <a:cubicBezTo>
                    <a:pt x="309" y="274"/>
                    <a:pt x="354" y="257"/>
                    <a:pt x="363" y="230"/>
                  </a:cubicBezTo>
                  <a:cubicBezTo>
                    <a:pt x="354" y="204"/>
                    <a:pt x="345" y="177"/>
                    <a:pt x="337" y="151"/>
                  </a:cubicBezTo>
                  <a:cubicBezTo>
                    <a:pt x="328" y="168"/>
                    <a:pt x="292" y="186"/>
                    <a:pt x="247" y="186"/>
                  </a:cubicBezTo>
                  <a:cubicBezTo>
                    <a:pt x="203" y="186"/>
                    <a:pt x="168" y="168"/>
                    <a:pt x="168" y="151"/>
                  </a:cubicBezTo>
                  <a:cubicBezTo>
                    <a:pt x="150" y="177"/>
                    <a:pt x="141" y="204"/>
                    <a:pt x="133" y="230"/>
                  </a:cubicBezTo>
                  <a:cubicBezTo>
                    <a:pt x="141" y="257"/>
                    <a:pt x="186" y="274"/>
                    <a:pt x="247" y="274"/>
                  </a:cubicBezTo>
                  <a:close/>
                  <a:moveTo>
                    <a:pt x="247" y="106"/>
                  </a:moveTo>
                  <a:lnTo>
                    <a:pt x="247" y="106"/>
                  </a:lnTo>
                  <a:cubicBezTo>
                    <a:pt x="274" y="106"/>
                    <a:pt x="300" y="97"/>
                    <a:pt x="309" y="88"/>
                  </a:cubicBezTo>
                  <a:cubicBezTo>
                    <a:pt x="300" y="62"/>
                    <a:pt x="292" y="35"/>
                    <a:pt x="284" y="17"/>
                  </a:cubicBezTo>
                  <a:cubicBezTo>
                    <a:pt x="284" y="8"/>
                    <a:pt x="265" y="0"/>
                    <a:pt x="247" y="0"/>
                  </a:cubicBezTo>
                  <a:cubicBezTo>
                    <a:pt x="230" y="0"/>
                    <a:pt x="212" y="8"/>
                    <a:pt x="212" y="17"/>
                  </a:cubicBezTo>
                  <a:cubicBezTo>
                    <a:pt x="203" y="35"/>
                    <a:pt x="194" y="62"/>
                    <a:pt x="186" y="88"/>
                  </a:cubicBezTo>
                  <a:cubicBezTo>
                    <a:pt x="194" y="97"/>
                    <a:pt x="221" y="106"/>
                    <a:pt x="247" y="106"/>
                  </a:cubicBezTo>
                  <a:close/>
                  <a:moveTo>
                    <a:pt x="469" y="301"/>
                  </a:moveTo>
                  <a:lnTo>
                    <a:pt x="469" y="301"/>
                  </a:lnTo>
                  <a:cubicBezTo>
                    <a:pt x="372" y="266"/>
                    <a:pt x="372" y="266"/>
                    <a:pt x="372" y="266"/>
                  </a:cubicBezTo>
                  <a:cubicBezTo>
                    <a:pt x="381" y="292"/>
                    <a:pt x="381" y="292"/>
                    <a:pt x="381" y="292"/>
                  </a:cubicBezTo>
                  <a:cubicBezTo>
                    <a:pt x="381" y="327"/>
                    <a:pt x="319" y="345"/>
                    <a:pt x="247" y="345"/>
                  </a:cubicBezTo>
                  <a:cubicBezTo>
                    <a:pt x="177" y="345"/>
                    <a:pt x="115" y="327"/>
                    <a:pt x="115" y="292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0" y="310"/>
                    <a:pt x="0" y="327"/>
                    <a:pt x="26" y="345"/>
                  </a:cubicBezTo>
                  <a:cubicBezTo>
                    <a:pt x="203" y="434"/>
                    <a:pt x="203" y="434"/>
                    <a:pt x="203" y="434"/>
                  </a:cubicBezTo>
                  <a:cubicBezTo>
                    <a:pt x="230" y="451"/>
                    <a:pt x="265" y="451"/>
                    <a:pt x="292" y="434"/>
                  </a:cubicBezTo>
                  <a:cubicBezTo>
                    <a:pt x="469" y="345"/>
                    <a:pt x="469" y="345"/>
                    <a:pt x="469" y="345"/>
                  </a:cubicBezTo>
                  <a:cubicBezTo>
                    <a:pt x="496" y="327"/>
                    <a:pt x="496" y="310"/>
                    <a:pt x="469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4" name="Freeform 127"/>
            <p:cNvSpPr>
              <a:spLocks noChangeArrowheads="1"/>
            </p:cNvSpPr>
            <p:nvPr/>
          </p:nvSpPr>
          <p:spPr bwMode="auto">
            <a:xfrm>
              <a:off x="7067995" y="2044798"/>
              <a:ext cx="300794" cy="2410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5" name="Freeform 129"/>
            <p:cNvSpPr>
              <a:spLocks noChangeArrowheads="1"/>
            </p:cNvSpPr>
            <p:nvPr/>
          </p:nvSpPr>
          <p:spPr bwMode="auto">
            <a:xfrm>
              <a:off x="5320837" y="4431942"/>
              <a:ext cx="202661" cy="2474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7" h="409">
                  <a:moveTo>
                    <a:pt x="168" y="0"/>
                  </a:moveTo>
                  <a:lnTo>
                    <a:pt x="168" y="0"/>
                  </a:lnTo>
                  <a:cubicBezTo>
                    <a:pt x="62" y="0"/>
                    <a:pt x="0" y="36"/>
                    <a:pt x="0" y="62"/>
                  </a:cubicBezTo>
                  <a:cubicBezTo>
                    <a:pt x="35" y="363"/>
                    <a:pt x="35" y="363"/>
                    <a:pt x="35" y="363"/>
                  </a:cubicBezTo>
                  <a:cubicBezTo>
                    <a:pt x="35" y="372"/>
                    <a:pt x="88" y="408"/>
                    <a:pt x="168" y="408"/>
                  </a:cubicBezTo>
                  <a:cubicBezTo>
                    <a:pt x="248" y="408"/>
                    <a:pt x="301" y="372"/>
                    <a:pt x="301" y="363"/>
                  </a:cubicBezTo>
                  <a:cubicBezTo>
                    <a:pt x="336" y="62"/>
                    <a:pt x="336" y="62"/>
                    <a:pt x="336" y="62"/>
                  </a:cubicBezTo>
                  <a:cubicBezTo>
                    <a:pt x="336" y="36"/>
                    <a:pt x="274" y="0"/>
                    <a:pt x="168" y="0"/>
                  </a:cubicBezTo>
                  <a:close/>
                  <a:moveTo>
                    <a:pt x="168" y="107"/>
                  </a:moveTo>
                  <a:lnTo>
                    <a:pt x="168" y="107"/>
                  </a:lnTo>
                  <a:cubicBezTo>
                    <a:pt x="88" y="107"/>
                    <a:pt x="35" y="80"/>
                    <a:pt x="35" y="71"/>
                  </a:cubicBezTo>
                  <a:cubicBezTo>
                    <a:pt x="35" y="62"/>
                    <a:pt x="88" y="36"/>
                    <a:pt x="168" y="36"/>
                  </a:cubicBezTo>
                  <a:cubicBezTo>
                    <a:pt x="248" y="36"/>
                    <a:pt x="301" y="62"/>
                    <a:pt x="301" y="71"/>
                  </a:cubicBezTo>
                  <a:cubicBezTo>
                    <a:pt x="301" y="80"/>
                    <a:pt x="248" y="107"/>
                    <a:pt x="168" y="10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6" name="Freeform 133"/>
            <p:cNvSpPr>
              <a:spLocks noChangeArrowheads="1"/>
            </p:cNvSpPr>
            <p:nvPr/>
          </p:nvSpPr>
          <p:spPr bwMode="auto">
            <a:xfrm>
              <a:off x="11234297" y="3832489"/>
              <a:ext cx="300792" cy="2879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7" name="Freeform 135"/>
            <p:cNvSpPr>
              <a:spLocks noChangeArrowheads="1"/>
            </p:cNvSpPr>
            <p:nvPr/>
          </p:nvSpPr>
          <p:spPr bwMode="auto">
            <a:xfrm>
              <a:off x="9480738" y="3843156"/>
              <a:ext cx="215461" cy="2730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6" h="453">
                  <a:moveTo>
                    <a:pt x="302" y="0"/>
                  </a:moveTo>
                  <a:lnTo>
                    <a:pt x="30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6"/>
                    <a:pt x="27" y="452"/>
                    <a:pt x="53" y="452"/>
                  </a:cubicBezTo>
                  <a:cubicBezTo>
                    <a:pt x="302" y="452"/>
                    <a:pt x="302" y="452"/>
                    <a:pt x="302" y="452"/>
                  </a:cubicBezTo>
                  <a:cubicBezTo>
                    <a:pt x="328" y="452"/>
                    <a:pt x="355" y="426"/>
                    <a:pt x="355" y="399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55" y="27"/>
                    <a:pt x="328" y="0"/>
                    <a:pt x="302" y="0"/>
                  </a:cubicBezTo>
                  <a:close/>
                  <a:moveTo>
                    <a:pt x="302" y="399"/>
                  </a:moveTo>
                  <a:lnTo>
                    <a:pt x="302" y="399"/>
                  </a:lnTo>
                  <a:cubicBezTo>
                    <a:pt x="53" y="399"/>
                    <a:pt x="53" y="399"/>
                    <a:pt x="53" y="399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02" y="54"/>
                    <a:pt x="302" y="54"/>
                    <a:pt x="302" y="54"/>
                  </a:cubicBezTo>
                  <a:lnTo>
                    <a:pt x="302" y="39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8" name="Freeform 136"/>
            <p:cNvSpPr>
              <a:spLocks noChangeArrowheads="1"/>
            </p:cNvSpPr>
            <p:nvPr/>
          </p:nvSpPr>
          <p:spPr bwMode="auto">
            <a:xfrm>
              <a:off x="10634844" y="3875155"/>
              <a:ext cx="300794" cy="20692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8" h="346">
                  <a:moveTo>
                    <a:pt x="0" y="44"/>
                  </a:moveTo>
                  <a:lnTo>
                    <a:pt x="0" y="44"/>
                  </a:lnTo>
                  <a:cubicBezTo>
                    <a:pt x="0" y="292"/>
                    <a:pt x="0" y="292"/>
                    <a:pt x="0" y="292"/>
                  </a:cubicBezTo>
                  <a:cubicBezTo>
                    <a:pt x="0" y="319"/>
                    <a:pt x="18" y="345"/>
                    <a:pt x="53" y="345"/>
                  </a:cubicBezTo>
                  <a:cubicBezTo>
                    <a:pt x="444" y="345"/>
                    <a:pt x="444" y="345"/>
                    <a:pt x="444" y="345"/>
                  </a:cubicBezTo>
                  <a:cubicBezTo>
                    <a:pt x="470" y="345"/>
                    <a:pt x="497" y="319"/>
                    <a:pt x="497" y="292"/>
                  </a:cubicBezTo>
                  <a:cubicBezTo>
                    <a:pt x="497" y="44"/>
                    <a:pt x="497" y="44"/>
                    <a:pt x="497" y="44"/>
                  </a:cubicBezTo>
                  <a:cubicBezTo>
                    <a:pt x="497" y="17"/>
                    <a:pt x="470" y="0"/>
                    <a:pt x="44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17"/>
                    <a:pt x="0" y="44"/>
                  </a:cubicBezTo>
                  <a:close/>
                  <a:moveTo>
                    <a:pt x="444" y="44"/>
                  </a:moveTo>
                  <a:lnTo>
                    <a:pt x="444" y="44"/>
                  </a:lnTo>
                  <a:cubicBezTo>
                    <a:pt x="444" y="292"/>
                    <a:pt x="444" y="292"/>
                    <a:pt x="444" y="292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444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 noChangeArrowheads="1"/>
            </p:cNvSpPr>
            <p:nvPr/>
          </p:nvSpPr>
          <p:spPr bwMode="auto">
            <a:xfrm>
              <a:off x="10037524" y="3826090"/>
              <a:ext cx="300794" cy="30505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7" h="506">
                  <a:moveTo>
                    <a:pt x="479" y="186"/>
                  </a:moveTo>
                  <a:lnTo>
                    <a:pt x="479" y="186"/>
                  </a:lnTo>
                  <a:cubicBezTo>
                    <a:pt x="292" y="142"/>
                    <a:pt x="292" y="142"/>
                    <a:pt x="292" y="142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57" y="8"/>
                    <a:pt x="248" y="0"/>
                    <a:pt x="239" y="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0" y="71"/>
                    <a:pt x="0" y="80"/>
                    <a:pt x="0" y="89"/>
                  </a:cubicBezTo>
                  <a:cubicBezTo>
                    <a:pt x="79" y="390"/>
                    <a:pt x="79" y="390"/>
                    <a:pt x="79" y="390"/>
                  </a:cubicBezTo>
                  <a:cubicBezTo>
                    <a:pt x="79" y="399"/>
                    <a:pt x="97" y="399"/>
                    <a:pt x="107" y="399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77" y="425"/>
                    <a:pt x="177" y="425"/>
                    <a:pt x="177" y="425"/>
                  </a:cubicBezTo>
                  <a:cubicBezTo>
                    <a:pt x="177" y="434"/>
                    <a:pt x="186" y="443"/>
                    <a:pt x="195" y="443"/>
                  </a:cubicBezTo>
                  <a:cubicBezTo>
                    <a:pt x="398" y="496"/>
                    <a:pt x="398" y="496"/>
                    <a:pt x="398" y="496"/>
                  </a:cubicBezTo>
                  <a:cubicBezTo>
                    <a:pt x="407" y="505"/>
                    <a:pt x="416" y="496"/>
                    <a:pt x="426" y="487"/>
                  </a:cubicBezTo>
                  <a:cubicBezTo>
                    <a:pt x="496" y="212"/>
                    <a:pt x="496" y="212"/>
                    <a:pt x="496" y="212"/>
                  </a:cubicBezTo>
                  <a:cubicBezTo>
                    <a:pt x="496" y="204"/>
                    <a:pt x="488" y="186"/>
                    <a:pt x="479" y="186"/>
                  </a:cubicBezTo>
                  <a:close/>
                  <a:moveTo>
                    <a:pt x="35" y="97"/>
                  </a:moveTo>
                  <a:lnTo>
                    <a:pt x="35" y="97"/>
                  </a:lnTo>
                  <a:cubicBezTo>
                    <a:pt x="230" y="44"/>
                    <a:pt x="230" y="44"/>
                    <a:pt x="230" y="44"/>
                  </a:cubicBezTo>
                  <a:cubicBezTo>
                    <a:pt x="310" y="310"/>
                    <a:pt x="310" y="310"/>
                    <a:pt x="310" y="310"/>
                  </a:cubicBezTo>
                  <a:cubicBezTo>
                    <a:pt x="116" y="364"/>
                    <a:pt x="116" y="364"/>
                    <a:pt x="116" y="364"/>
                  </a:cubicBezTo>
                  <a:lnTo>
                    <a:pt x="35" y="97"/>
                  </a:lnTo>
                  <a:close/>
                  <a:moveTo>
                    <a:pt x="389" y="461"/>
                  </a:moveTo>
                  <a:lnTo>
                    <a:pt x="389" y="461"/>
                  </a:lnTo>
                  <a:cubicBezTo>
                    <a:pt x="222" y="417"/>
                    <a:pt x="222" y="417"/>
                    <a:pt x="222" y="417"/>
                  </a:cubicBezTo>
                  <a:cubicBezTo>
                    <a:pt x="230" y="364"/>
                    <a:pt x="230" y="364"/>
                    <a:pt x="230" y="364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36" y="336"/>
                    <a:pt x="345" y="327"/>
                    <a:pt x="345" y="319"/>
                  </a:cubicBezTo>
                  <a:cubicBezTo>
                    <a:pt x="310" y="177"/>
                    <a:pt x="310" y="177"/>
                    <a:pt x="310" y="177"/>
                  </a:cubicBezTo>
                  <a:cubicBezTo>
                    <a:pt x="451" y="212"/>
                    <a:pt x="451" y="212"/>
                    <a:pt x="451" y="212"/>
                  </a:cubicBezTo>
                  <a:lnTo>
                    <a:pt x="389" y="46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0" name="Freeform 144"/>
            <p:cNvSpPr>
              <a:spLocks noChangeArrowheads="1"/>
            </p:cNvSpPr>
            <p:nvPr/>
          </p:nvSpPr>
          <p:spPr bwMode="auto">
            <a:xfrm>
              <a:off x="11249229" y="1466679"/>
              <a:ext cx="268794" cy="2389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4" h="399">
                  <a:moveTo>
                    <a:pt x="426" y="0"/>
                  </a:moveTo>
                  <a:lnTo>
                    <a:pt x="426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8"/>
                    <a:pt x="0" y="1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43" y="70"/>
                    <a:pt x="443" y="70"/>
                    <a:pt x="443" y="70"/>
                  </a:cubicBezTo>
                  <a:cubicBezTo>
                    <a:pt x="443" y="17"/>
                    <a:pt x="443" y="17"/>
                    <a:pt x="443" y="17"/>
                  </a:cubicBezTo>
                  <a:cubicBezTo>
                    <a:pt x="443" y="8"/>
                    <a:pt x="434" y="0"/>
                    <a:pt x="426" y="0"/>
                  </a:cubicBezTo>
                  <a:close/>
                  <a:moveTo>
                    <a:pt x="27" y="363"/>
                  </a:moveTo>
                  <a:lnTo>
                    <a:pt x="27" y="363"/>
                  </a:lnTo>
                  <a:cubicBezTo>
                    <a:pt x="27" y="380"/>
                    <a:pt x="36" y="398"/>
                    <a:pt x="54" y="398"/>
                  </a:cubicBezTo>
                  <a:cubicBezTo>
                    <a:pt x="381" y="398"/>
                    <a:pt x="381" y="398"/>
                    <a:pt x="381" y="398"/>
                  </a:cubicBezTo>
                  <a:cubicBezTo>
                    <a:pt x="408" y="398"/>
                    <a:pt x="417" y="380"/>
                    <a:pt x="417" y="363"/>
                  </a:cubicBezTo>
                  <a:cubicBezTo>
                    <a:pt x="417" y="97"/>
                    <a:pt x="417" y="97"/>
                    <a:pt x="417" y="97"/>
                  </a:cubicBezTo>
                  <a:cubicBezTo>
                    <a:pt x="27" y="97"/>
                    <a:pt x="27" y="97"/>
                    <a:pt x="27" y="97"/>
                  </a:cubicBezTo>
                  <a:lnTo>
                    <a:pt x="27" y="363"/>
                  </a:lnTo>
                  <a:close/>
                  <a:moveTo>
                    <a:pt x="151" y="150"/>
                  </a:moveTo>
                  <a:lnTo>
                    <a:pt x="151" y="150"/>
                  </a:lnTo>
                  <a:cubicBezTo>
                    <a:pt x="293" y="150"/>
                    <a:pt x="293" y="150"/>
                    <a:pt x="293" y="150"/>
                  </a:cubicBezTo>
                  <a:cubicBezTo>
                    <a:pt x="293" y="194"/>
                    <a:pt x="293" y="194"/>
                    <a:pt x="293" y="194"/>
                  </a:cubicBezTo>
                  <a:cubicBezTo>
                    <a:pt x="151" y="194"/>
                    <a:pt x="151" y="194"/>
                    <a:pt x="151" y="194"/>
                  </a:cubicBezTo>
                  <a:lnTo>
                    <a:pt x="151" y="15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1" name="Freeform 145"/>
            <p:cNvSpPr>
              <a:spLocks noChangeArrowheads="1"/>
            </p:cNvSpPr>
            <p:nvPr/>
          </p:nvSpPr>
          <p:spPr bwMode="auto">
            <a:xfrm>
              <a:off x="10651910" y="1449613"/>
              <a:ext cx="268794" cy="268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4" h="445">
                  <a:moveTo>
                    <a:pt x="70" y="400"/>
                  </a:moveTo>
                  <a:lnTo>
                    <a:pt x="70" y="400"/>
                  </a:lnTo>
                  <a:cubicBezTo>
                    <a:pt x="70" y="426"/>
                    <a:pt x="98" y="444"/>
                    <a:pt x="124" y="444"/>
                  </a:cubicBezTo>
                  <a:cubicBezTo>
                    <a:pt x="151" y="444"/>
                    <a:pt x="168" y="426"/>
                    <a:pt x="168" y="400"/>
                  </a:cubicBezTo>
                  <a:cubicBezTo>
                    <a:pt x="168" y="373"/>
                    <a:pt x="151" y="346"/>
                    <a:pt x="124" y="346"/>
                  </a:cubicBezTo>
                  <a:cubicBezTo>
                    <a:pt x="98" y="346"/>
                    <a:pt x="70" y="373"/>
                    <a:pt x="70" y="400"/>
                  </a:cubicBezTo>
                  <a:close/>
                  <a:moveTo>
                    <a:pt x="319" y="400"/>
                  </a:moveTo>
                  <a:lnTo>
                    <a:pt x="319" y="400"/>
                  </a:lnTo>
                  <a:cubicBezTo>
                    <a:pt x="319" y="426"/>
                    <a:pt x="345" y="444"/>
                    <a:pt x="372" y="444"/>
                  </a:cubicBezTo>
                  <a:cubicBezTo>
                    <a:pt x="399" y="444"/>
                    <a:pt x="417" y="426"/>
                    <a:pt x="417" y="400"/>
                  </a:cubicBezTo>
                  <a:cubicBezTo>
                    <a:pt x="417" y="373"/>
                    <a:pt x="399" y="346"/>
                    <a:pt x="372" y="346"/>
                  </a:cubicBezTo>
                  <a:cubicBezTo>
                    <a:pt x="345" y="346"/>
                    <a:pt x="319" y="373"/>
                    <a:pt x="319" y="400"/>
                  </a:cubicBezTo>
                  <a:close/>
                  <a:moveTo>
                    <a:pt x="159" y="284"/>
                  </a:moveTo>
                  <a:lnTo>
                    <a:pt x="159" y="284"/>
                  </a:lnTo>
                  <a:cubicBezTo>
                    <a:pt x="434" y="204"/>
                    <a:pt x="434" y="204"/>
                    <a:pt x="434" y="204"/>
                  </a:cubicBezTo>
                  <a:cubicBezTo>
                    <a:pt x="443" y="204"/>
                    <a:pt x="443" y="195"/>
                    <a:pt x="443" y="187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10"/>
                    <a:pt x="98" y="10"/>
                    <a:pt x="98" y="10"/>
                  </a:cubicBezTo>
                  <a:lnTo>
                    <a:pt x="89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10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98" y="338"/>
                    <a:pt x="98" y="338"/>
                    <a:pt x="98" y="338"/>
                  </a:cubicBezTo>
                  <a:cubicBezTo>
                    <a:pt x="98" y="346"/>
                    <a:pt x="106" y="346"/>
                    <a:pt x="106" y="346"/>
                  </a:cubicBezTo>
                  <a:cubicBezTo>
                    <a:pt x="124" y="346"/>
                    <a:pt x="124" y="346"/>
                    <a:pt x="124" y="346"/>
                  </a:cubicBezTo>
                  <a:cubicBezTo>
                    <a:pt x="372" y="346"/>
                    <a:pt x="372" y="346"/>
                    <a:pt x="372" y="346"/>
                  </a:cubicBezTo>
                  <a:cubicBezTo>
                    <a:pt x="434" y="346"/>
                    <a:pt x="434" y="346"/>
                    <a:pt x="434" y="346"/>
                  </a:cubicBezTo>
                  <a:cubicBezTo>
                    <a:pt x="443" y="346"/>
                    <a:pt x="443" y="346"/>
                    <a:pt x="443" y="338"/>
                  </a:cubicBezTo>
                  <a:cubicBezTo>
                    <a:pt x="443" y="302"/>
                    <a:pt x="443" y="302"/>
                    <a:pt x="443" y="302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33" y="302"/>
                    <a:pt x="133" y="284"/>
                    <a:pt x="159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2" name="Freeform 146"/>
            <p:cNvSpPr>
              <a:spLocks noChangeArrowheads="1"/>
            </p:cNvSpPr>
            <p:nvPr/>
          </p:nvSpPr>
          <p:spPr bwMode="auto">
            <a:xfrm>
              <a:off x="10080190" y="1434679"/>
              <a:ext cx="215462" cy="2986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56" h="497">
                  <a:moveTo>
                    <a:pt x="318" y="54"/>
                  </a:moveTo>
                  <a:lnTo>
                    <a:pt x="318" y="54"/>
                  </a:lnTo>
                  <a:cubicBezTo>
                    <a:pt x="283" y="124"/>
                    <a:pt x="283" y="124"/>
                    <a:pt x="283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17" y="54"/>
                    <a:pt x="0" y="71"/>
                    <a:pt x="0" y="89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87"/>
                    <a:pt x="17" y="496"/>
                    <a:pt x="36" y="496"/>
                  </a:cubicBezTo>
                  <a:cubicBezTo>
                    <a:pt x="318" y="496"/>
                    <a:pt x="318" y="496"/>
                    <a:pt x="318" y="496"/>
                  </a:cubicBezTo>
                  <a:cubicBezTo>
                    <a:pt x="336" y="496"/>
                    <a:pt x="355" y="487"/>
                    <a:pt x="355" y="461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5" y="71"/>
                    <a:pt x="336" y="54"/>
                    <a:pt x="318" y="54"/>
                  </a:cubicBezTo>
                  <a:close/>
                  <a:moveTo>
                    <a:pt x="265" y="98"/>
                  </a:moveTo>
                  <a:lnTo>
                    <a:pt x="265" y="98"/>
                  </a:lnTo>
                  <a:cubicBezTo>
                    <a:pt x="292" y="54"/>
                    <a:pt x="292" y="54"/>
                    <a:pt x="292" y="54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89" y="98"/>
                    <a:pt x="89" y="98"/>
                    <a:pt x="89" y="98"/>
                  </a:cubicBezTo>
                  <a:lnTo>
                    <a:pt x="265" y="9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3" name="Freeform 149"/>
            <p:cNvSpPr>
              <a:spLocks noChangeArrowheads="1"/>
            </p:cNvSpPr>
            <p:nvPr/>
          </p:nvSpPr>
          <p:spPr bwMode="auto">
            <a:xfrm>
              <a:off x="7710113" y="5003662"/>
              <a:ext cx="219727" cy="2986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64" h="498">
                  <a:moveTo>
                    <a:pt x="106" y="479"/>
                  </a:moveTo>
                  <a:lnTo>
                    <a:pt x="106" y="479"/>
                  </a:lnTo>
                  <a:cubicBezTo>
                    <a:pt x="123" y="488"/>
                    <a:pt x="150" y="497"/>
                    <a:pt x="176" y="497"/>
                  </a:cubicBezTo>
                  <a:cubicBezTo>
                    <a:pt x="203" y="497"/>
                    <a:pt x="229" y="488"/>
                    <a:pt x="248" y="479"/>
                  </a:cubicBezTo>
                  <a:cubicBezTo>
                    <a:pt x="248" y="426"/>
                    <a:pt x="248" y="426"/>
                    <a:pt x="248" y="426"/>
                  </a:cubicBezTo>
                  <a:cubicBezTo>
                    <a:pt x="106" y="426"/>
                    <a:pt x="106" y="426"/>
                    <a:pt x="106" y="426"/>
                  </a:cubicBezTo>
                  <a:lnTo>
                    <a:pt x="106" y="479"/>
                  </a:lnTo>
                  <a:close/>
                  <a:moveTo>
                    <a:pt x="248" y="400"/>
                  </a:moveTo>
                  <a:lnTo>
                    <a:pt x="248" y="400"/>
                  </a:lnTo>
                  <a:cubicBezTo>
                    <a:pt x="248" y="293"/>
                    <a:pt x="363" y="258"/>
                    <a:pt x="354" y="151"/>
                  </a:cubicBezTo>
                  <a:cubicBezTo>
                    <a:pt x="345" y="80"/>
                    <a:pt x="301" y="0"/>
                    <a:pt x="176" y="0"/>
                  </a:cubicBezTo>
                  <a:cubicBezTo>
                    <a:pt x="53" y="0"/>
                    <a:pt x="9" y="80"/>
                    <a:pt x="0" y="151"/>
                  </a:cubicBezTo>
                  <a:cubicBezTo>
                    <a:pt x="0" y="258"/>
                    <a:pt x="106" y="293"/>
                    <a:pt x="106" y="400"/>
                  </a:cubicBezTo>
                  <a:lnTo>
                    <a:pt x="248" y="400"/>
                  </a:lnTo>
                  <a:close/>
                  <a:moveTo>
                    <a:pt x="53" y="151"/>
                  </a:moveTo>
                  <a:lnTo>
                    <a:pt x="53" y="151"/>
                  </a:lnTo>
                  <a:cubicBezTo>
                    <a:pt x="62" y="89"/>
                    <a:pt x="106" y="53"/>
                    <a:pt x="176" y="53"/>
                  </a:cubicBezTo>
                  <a:cubicBezTo>
                    <a:pt x="248" y="53"/>
                    <a:pt x="292" y="89"/>
                    <a:pt x="301" y="151"/>
                  </a:cubicBezTo>
                  <a:cubicBezTo>
                    <a:pt x="301" y="187"/>
                    <a:pt x="283" y="213"/>
                    <a:pt x="257" y="249"/>
                  </a:cubicBezTo>
                  <a:cubicBezTo>
                    <a:pt x="229" y="275"/>
                    <a:pt x="213" y="311"/>
                    <a:pt x="194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11"/>
                    <a:pt x="123" y="275"/>
                    <a:pt x="97" y="249"/>
                  </a:cubicBezTo>
                  <a:cubicBezTo>
                    <a:pt x="70" y="213"/>
                    <a:pt x="53" y="187"/>
                    <a:pt x="53" y="15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4" name="Freeform 151"/>
            <p:cNvSpPr>
              <a:spLocks noChangeArrowheads="1"/>
            </p:cNvSpPr>
            <p:nvPr/>
          </p:nvSpPr>
          <p:spPr bwMode="auto">
            <a:xfrm>
              <a:off x="11234297" y="3292769"/>
              <a:ext cx="300792" cy="17492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97" h="293">
                  <a:moveTo>
                    <a:pt x="124" y="221"/>
                  </a:moveTo>
                  <a:lnTo>
                    <a:pt x="124" y="221"/>
                  </a:lnTo>
                  <a:cubicBezTo>
                    <a:pt x="124" y="97"/>
                    <a:pt x="124" y="97"/>
                    <a:pt x="124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248"/>
                    <a:pt x="53" y="248"/>
                    <a:pt x="53" y="248"/>
                  </a:cubicBezTo>
                  <a:cubicBezTo>
                    <a:pt x="53" y="274"/>
                    <a:pt x="71" y="292"/>
                    <a:pt x="97" y="292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256" y="221"/>
                    <a:pt x="256" y="221"/>
                    <a:pt x="256" y="221"/>
                  </a:cubicBezTo>
                  <a:lnTo>
                    <a:pt x="124" y="221"/>
                  </a:lnTo>
                  <a:close/>
                  <a:moveTo>
                    <a:pt x="443" y="195"/>
                  </a:moveTo>
                  <a:lnTo>
                    <a:pt x="443" y="195"/>
                  </a:lnTo>
                  <a:cubicBezTo>
                    <a:pt x="443" y="44"/>
                    <a:pt x="443" y="44"/>
                    <a:pt x="443" y="44"/>
                  </a:cubicBezTo>
                  <a:cubicBezTo>
                    <a:pt x="443" y="17"/>
                    <a:pt x="425" y="0"/>
                    <a:pt x="39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39" y="61"/>
                    <a:pt x="239" y="61"/>
                    <a:pt x="239" y="61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72" y="195"/>
                    <a:pt x="372" y="195"/>
                    <a:pt x="372" y="195"/>
                  </a:cubicBezTo>
                  <a:cubicBezTo>
                    <a:pt x="319" y="195"/>
                    <a:pt x="319" y="195"/>
                    <a:pt x="319" y="195"/>
                  </a:cubicBezTo>
                  <a:cubicBezTo>
                    <a:pt x="407" y="292"/>
                    <a:pt x="407" y="292"/>
                    <a:pt x="407" y="292"/>
                  </a:cubicBezTo>
                  <a:cubicBezTo>
                    <a:pt x="496" y="195"/>
                    <a:pt x="496" y="195"/>
                    <a:pt x="496" y="195"/>
                  </a:cubicBezTo>
                  <a:lnTo>
                    <a:pt x="443" y="19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5" name="Freeform 154"/>
            <p:cNvSpPr>
              <a:spLocks noChangeArrowheads="1"/>
            </p:cNvSpPr>
            <p:nvPr/>
          </p:nvSpPr>
          <p:spPr bwMode="auto">
            <a:xfrm>
              <a:off x="8904752" y="3209570"/>
              <a:ext cx="215461" cy="2922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6" name="Freeform 155"/>
            <p:cNvSpPr>
              <a:spLocks noChangeArrowheads="1"/>
            </p:cNvSpPr>
            <p:nvPr/>
          </p:nvSpPr>
          <p:spPr bwMode="auto">
            <a:xfrm>
              <a:off x="10660443" y="4410609"/>
              <a:ext cx="277327" cy="30079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97">
                  <a:moveTo>
                    <a:pt x="79" y="9"/>
                  </a:moveTo>
                  <a:lnTo>
                    <a:pt x="79" y="9"/>
                  </a:lnTo>
                  <a:cubicBezTo>
                    <a:pt x="79" y="0"/>
                    <a:pt x="71" y="0"/>
                    <a:pt x="71" y="9"/>
                  </a:cubicBezTo>
                  <a:cubicBezTo>
                    <a:pt x="62" y="107"/>
                    <a:pt x="0" y="124"/>
                    <a:pt x="0" y="195"/>
                  </a:cubicBezTo>
                  <a:cubicBezTo>
                    <a:pt x="0" y="239"/>
                    <a:pt x="35" y="274"/>
                    <a:pt x="79" y="274"/>
                  </a:cubicBezTo>
                  <a:cubicBezTo>
                    <a:pt x="124" y="274"/>
                    <a:pt x="159" y="239"/>
                    <a:pt x="159" y="195"/>
                  </a:cubicBezTo>
                  <a:cubicBezTo>
                    <a:pt x="159" y="124"/>
                    <a:pt x="88" y="107"/>
                    <a:pt x="79" y="9"/>
                  </a:cubicBezTo>
                  <a:close/>
                  <a:moveTo>
                    <a:pt x="390" y="9"/>
                  </a:moveTo>
                  <a:lnTo>
                    <a:pt x="390" y="9"/>
                  </a:lnTo>
                  <a:cubicBezTo>
                    <a:pt x="390" y="0"/>
                    <a:pt x="381" y="0"/>
                    <a:pt x="381" y="9"/>
                  </a:cubicBezTo>
                  <a:cubicBezTo>
                    <a:pt x="363" y="107"/>
                    <a:pt x="301" y="124"/>
                    <a:pt x="301" y="195"/>
                  </a:cubicBezTo>
                  <a:cubicBezTo>
                    <a:pt x="301" y="239"/>
                    <a:pt x="336" y="274"/>
                    <a:pt x="381" y="274"/>
                  </a:cubicBezTo>
                  <a:cubicBezTo>
                    <a:pt x="425" y="274"/>
                    <a:pt x="460" y="239"/>
                    <a:pt x="460" y="195"/>
                  </a:cubicBezTo>
                  <a:cubicBezTo>
                    <a:pt x="460" y="124"/>
                    <a:pt x="398" y="107"/>
                    <a:pt x="390" y="9"/>
                  </a:cubicBezTo>
                  <a:close/>
                  <a:moveTo>
                    <a:pt x="230" y="221"/>
                  </a:moveTo>
                  <a:lnTo>
                    <a:pt x="230" y="221"/>
                  </a:lnTo>
                  <a:cubicBezTo>
                    <a:pt x="212" y="328"/>
                    <a:pt x="150" y="345"/>
                    <a:pt x="150" y="417"/>
                  </a:cubicBezTo>
                  <a:cubicBezTo>
                    <a:pt x="150" y="461"/>
                    <a:pt x="185" y="496"/>
                    <a:pt x="230" y="496"/>
                  </a:cubicBezTo>
                  <a:cubicBezTo>
                    <a:pt x="275" y="496"/>
                    <a:pt x="310" y="461"/>
                    <a:pt x="310" y="417"/>
                  </a:cubicBezTo>
                  <a:cubicBezTo>
                    <a:pt x="310" y="345"/>
                    <a:pt x="247" y="328"/>
                    <a:pt x="230" y="221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7" name="Freeform 156"/>
            <p:cNvSpPr>
              <a:spLocks noChangeArrowheads="1"/>
            </p:cNvSpPr>
            <p:nvPr/>
          </p:nvSpPr>
          <p:spPr bwMode="auto">
            <a:xfrm>
              <a:off x="10120723" y="4410609"/>
              <a:ext cx="157863" cy="30079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6" h="497">
                  <a:moveTo>
                    <a:pt x="194" y="248"/>
                  </a:moveTo>
                  <a:lnTo>
                    <a:pt x="194" y="248"/>
                  </a:lnTo>
                  <a:cubicBezTo>
                    <a:pt x="194" y="26"/>
                    <a:pt x="194" y="26"/>
                    <a:pt x="194" y="26"/>
                  </a:cubicBezTo>
                  <a:cubicBezTo>
                    <a:pt x="194" y="17"/>
                    <a:pt x="185" y="0"/>
                    <a:pt x="16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1" y="0"/>
                    <a:pt x="71" y="17"/>
                    <a:pt x="71" y="26"/>
                  </a:cubicBezTo>
                  <a:cubicBezTo>
                    <a:pt x="71" y="248"/>
                    <a:pt x="71" y="248"/>
                    <a:pt x="71" y="248"/>
                  </a:cubicBezTo>
                  <a:cubicBezTo>
                    <a:pt x="26" y="266"/>
                    <a:pt x="0" y="310"/>
                    <a:pt x="0" y="364"/>
                  </a:cubicBezTo>
                  <a:cubicBezTo>
                    <a:pt x="0" y="443"/>
                    <a:pt x="62" y="496"/>
                    <a:pt x="132" y="496"/>
                  </a:cubicBezTo>
                  <a:cubicBezTo>
                    <a:pt x="204" y="496"/>
                    <a:pt x="265" y="443"/>
                    <a:pt x="265" y="364"/>
                  </a:cubicBezTo>
                  <a:cubicBezTo>
                    <a:pt x="265" y="310"/>
                    <a:pt x="239" y="266"/>
                    <a:pt x="194" y="248"/>
                  </a:cubicBezTo>
                  <a:close/>
                  <a:moveTo>
                    <a:pt x="132" y="452"/>
                  </a:moveTo>
                  <a:lnTo>
                    <a:pt x="132" y="452"/>
                  </a:lnTo>
                  <a:cubicBezTo>
                    <a:pt x="88" y="452"/>
                    <a:pt x="44" y="408"/>
                    <a:pt x="44" y="364"/>
                  </a:cubicBezTo>
                  <a:cubicBezTo>
                    <a:pt x="44" y="328"/>
                    <a:pt x="71" y="292"/>
                    <a:pt x="106" y="283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94" y="292"/>
                    <a:pt x="212" y="328"/>
                    <a:pt x="212" y="364"/>
                  </a:cubicBezTo>
                  <a:cubicBezTo>
                    <a:pt x="212" y="408"/>
                    <a:pt x="177" y="452"/>
                    <a:pt x="132" y="45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8" name="Freeform 158"/>
            <p:cNvSpPr>
              <a:spLocks noChangeArrowheads="1"/>
            </p:cNvSpPr>
            <p:nvPr/>
          </p:nvSpPr>
          <p:spPr bwMode="auto">
            <a:xfrm>
              <a:off x="9438073" y="1513611"/>
              <a:ext cx="300792" cy="14079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97" h="232">
                  <a:moveTo>
                    <a:pt x="380" y="0"/>
                  </a:moveTo>
                  <a:lnTo>
                    <a:pt x="380" y="0"/>
                  </a:lnTo>
                  <a:cubicBezTo>
                    <a:pt x="319" y="0"/>
                    <a:pt x="266" y="53"/>
                    <a:pt x="266" y="115"/>
                  </a:cubicBezTo>
                  <a:cubicBezTo>
                    <a:pt x="266" y="141"/>
                    <a:pt x="274" y="168"/>
                    <a:pt x="28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21" y="168"/>
                    <a:pt x="230" y="141"/>
                    <a:pt x="230" y="115"/>
                  </a:cubicBezTo>
                  <a:cubicBezTo>
                    <a:pt x="230" y="53"/>
                    <a:pt x="177" y="0"/>
                    <a:pt x="114" y="0"/>
                  </a:cubicBezTo>
                  <a:cubicBezTo>
                    <a:pt x="53" y="0"/>
                    <a:pt x="0" y="53"/>
                    <a:pt x="0" y="115"/>
                  </a:cubicBezTo>
                  <a:cubicBezTo>
                    <a:pt x="0" y="177"/>
                    <a:pt x="53" y="231"/>
                    <a:pt x="114" y="231"/>
                  </a:cubicBezTo>
                  <a:cubicBezTo>
                    <a:pt x="380" y="231"/>
                    <a:pt x="380" y="231"/>
                    <a:pt x="380" y="231"/>
                  </a:cubicBezTo>
                  <a:cubicBezTo>
                    <a:pt x="442" y="231"/>
                    <a:pt x="496" y="177"/>
                    <a:pt x="496" y="115"/>
                  </a:cubicBezTo>
                  <a:cubicBezTo>
                    <a:pt x="496" y="53"/>
                    <a:pt x="442" y="0"/>
                    <a:pt x="380" y="0"/>
                  </a:cubicBezTo>
                  <a:close/>
                  <a:moveTo>
                    <a:pt x="53" y="115"/>
                  </a:moveTo>
                  <a:lnTo>
                    <a:pt x="53" y="115"/>
                  </a:lnTo>
                  <a:cubicBezTo>
                    <a:pt x="53" y="80"/>
                    <a:pt x="79" y="53"/>
                    <a:pt x="114" y="53"/>
                  </a:cubicBezTo>
                  <a:cubicBezTo>
                    <a:pt x="150" y="53"/>
                    <a:pt x="177" y="80"/>
                    <a:pt x="177" y="115"/>
                  </a:cubicBezTo>
                  <a:cubicBezTo>
                    <a:pt x="177" y="150"/>
                    <a:pt x="150" y="186"/>
                    <a:pt x="114" y="186"/>
                  </a:cubicBezTo>
                  <a:cubicBezTo>
                    <a:pt x="79" y="186"/>
                    <a:pt x="53" y="150"/>
                    <a:pt x="53" y="115"/>
                  </a:cubicBezTo>
                  <a:close/>
                  <a:moveTo>
                    <a:pt x="380" y="186"/>
                  </a:moveTo>
                  <a:lnTo>
                    <a:pt x="380" y="186"/>
                  </a:lnTo>
                  <a:cubicBezTo>
                    <a:pt x="345" y="186"/>
                    <a:pt x="319" y="150"/>
                    <a:pt x="319" y="115"/>
                  </a:cubicBezTo>
                  <a:cubicBezTo>
                    <a:pt x="319" y="80"/>
                    <a:pt x="345" y="53"/>
                    <a:pt x="380" y="53"/>
                  </a:cubicBezTo>
                  <a:cubicBezTo>
                    <a:pt x="416" y="53"/>
                    <a:pt x="442" y="80"/>
                    <a:pt x="442" y="115"/>
                  </a:cubicBezTo>
                  <a:cubicBezTo>
                    <a:pt x="442" y="150"/>
                    <a:pt x="416" y="186"/>
                    <a:pt x="380" y="18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99" name="Freeform 159"/>
            <p:cNvSpPr>
              <a:spLocks noChangeArrowheads="1"/>
            </p:cNvSpPr>
            <p:nvPr/>
          </p:nvSpPr>
          <p:spPr bwMode="auto">
            <a:xfrm>
              <a:off x="11234297" y="2678383"/>
              <a:ext cx="300792" cy="206928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97" h="346">
                  <a:moveTo>
                    <a:pt x="443" y="0"/>
                  </a:moveTo>
                  <a:lnTo>
                    <a:pt x="443" y="0"/>
                  </a:lnTo>
                  <a:cubicBezTo>
                    <a:pt x="212" y="0"/>
                    <a:pt x="212" y="0"/>
                    <a:pt x="212" y="0"/>
                  </a:cubicBezTo>
                  <a:cubicBezTo>
                    <a:pt x="195" y="0"/>
                    <a:pt x="186" y="0"/>
                    <a:pt x="177" y="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0" y="168"/>
                    <a:pt x="0" y="177"/>
                    <a:pt x="9" y="186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86" y="336"/>
                    <a:pt x="195" y="345"/>
                    <a:pt x="212" y="345"/>
                  </a:cubicBezTo>
                  <a:cubicBezTo>
                    <a:pt x="443" y="345"/>
                    <a:pt x="443" y="345"/>
                    <a:pt x="443" y="345"/>
                  </a:cubicBezTo>
                  <a:cubicBezTo>
                    <a:pt x="469" y="345"/>
                    <a:pt x="496" y="319"/>
                    <a:pt x="496" y="292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69" y="0"/>
                    <a:pt x="443" y="0"/>
                  </a:cubicBezTo>
                  <a:close/>
                  <a:moveTo>
                    <a:pt x="372" y="274"/>
                  </a:moveTo>
                  <a:lnTo>
                    <a:pt x="372" y="274"/>
                  </a:lnTo>
                  <a:cubicBezTo>
                    <a:pt x="309" y="204"/>
                    <a:pt x="309" y="204"/>
                    <a:pt x="309" y="204"/>
                  </a:cubicBezTo>
                  <a:cubicBezTo>
                    <a:pt x="248" y="274"/>
                    <a:pt x="248" y="274"/>
                    <a:pt x="248" y="274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74" y="168"/>
                    <a:pt x="274" y="168"/>
                    <a:pt x="274" y="168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309" y="133"/>
                    <a:pt x="309" y="133"/>
                    <a:pt x="309" y="133"/>
                  </a:cubicBezTo>
                  <a:cubicBezTo>
                    <a:pt x="372" y="70"/>
                    <a:pt x="372" y="70"/>
                    <a:pt x="372" y="70"/>
                  </a:cubicBezTo>
                  <a:cubicBezTo>
                    <a:pt x="416" y="106"/>
                    <a:pt x="416" y="106"/>
                    <a:pt x="416" y="106"/>
                  </a:cubicBezTo>
                  <a:cubicBezTo>
                    <a:pt x="346" y="168"/>
                    <a:pt x="346" y="168"/>
                    <a:pt x="346" y="168"/>
                  </a:cubicBezTo>
                  <a:cubicBezTo>
                    <a:pt x="416" y="230"/>
                    <a:pt x="416" y="230"/>
                    <a:pt x="416" y="230"/>
                  </a:cubicBezTo>
                  <a:lnTo>
                    <a:pt x="372" y="27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0" name="Freeform 160"/>
            <p:cNvSpPr>
              <a:spLocks noChangeArrowheads="1"/>
            </p:cNvSpPr>
            <p:nvPr/>
          </p:nvSpPr>
          <p:spPr bwMode="auto">
            <a:xfrm>
              <a:off x="8275433" y="3828222"/>
              <a:ext cx="279461" cy="241062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400">
                  <a:moveTo>
                    <a:pt x="44" y="124"/>
                  </a:moveTo>
                  <a:lnTo>
                    <a:pt x="44" y="124"/>
                  </a:lnTo>
                  <a:cubicBezTo>
                    <a:pt x="88" y="89"/>
                    <a:pt x="124" y="62"/>
                    <a:pt x="221" y="106"/>
                  </a:cubicBezTo>
                  <a:cubicBezTo>
                    <a:pt x="266" y="133"/>
                    <a:pt x="301" y="142"/>
                    <a:pt x="328" y="142"/>
                  </a:cubicBezTo>
                  <a:cubicBezTo>
                    <a:pt x="381" y="142"/>
                    <a:pt x="416" y="115"/>
                    <a:pt x="443" y="89"/>
                  </a:cubicBezTo>
                  <a:cubicBezTo>
                    <a:pt x="451" y="80"/>
                    <a:pt x="460" y="62"/>
                    <a:pt x="451" y="53"/>
                  </a:cubicBezTo>
                  <a:cubicBezTo>
                    <a:pt x="443" y="44"/>
                    <a:pt x="425" y="44"/>
                    <a:pt x="416" y="53"/>
                  </a:cubicBezTo>
                  <a:cubicBezTo>
                    <a:pt x="372" y="89"/>
                    <a:pt x="337" y="115"/>
                    <a:pt x="239" y="62"/>
                  </a:cubicBezTo>
                  <a:cubicBezTo>
                    <a:pt x="124" y="0"/>
                    <a:pt x="62" y="44"/>
                    <a:pt x="18" y="89"/>
                  </a:cubicBezTo>
                  <a:cubicBezTo>
                    <a:pt x="9" y="97"/>
                    <a:pt x="0" y="115"/>
                    <a:pt x="9" y="124"/>
                  </a:cubicBezTo>
                  <a:cubicBezTo>
                    <a:pt x="18" y="133"/>
                    <a:pt x="35" y="133"/>
                    <a:pt x="44" y="124"/>
                  </a:cubicBezTo>
                  <a:close/>
                  <a:moveTo>
                    <a:pt x="416" y="178"/>
                  </a:moveTo>
                  <a:lnTo>
                    <a:pt x="416" y="178"/>
                  </a:lnTo>
                  <a:cubicBezTo>
                    <a:pt x="372" y="213"/>
                    <a:pt x="337" y="248"/>
                    <a:pt x="239" y="195"/>
                  </a:cubicBezTo>
                  <a:cubicBezTo>
                    <a:pt x="124" y="124"/>
                    <a:pt x="62" y="178"/>
                    <a:pt x="18" y="213"/>
                  </a:cubicBezTo>
                  <a:cubicBezTo>
                    <a:pt x="9" y="222"/>
                    <a:pt x="0" y="240"/>
                    <a:pt x="9" y="248"/>
                  </a:cubicBezTo>
                  <a:cubicBezTo>
                    <a:pt x="18" y="257"/>
                    <a:pt x="35" y="257"/>
                    <a:pt x="44" y="248"/>
                  </a:cubicBezTo>
                  <a:cubicBezTo>
                    <a:pt x="88" y="213"/>
                    <a:pt x="124" y="187"/>
                    <a:pt x="221" y="240"/>
                  </a:cubicBezTo>
                  <a:cubicBezTo>
                    <a:pt x="266" y="266"/>
                    <a:pt x="301" y="275"/>
                    <a:pt x="328" y="275"/>
                  </a:cubicBezTo>
                  <a:cubicBezTo>
                    <a:pt x="381" y="275"/>
                    <a:pt x="416" y="240"/>
                    <a:pt x="443" y="222"/>
                  </a:cubicBezTo>
                  <a:cubicBezTo>
                    <a:pt x="451" y="213"/>
                    <a:pt x="460" y="195"/>
                    <a:pt x="451" y="187"/>
                  </a:cubicBezTo>
                  <a:cubicBezTo>
                    <a:pt x="443" y="168"/>
                    <a:pt x="425" y="168"/>
                    <a:pt x="416" y="178"/>
                  </a:cubicBezTo>
                  <a:close/>
                  <a:moveTo>
                    <a:pt x="416" y="302"/>
                  </a:moveTo>
                  <a:lnTo>
                    <a:pt x="416" y="302"/>
                  </a:lnTo>
                  <a:cubicBezTo>
                    <a:pt x="372" y="346"/>
                    <a:pt x="337" y="372"/>
                    <a:pt x="239" y="319"/>
                  </a:cubicBezTo>
                  <a:cubicBezTo>
                    <a:pt x="124" y="248"/>
                    <a:pt x="62" y="302"/>
                    <a:pt x="18" y="337"/>
                  </a:cubicBezTo>
                  <a:cubicBezTo>
                    <a:pt x="9" y="346"/>
                    <a:pt x="0" y="363"/>
                    <a:pt x="9" y="372"/>
                  </a:cubicBezTo>
                  <a:cubicBezTo>
                    <a:pt x="18" y="390"/>
                    <a:pt x="35" y="390"/>
                    <a:pt x="44" y="381"/>
                  </a:cubicBezTo>
                  <a:cubicBezTo>
                    <a:pt x="88" y="337"/>
                    <a:pt x="124" y="310"/>
                    <a:pt x="221" y="363"/>
                  </a:cubicBezTo>
                  <a:cubicBezTo>
                    <a:pt x="266" y="390"/>
                    <a:pt x="301" y="399"/>
                    <a:pt x="328" y="399"/>
                  </a:cubicBezTo>
                  <a:cubicBezTo>
                    <a:pt x="381" y="399"/>
                    <a:pt x="416" y="372"/>
                    <a:pt x="443" y="346"/>
                  </a:cubicBezTo>
                  <a:cubicBezTo>
                    <a:pt x="451" y="337"/>
                    <a:pt x="460" y="319"/>
                    <a:pt x="451" y="310"/>
                  </a:cubicBezTo>
                  <a:cubicBezTo>
                    <a:pt x="443" y="302"/>
                    <a:pt x="425" y="293"/>
                    <a:pt x="416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1" name="Freeform 161"/>
            <p:cNvSpPr>
              <a:spLocks noChangeArrowheads="1"/>
            </p:cNvSpPr>
            <p:nvPr/>
          </p:nvSpPr>
          <p:spPr bwMode="auto">
            <a:xfrm>
              <a:off x="5933088" y="1978667"/>
              <a:ext cx="290126" cy="2517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79" h="417">
                  <a:moveTo>
                    <a:pt x="478" y="390"/>
                  </a:moveTo>
                  <a:lnTo>
                    <a:pt x="478" y="390"/>
                  </a:lnTo>
                  <a:cubicBezTo>
                    <a:pt x="257" y="0"/>
                    <a:pt x="257" y="0"/>
                    <a:pt x="257" y="0"/>
                  </a:cubicBezTo>
                  <a:cubicBezTo>
                    <a:pt x="248" y="0"/>
                    <a:pt x="248" y="0"/>
                    <a:pt x="239" y="0"/>
                  </a:cubicBezTo>
                  <a:cubicBezTo>
                    <a:pt x="230" y="0"/>
                    <a:pt x="230" y="0"/>
                    <a:pt x="221" y="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399"/>
                    <a:pt x="0" y="408"/>
                    <a:pt x="0" y="408"/>
                  </a:cubicBezTo>
                  <a:cubicBezTo>
                    <a:pt x="8" y="416"/>
                    <a:pt x="8" y="416"/>
                    <a:pt x="17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70" y="416"/>
                    <a:pt x="470" y="416"/>
                    <a:pt x="478" y="408"/>
                  </a:cubicBezTo>
                  <a:cubicBezTo>
                    <a:pt x="478" y="408"/>
                    <a:pt x="478" y="399"/>
                    <a:pt x="478" y="390"/>
                  </a:cubicBezTo>
                  <a:close/>
                  <a:moveTo>
                    <a:pt x="265" y="372"/>
                  </a:moveTo>
                  <a:lnTo>
                    <a:pt x="265" y="372"/>
                  </a:lnTo>
                  <a:cubicBezTo>
                    <a:pt x="212" y="372"/>
                    <a:pt x="212" y="372"/>
                    <a:pt x="212" y="372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265" y="319"/>
                    <a:pt x="265" y="319"/>
                    <a:pt x="265" y="319"/>
                  </a:cubicBezTo>
                  <a:lnTo>
                    <a:pt x="265" y="372"/>
                  </a:lnTo>
                  <a:close/>
                  <a:moveTo>
                    <a:pt x="265" y="284"/>
                  </a:moveTo>
                  <a:lnTo>
                    <a:pt x="265" y="284"/>
                  </a:lnTo>
                  <a:cubicBezTo>
                    <a:pt x="212" y="284"/>
                    <a:pt x="212" y="284"/>
                    <a:pt x="212" y="28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65" y="134"/>
                    <a:pt x="265" y="134"/>
                    <a:pt x="265" y="134"/>
                  </a:cubicBezTo>
                  <a:lnTo>
                    <a:pt x="265" y="28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2" name="Freeform 166"/>
            <p:cNvSpPr>
              <a:spLocks noChangeArrowheads="1"/>
            </p:cNvSpPr>
            <p:nvPr/>
          </p:nvSpPr>
          <p:spPr bwMode="auto">
            <a:xfrm>
              <a:off x="11257762" y="4978063"/>
              <a:ext cx="234661" cy="26879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3" name="Freeform 167"/>
            <p:cNvSpPr>
              <a:spLocks noChangeArrowheads="1"/>
            </p:cNvSpPr>
            <p:nvPr/>
          </p:nvSpPr>
          <p:spPr bwMode="auto">
            <a:xfrm>
              <a:off x="9495671" y="5112459"/>
              <a:ext cx="251727" cy="2538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8" h="417">
                  <a:moveTo>
                    <a:pt x="177" y="0"/>
                  </a:moveTo>
                  <a:lnTo>
                    <a:pt x="177" y="0"/>
                  </a:lnTo>
                  <a:cubicBezTo>
                    <a:pt x="80" y="9"/>
                    <a:pt x="9" y="88"/>
                    <a:pt x="0" y="176"/>
                  </a:cubicBezTo>
                  <a:cubicBezTo>
                    <a:pt x="177" y="176"/>
                    <a:pt x="177" y="176"/>
                    <a:pt x="177" y="176"/>
                  </a:cubicBezTo>
                  <a:lnTo>
                    <a:pt x="177" y="0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230" y="203"/>
                    <a:pt x="230" y="203"/>
                    <a:pt x="230" y="203"/>
                  </a:cubicBezTo>
                  <a:cubicBezTo>
                    <a:pt x="230" y="221"/>
                    <a:pt x="222" y="229"/>
                    <a:pt x="204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9" y="336"/>
                    <a:pt x="98" y="416"/>
                    <a:pt x="204" y="416"/>
                  </a:cubicBezTo>
                  <a:cubicBezTo>
                    <a:pt x="319" y="416"/>
                    <a:pt x="417" y="319"/>
                    <a:pt x="417" y="203"/>
                  </a:cubicBezTo>
                  <a:cubicBezTo>
                    <a:pt x="417" y="97"/>
                    <a:pt x="337" y="9"/>
                    <a:pt x="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4" name="Freeform 168"/>
            <p:cNvSpPr>
              <a:spLocks noChangeArrowheads="1"/>
            </p:cNvSpPr>
            <p:nvPr/>
          </p:nvSpPr>
          <p:spPr bwMode="auto">
            <a:xfrm>
              <a:off x="11191631" y="4453275"/>
              <a:ext cx="300792" cy="258127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  <p:sp>
          <p:nvSpPr>
            <p:cNvPr id="105" name="Freeform 169"/>
            <p:cNvSpPr>
              <a:spLocks noChangeArrowheads="1"/>
            </p:cNvSpPr>
            <p:nvPr/>
          </p:nvSpPr>
          <p:spPr bwMode="auto">
            <a:xfrm>
              <a:off x="9438073" y="2063998"/>
              <a:ext cx="294393" cy="23466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7" h="390">
                  <a:moveTo>
                    <a:pt x="478" y="9"/>
                  </a:moveTo>
                  <a:lnTo>
                    <a:pt x="478" y="9"/>
                  </a:lnTo>
                  <a:cubicBezTo>
                    <a:pt x="372" y="195"/>
                    <a:pt x="372" y="195"/>
                    <a:pt x="372" y="195"/>
                  </a:cubicBezTo>
                  <a:cubicBezTo>
                    <a:pt x="363" y="204"/>
                    <a:pt x="354" y="204"/>
                    <a:pt x="345" y="195"/>
                  </a:cubicBezTo>
                  <a:cubicBezTo>
                    <a:pt x="292" y="150"/>
                    <a:pt x="292" y="150"/>
                    <a:pt x="292" y="150"/>
                  </a:cubicBezTo>
                  <a:cubicBezTo>
                    <a:pt x="283" y="141"/>
                    <a:pt x="283" y="141"/>
                    <a:pt x="274" y="150"/>
                  </a:cubicBezTo>
                  <a:cubicBezTo>
                    <a:pt x="194" y="266"/>
                    <a:pt x="194" y="266"/>
                    <a:pt x="194" y="266"/>
                  </a:cubicBezTo>
                  <a:cubicBezTo>
                    <a:pt x="194" y="275"/>
                    <a:pt x="186" y="275"/>
                    <a:pt x="177" y="266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32" y="230"/>
                    <a:pt x="123" y="230"/>
                    <a:pt x="123" y="239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0" y="389"/>
                    <a:pt x="0" y="389"/>
                    <a:pt x="8" y="389"/>
                  </a:cubicBezTo>
                  <a:cubicBezTo>
                    <a:pt x="486" y="389"/>
                    <a:pt x="486" y="389"/>
                    <a:pt x="486" y="389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0"/>
                    <a:pt x="486" y="0"/>
                    <a:pt x="478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817109" y="331793"/>
            <a:ext cx="10557782" cy="1912433"/>
            <a:chOff x="817109" y="331793"/>
            <a:chExt cx="10557782" cy="1912433"/>
          </a:xfrm>
        </p:grpSpPr>
        <p:sp>
          <p:nvSpPr>
            <p:cNvPr id="108" name="矩形 107"/>
            <p:cNvSpPr/>
            <p:nvPr/>
          </p:nvSpPr>
          <p:spPr>
            <a:xfrm>
              <a:off x="817109" y="331793"/>
              <a:ext cx="10557782" cy="191243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1916859" y="524397"/>
              <a:ext cx="835828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赠送可编辑图标</a:t>
              </a:r>
              <a:endParaRPr lang="zh-CN" altLang="en-US" sz="8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8554" y="2044089"/>
            <a:ext cx="863489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  <a:endParaRPr lang="zh-CN" altLang="en-US" sz="9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9620" y="3441615"/>
            <a:ext cx="733276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Thanks for watching</a:t>
            </a:r>
            <a:endParaRPr lang="en-US" altLang="zh-CN" sz="200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104825" y="1844585"/>
            <a:ext cx="2949701" cy="274320"/>
            <a:chOff x="8100673" y="2426602"/>
            <a:chExt cx="2949701" cy="274320"/>
          </a:xfrm>
        </p:grpSpPr>
        <p:cxnSp>
          <p:nvCxnSpPr>
            <p:cNvPr id="20" name="直接连接符 19"/>
            <p:cNvCxnSpPr/>
            <p:nvPr/>
          </p:nvCxnSpPr>
          <p:spPr>
            <a:xfrm rot="10800000">
              <a:off x="8483141" y="2577101"/>
              <a:ext cx="256723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/>
          </p:nvGrpSpPr>
          <p:grpSpPr>
            <a:xfrm>
              <a:off x="8100673" y="2426602"/>
              <a:ext cx="458209" cy="274320"/>
              <a:chOff x="8087973" y="2426602"/>
              <a:chExt cx="458209" cy="274320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H="1">
                <a:off x="8381541" y="2426602"/>
                <a:ext cx="164641" cy="274320"/>
              </a:xfrm>
              <a:prstGeom prst="line">
                <a:avLst/>
              </a:prstGeom>
              <a:ln>
                <a:solidFill>
                  <a:schemeClr val="accent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8234757" y="2426602"/>
                <a:ext cx="164641" cy="274320"/>
              </a:xfrm>
              <a:prstGeom prst="line">
                <a:avLst/>
              </a:prstGeom>
              <a:ln>
                <a:solidFill>
                  <a:schemeClr val="accent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8087973" y="2426602"/>
                <a:ext cx="164641" cy="274320"/>
              </a:xfrm>
              <a:prstGeom prst="line">
                <a:avLst/>
              </a:prstGeom>
              <a:ln>
                <a:solidFill>
                  <a:schemeClr val="accent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组合 31"/>
          <p:cNvGrpSpPr/>
          <p:nvPr/>
        </p:nvGrpSpPr>
        <p:grpSpPr>
          <a:xfrm>
            <a:off x="1145778" y="3937307"/>
            <a:ext cx="2962401" cy="274320"/>
            <a:chOff x="1141626" y="4143739"/>
            <a:chExt cx="2962401" cy="27432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1141626" y="4280899"/>
              <a:ext cx="256723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/>
            <p:cNvGrpSpPr/>
            <p:nvPr/>
          </p:nvGrpSpPr>
          <p:grpSpPr>
            <a:xfrm>
              <a:off x="3645818" y="4143739"/>
              <a:ext cx="458209" cy="274320"/>
              <a:chOff x="8087973" y="2426602"/>
              <a:chExt cx="458209" cy="274320"/>
            </a:xfrm>
          </p:grpSpPr>
          <p:cxnSp>
            <p:nvCxnSpPr>
              <p:cNvPr id="28" name="直接连接符 27"/>
              <p:cNvCxnSpPr/>
              <p:nvPr/>
            </p:nvCxnSpPr>
            <p:spPr>
              <a:xfrm flipH="1">
                <a:off x="8381541" y="2426602"/>
                <a:ext cx="164641" cy="274320"/>
              </a:xfrm>
              <a:prstGeom prst="line">
                <a:avLst/>
              </a:prstGeom>
              <a:ln>
                <a:solidFill>
                  <a:schemeClr val="accent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8234757" y="2426602"/>
                <a:ext cx="164641" cy="274320"/>
              </a:xfrm>
              <a:prstGeom prst="line">
                <a:avLst/>
              </a:prstGeom>
              <a:ln>
                <a:solidFill>
                  <a:schemeClr val="accent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8087973" y="2426602"/>
                <a:ext cx="164641" cy="274320"/>
              </a:xfrm>
              <a:prstGeom prst="line">
                <a:avLst/>
              </a:prstGeom>
              <a:ln>
                <a:solidFill>
                  <a:schemeClr val="accent1">
                    <a:alpha val="6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矩形 35"/>
          <p:cNvSpPr/>
          <p:nvPr/>
        </p:nvSpPr>
        <p:spPr>
          <a:xfrm>
            <a:off x="8287670" y="3924195"/>
            <a:ext cx="2374900" cy="26098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537736" y="1782772"/>
            <a:ext cx="2374900" cy="26098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3912636" y="1913263"/>
            <a:ext cx="3363574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911396" y="4057124"/>
            <a:ext cx="3363574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191037" y="4172477"/>
            <a:ext cx="1440718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6593183" y="1782772"/>
            <a:ext cx="1440718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168021" y="1998790"/>
            <a:ext cx="749724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282559" y="3982910"/>
            <a:ext cx="749724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88012" y="1913263"/>
            <a:ext cx="749724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0654264" y="4061767"/>
            <a:ext cx="749724" cy="0"/>
          </a:xfrm>
          <a:prstGeom prst="line">
            <a:avLst/>
          </a:prstGeom>
          <a:ln w="15875">
            <a:solidFill>
              <a:schemeClr val="accent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4727575" y="4939983"/>
            <a:ext cx="2736850" cy="668038"/>
            <a:chOff x="4727575" y="4939983"/>
            <a:chExt cx="2736850" cy="668038"/>
          </a:xfrm>
        </p:grpSpPr>
        <p:sp>
          <p:nvSpPr>
            <p:cNvPr id="59" name="文本框 58"/>
            <p:cNvSpPr txBox="1"/>
            <p:nvPr/>
          </p:nvSpPr>
          <p:spPr>
            <a:xfrm>
              <a:off x="4727575" y="5073947"/>
              <a:ext cx="27368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答辩人</a:t>
              </a:r>
              <a:r>
                <a:rPr lang="zh-CN" altLang="en-US" sz="2000" b="1" dirty="0" smtClean="0">
                  <a:latin typeface="微软雅黑" panose="020B0503020204020204" charset="-122"/>
                  <a:ea typeface="微软雅黑" panose="020B0503020204020204" charset="-122"/>
                </a:rPr>
                <a:t>：极简办公</a:t>
              </a:r>
              <a:endParaRPr lang="zh-CN" altLang="en-US" sz="20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849348" y="4939983"/>
              <a:ext cx="2493305" cy="668038"/>
              <a:chOff x="4849347" y="4939983"/>
              <a:chExt cx="2493305" cy="668038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4849347" y="5516880"/>
                <a:ext cx="2493305" cy="91141"/>
                <a:chOff x="4446883" y="5994400"/>
                <a:chExt cx="2146300" cy="114300"/>
              </a:xfrm>
            </p:grpSpPr>
            <p:cxnSp>
              <p:nvCxnSpPr>
                <p:cNvPr id="55" name="直接连接符 54"/>
                <p:cNvCxnSpPr/>
                <p:nvPr/>
              </p:nvCxnSpPr>
              <p:spPr>
                <a:xfrm>
                  <a:off x="4446883" y="5994400"/>
                  <a:ext cx="2146300" cy="0"/>
                </a:xfrm>
                <a:prstGeom prst="line">
                  <a:avLst/>
                </a:prstGeom>
                <a:ln w="12700">
                  <a:solidFill>
                    <a:schemeClr val="accent1">
                      <a:alpha val="3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4955825" y="6108700"/>
                  <a:ext cx="1128417" cy="0"/>
                </a:xfrm>
                <a:prstGeom prst="line">
                  <a:avLst/>
                </a:prstGeom>
                <a:ln w="12700">
                  <a:solidFill>
                    <a:schemeClr val="accent1">
                      <a:alpha val="3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/>
              <p:cNvGrpSpPr/>
              <p:nvPr/>
            </p:nvGrpSpPr>
            <p:grpSpPr>
              <a:xfrm flipV="1">
                <a:off x="4849347" y="4939983"/>
                <a:ext cx="2493305" cy="91141"/>
                <a:chOff x="4446883" y="5994400"/>
                <a:chExt cx="2146300" cy="114300"/>
              </a:xfrm>
            </p:grpSpPr>
            <p:cxnSp>
              <p:nvCxnSpPr>
                <p:cNvPr id="61" name="直接连接符 60"/>
                <p:cNvCxnSpPr/>
                <p:nvPr/>
              </p:nvCxnSpPr>
              <p:spPr>
                <a:xfrm>
                  <a:off x="4446883" y="5994400"/>
                  <a:ext cx="2146300" cy="0"/>
                </a:xfrm>
                <a:prstGeom prst="line">
                  <a:avLst/>
                </a:prstGeom>
                <a:ln w="12700">
                  <a:solidFill>
                    <a:schemeClr val="accent1">
                      <a:alpha val="3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>
                  <a:off x="4955825" y="6108700"/>
                  <a:ext cx="1128417" cy="0"/>
                </a:xfrm>
                <a:prstGeom prst="line">
                  <a:avLst/>
                </a:prstGeom>
                <a:ln w="12700">
                  <a:solidFill>
                    <a:schemeClr val="accent1">
                      <a:alpha val="33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2949866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6" tIns="0" rIns="179996" bIns="0" anchor="ctr"/>
          <a:lstStyle/>
          <a:p>
            <a:pPr algn="ctr">
              <a:defRPr/>
            </a:pPr>
            <a:r>
              <a:rPr lang="en-US" altLang="zh-CN" sz="28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www.jjppt.com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更多精品</a:t>
            </a:r>
            <a:r>
              <a:rPr lang="en-US" altLang="zh-CN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资源尽在</a:t>
            </a:r>
            <a:r>
              <a:rPr lang="en-US" altLang="zh-CN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spc="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极简办公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16765" y="2817102"/>
            <a:ext cx="6158469" cy="1320362"/>
            <a:chOff x="3016765" y="2817102"/>
            <a:chExt cx="6158469" cy="1320362"/>
          </a:xfrm>
        </p:grpSpPr>
        <p:sp>
          <p:nvSpPr>
            <p:cNvPr id="42" name="文本框 41"/>
            <p:cNvSpPr txBox="1"/>
            <p:nvPr/>
          </p:nvSpPr>
          <p:spPr>
            <a:xfrm>
              <a:off x="3016765" y="2817102"/>
              <a:ext cx="6158469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选题背景与意义</a:t>
              </a:r>
              <a:endPara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26474" y="3829687"/>
              <a:ext cx="5939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Background and significance of the selected topic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12832" y="2823649"/>
            <a:ext cx="9766336" cy="1313815"/>
            <a:chOff x="1113253" y="2823649"/>
            <a:chExt cx="9766336" cy="1313815"/>
          </a:xfrm>
        </p:grpSpPr>
        <p:grpSp>
          <p:nvGrpSpPr>
            <p:cNvPr id="2" name="组合 1"/>
            <p:cNvGrpSpPr/>
            <p:nvPr/>
          </p:nvGrpSpPr>
          <p:grpSpPr>
            <a:xfrm>
              <a:off x="1113253" y="2823649"/>
              <a:ext cx="1704355" cy="1313815"/>
              <a:chOff x="1168768" y="2772092"/>
              <a:chExt cx="1704355" cy="1313815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flipH="1">
              <a:off x="9175234" y="2823649"/>
              <a:ext cx="1704355" cy="1313815"/>
              <a:chOff x="1168768" y="2772092"/>
              <a:chExt cx="1704355" cy="1313815"/>
            </a:xfrm>
          </p:grpSpPr>
          <p:sp>
            <p:nvSpPr>
              <p:cNvPr id="45" name="菱形 44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菱形 46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选题背景与意义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ff046462-8c9a-41de-be9b-b891edde3d06"/>
          <p:cNvGrpSpPr>
            <a:grpSpLocks noChangeAspect="1"/>
          </p:cNvGrpSpPr>
          <p:nvPr/>
        </p:nvGrpSpPr>
        <p:grpSpPr>
          <a:xfrm>
            <a:off x="1272450" y="1930148"/>
            <a:ext cx="9647099" cy="3921601"/>
            <a:chOff x="1272450" y="1409448"/>
            <a:chExt cx="9647099" cy="3921601"/>
          </a:xfrm>
        </p:grpSpPr>
        <p:grpSp>
          <p:nvGrpSpPr>
            <p:cNvPr id="20" name="Group 7"/>
            <p:cNvGrpSpPr/>
            <p:nvPr/>
          </p:nvGrpSpPr>
          <p:grpSpPr>
            <a:xfrm>
              <a:off x="1272450" y="1409448"/>
              <a:ext cx="9647099" cy="2700650"/>
              <a:chOff x="898488" y="1755251"/>
              <a:chExt cx="10394993" cy="2910018"/>
            </a:xfrm>
          </p:grpSpPr>
          <p:grpSp>
            <p:nvGrpSpPr>
              <p:cNvPr id="34" name="Group 2"/>
              <p:cNvGrpSpPr/>
              <p:nvPr/>
            </p:nvGrpSpPr>
            <p:grpSpPr>
              <a:xfrm>
                <a:off x="898488" y="1755251"/>
                <a:ext cx="2448156" cy="2910018"/>
                <a:chOff x="898488" y="1755251"/>
                <a:chExt cx="2448156" cy="2910018"/>
              </a:xfrm>
            </p:grpSpPr>
            <p:sp>
              <p:nvSpPr>
                <p:cNvPr id="71" name="Trapezoid 39"/>
                <p:cNvSpPr/>
                <p:nvPr/>
              </p:nvSpPr>
              <p:spPr>
                <a:xfrm rot="10800000">
                  <a:off x="898488" y="2980372"/>
                  <a:ext cx="2448154" cy="106052"/>
                </a:xfrm>
                <a:prstGeom prst="trapezoid">
                  <a:avLst/>
                </a:prstGeom>
                <a:pattFill prst="dkDnDiag">
                  <a:fgClr>
                    <a:schemeClr val="accent1">
                      <a:lumMod val="5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2" name="Trapezoid 40"/>
                <p:cNvSpPr/>
                <p:nvPr/>
              </p:nvSpPr>
              <p:spPr>
                <a:xfrm rot="10800000">
                  <a:off x="1354262" y="4559217"/>
                  <a:ext cx="1549106" cy="106052"/>
                </a:xfrm>
                <a:prstGeom prst="trapezoid">
                  <a:avLst/>
                </a:prstGeom>
                <a:pattFill prst="dkDnDiag">
                  <a:fgClr>
                    <a:schemeClr val="accent1">
                      <a:lumMod val="50000"/>
                    </a:schemeClr>
                  </a:fgClr>
                  <a:bgClr>
                    <a:schemeClr val="accent1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3" name="Arrow: Up 41"/>
                <p:cNvSpPr/>
                <p:nvPr/>
              </p:nvSpPr>
              <p:spPr>
                <a:xfrm>
                  <a:off x="898490" y="1755251"/>
                  <a:ext cx="2448154" cy="2801165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1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4" name="Freeform: Shape 59"/>
                <p:cNvSpPr/>
                <p:nvPr/>
              </p:nvSpPr>
              <p:spPr bwMode="auto">
                <a:xfrm>
                  <a:off x="1818993" y="2487757"/>
                  <a:ext cx="607144" cy="404762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  <a:gd name="T45" fmla="*/ 2318 h 2362"/>
                    <a:gd name="T46" fmla="*/ 2318 h 2362"/>
                    <a:gd name="T47" fmla="*/ 2318 h 2362"/>
                    <a:gd name="T48" fmla="*/ 2318 h 2362"/>
                    <a:gd name="T49" fmla="*/ 2318 h 2362"/>
                    <a:gd name="T50" fmla="*/ 2318 h 2362"/>
                    <a:gd name="T51" fmla="*/ 2318 h 2362"/>
                    <a:gd name="T52" fmla="*/ 2318 h 2362"/>
                    <a:gd name="T53" fmla="*/ 2318 h 2362"/>
                    <a:gd name="T54" fmla="*/ 2318 h 2362"/>
                    <a:gd name="T55" fmla="*/ 2318 h 2362"/>
                    <a:gd name="T56" fmla="*/ 2318 h 2362"/>
                    <a:gd name="T57" fmla="*/ 2318 h 2362"/>
                    <a:gd name="T58" fmla="*/ 2318 h 2362"/>
                    <a:gd name="T59" fmla="*/ 2318 h 2362"/>
                    <a:gd name="T60" fmla="*/ 2318 h 2362"/>
                    <a:gd name="T61" fmla="*/ 2318 h 2362"/>
                    <a:gd name="T62" fmla="*/ 2318 h 2362"/>
                    <a:gd name="T63" fmla="*/ 2318 h 2362"/>
                    <a:gd name="T64" fmla="*/ 2318 h 2362"/>
                    <a:gd name="T65" fmla="*/ 2318 h 2362"/>
                    <a:gd name="T66" fmla="*/ 2318 h 2362"/>
                    <a:gd name="T67" fmla="*/ 2318 h 2362"/>
                    <a:gd name="T68" fmla="*/ 2318 h 2362"/>
                    <a:gd name="T69" fmla="*/ 2318 h 2362"/>
                    <a:gd name="T70" fmla="*/ 2318 h 2362"/>
                    <a:gd name="T71" fmla="*/ 2318 h 236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21600" h="21600">
                      <a:moveTo>
                        <a:pt x="19909" y="0"/>
                      </a:moveTo>
                      <a:lnTo>
                        <a:pt x="1691" y="0"/>
                      </a:lnTo>
                      <a:cubicBezTo>
                        <a:pt x="761" y="0"/>
                        <a:pt x="0" y="1131"/>
                        <a:pt x="0" y="2512"/>
                      </a:cubicBezTo>
                      <a:lnTo>
                        <a:pt x="0" y="19088"/>
                      </a:lnTo>
                      <a:cubicBezTo>
                        <a:pt x="0" y="20469"/>
                        <a:pt x="761" y="21600"/>
                        <a:pt x="1691" y="21600"/>
                      </a:cubicBezTo>
                      <a:lnTo>
                        <a:pt x="19909" y="21600"/>
                      </a:lnTo>
                      <a:cubicBezTo>
                        <a:pt x="20840" y="21600"/>
                        <a:pt x="21600" y="20469"/>
                        <a:pt x="21600" y="19088"/>
                      </a:cubicBezTo>
                      <a:lnTo>
                        <a:pt x="21600" y="2512"/>
                      </a:lnTo>
                      <a:cubicBezTo>
                        <a:pt x="21600" y="1131"/>
                        <a:pt x="20839" y="0"/>
                        <a:pt x="19909" y="0"/>
                      </a:cubicBezTo>
                      <a:close/>
                      <a:moveTo>
                        <a:pt x="1691" y="1994"/>
                      </a:moveTo>
                      <a:lnTo>
                        <a:pt x="19909" y="1994"/>
                      </a:lnTo>
                      <a:cubicBezTo>
                        <a:pt x="20098" y="1994"/>
                        <a:pt x="20258" y="2232"/>
                        <a:pt x="20258" y="2512"/>
                      </a:cubicBezTo>
                      <a:lnTo>
                        <a:pt x="20258" y="4339"/>
                      </a:lnTo>
                      <a:lnTo>
                        <a:pt x="1342" y="4339"/>
                      </a:lnTo>
                      <a:lnTo>
                        <a:pt x="1342" y="2512"/>
                      </a:lnTo>
                      <a:cubicBezTo>
                        <a:pt x="1342" y="2232"/>
                        <a:pt x="1502" y="1994"/>
                        <a:pt x="1691" y="1994"/>
                      </a:cubicBezTo>
                      <a:close/>
                      <a:moveTo>
                        <a:pt x="19909" y="19606"/>
                      </a:moveTo>
                      <a:lnTo>
                        <a:pt x="1691" y="19606"/>
                      </a:lnTo>
                      <a:cubicBezTo>
                        <a:pt x="1502" y="19606"/>
                        <a:pt x="1342" y="19369"/>
                        <a:pt x="1342" y="19089"/>
                      </a:cubicBezTo>
                      <a:lnTo>
                        <a:pt x="1342" y="9117"/>
                      </a:lnTo>
                      <a:lnTo>
                        <a:pt x="20258" y="9117"/>
                      </a:lnTo>
                      <a:lnTo>
                        <a:pt x="20258" y="19089"/>
                      </a:lnTo>
                      <a:cubicBezTo>
                        <a:pt x="20258" y="19368"/>
                        <a:pt x="20098" y="19606"/>
                        <a:pt x="19909" y="19606"/>
                      </a:cubicBezTo>
                      <a:close/>
                      <a:moveTo>
                        <a:pt x="19909" y="19606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5" name="Group 30"/>
                <p:cNvGrpSpPr/>
                <p:nvPr/>
              </p:nvGrpSpPr>
              <p:grpSpPr>
                <a:xfrm>
                  <a:off x="1354261" y="3524732"/>
                  <a:ext cx="1549107" cy="593624"/>
                  <a:chOff x="725817" y="2270701"/>
                  <a:chExt cx="1889082" cy="593624"/>
                </a:xfrm>
              </p:grpSpPr>
              <p:sp>
                <p:nvSpPr>
                  <p:cNvPr id="76" name="Rectangle 31"/>
                  <p:cNvSpPr/>
                  <p:nvPr/>
                </p:nvSpPr>
                <p:spPr>
                  <a:xfrm>
                    <a:off x="725817" y="2270701"/>
                    <a:ext cx="1889082" cy="246221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ctr"/>
                    <a:r>
                      <a:rPr lang="zh-CN" altLang="en-US" sz="1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7" name="Rectangle 32"/>
                  <p:cNvSpPr/>
                  <p:nvPr/>
                </p:nvSpPr>
                <p:spPr>
                  <a:xfrm>
                    <a:off x="725817" y="2516922"/>
                    <a:ext cx="1889082" cy="34740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点击此处编辑内容点击此处编辑内容</a:t>
                    </a:r>
                    <a:b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</a:b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</a:t>
                    </a:r>
                    <a:endParaRPr lang="zh-CN" altLang="en-US" sz="9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35" name="Group 3"/>
              <p:cNvGrpSpPr/>
              <p:nvPr/>
            </p:nvGrpSpPr>
            <p:grpSpPr>
              <a:xfrm>
                <a:off x="3547433" y="1755251"/>
                <a:ext cx="2448156" cy="2910018"/>
                <a:chOff x="3547433" y="1755251"/>
                <a:chExt cx="2448156" cy="2910018"/>
              </a:xfrm>
            </p:grpSpPr>
            <p:sp>
              <p:nvSpPr>
                <p:cNvPr id="62" name="Trapezoid 43"/>
                <p:cNvSpPr/>
                <p:nvPr/>
              </p:nvSpPr>
              <p:spPr>
                <a:xfrm rot="10800000">
                  <a:off x="3547433" y="2980372"/>
                  <a:ext cx="2448154" cy="106052"/>
                </a:xfrm>
                <a:prstGeom prst="trapezoid">
                  <a:avLst/>
                </a:prstGeom>
                <a:pattFill prst="dkDnDiag">
                  <a:fgClr>
                    <a:schemeClr val="accent2">
                      <a:lumMod val="50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3" name="Trapezoid 44"/>
                <p:cNvSpPr/>
                <p:nvPr/>
              </p:nvSpPr>
              <p:spPr>
                <a:xfrm rot="10800000">
                  <a:off x="4003207" y="4559217"/>
                  <a:ext cx="1549106" cy="106052"/>
                </a:xfrm>
                <a:prstGeom prst="trapezoid">
                  <a:avLst/>
                </a:prstGeom>
                <a:pattFill prst="dkDnDiag">
                  <a:fgClr>
                    <a:schemeClr val="accent2">
                      <a:lumMod val="50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4" name="Arrow: Up 45"/>
                <p:cNvSpPr/>
                <p:nvPr/>
              </p:nvSpPr>
              <p:spPr>
                <a:xfrm>
                  <a:off x="3547435" y="1755251"/>
                  <a:ext cx="2448154" cy="2801165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2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65" name="Group 61"/>
                <p:cNvGrpSpPr/>
                <p:nvPr/>
              </p:nvGrpSpPr>
              <p:grpSpPr bwMode="auto">
                <a:xfrm>
                  <a:off x="4470004" y="2483094"/>
                  <a:ext cx="603010" cy="379981"/>
                  <a:chOff x="0" y="0"/>
                  <a:chExt cx="575" cy="363"/>
                </a:xfrm>
                <a:solidFill>
                  <a:srgbClr val="FFFFFF"/>
                </a:solidFill>
              </p:grpSpPr>
              <p:sp>
                <p:nvSpPr>
                  <p:cNvPr id="69" name="Freeform: Shape 63"/>
                  <p:cNvSpPr/>
                  <p:nvPr/>
                </p:nvSpPr>
                <p:spPr bwMode="auto">
                  <a:xfrm>
                    <a:off x="0" y="104"/>
                    <a:ext cx="205" cy="259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  <a:gd name="T54" fmla="*/ 2318 h 2362"/>
                      <a:gd name="T55" fmla="*/ 2318 h 2362"/>
                      <a:gd name="T56" fmla="*/ 2318 h 2362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21470" h="21600">
                        <a:moveTo>
                          <a:pt x="13938" y="18089"/>
                        </a:moveTo>
                        <a:lnTo>
                          <a:pt x="13938" y="18075"/>
                        </a:lnTo>
                        <a:cubicBezTo>
                          <a:pt x="13949" y="17312"/>
                          <a:pt x="14370" y="14919"/>
                          <a:pt x="18829" y="12741"/>
                        </a:cubicBezTo>
                        <a:cubicBezTo>
                          <a:pt x="19646" y="11856"/>
                          <a:pt x="20317" y="10649"/>
                          <a:pt x="21003" y="9256"/>
                        </a:cubicBezTo>
                        <a:cubicBezTo>
                          <a:pt x="21476" y="8293"/>
                          <a:pt x="21396" y="7471"/>
                          <a:pt x="21396" y="6302"/>
                        </a:cubicBezTo>
                        <a:cubicBezTo>
                          <a:pt x="21396" y="5437"/>
                          <a:pt x="21600" y="4050"/>
                          <a:pt x="21332" y="3287"/>
                        </a:cubicBezTo>
                        <a:cubicBezTo>
                          <a:pt x="20424" y="712"/>
                          <a:pt x="18134" y="0"/>
                          <a:pt x="15449" y="0"/>
                        </a:cubicBezTo>
                        <a:cubicBezTo>
                          <a:pt x="12764" y="0"/>
                          <a:pt x="10471" y="714"/>
                          <a:pt x="9566" y="3295"/>
                        </a:cubicBezTo>
                        <a:cubicBezTo>
                          <a:pt x="9299" y="4054"/>
                          <a:pt x="9504" y="5439"/>
                          <a:pt x="9504" y="6301"/>
                        </a:cubicBezTo>
                        <a:cubicBezTo>
                          <a:pt x="9504" y="7473"/>
                          <a:pt x="9424" y="8297"/>
                          <a:pt x="9900" y="9263"/>
                        </a:cubicBezTo>
                        <a:cubicBezTo>
                          <a:pt x="10724" y="10935"/>
                          <a:pt x="11509" y="12336"/>
                          <a:pt x="12556" y="13231"/>
                        </a:cubicBezTo>
                        <a:cubicBezTo>
                          <a:pt x="8479" y="13828"/>
                          <a:pt x="5724" y="15525"/>
                          <a:pt x="3865" y="16187"/>
                        </a:cubicBezTo>
                        <a:cubicBezTo>
                          <a:pt x="18" y="17556"/>
                          <a:pt x="0" y="19055"/>
                          <a:pt x="0" y="19055"/>
                        </a:cubicBezTo>
                        <a:lnTo>
                          <a:pt x="0" y="21600"/>
                        </a:lnTo>
                        <a:lnTo>
                          <a:pt x="13940" y="21598"/>
                        </a:lnTo>
                        <a:lnTo>
                          <a:pt x="13940" y="18100"/>
                        </a:lnTo>
                        <a:lnTo>
                          <a:pt x="13940" y="18089"/>
                        </a:lnTo>
                        <a:lnTo>
                          <a:pt x="13938" y="18089"/>
                        </a:lnTo>
                        <a:close/>
                        <a:moveTo>
                          <a:pt x="13938" y="18089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0" name="Freeform: Shape 64"/>
                  <p:cNvSpPr/>
                  <p:nvPr/>
                </p:nvSpPr>
                <p:spPr bwMode="auto">
                  <a:xfrm>
                    <a:off x="168" y="0"/>
                    <a:ext cx="407" cy="356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21600" h="21600">
                        <a:moveTo>
                          <a:pt x="18895" y="16182"/>
                        </a:moveTo>
                        <a:cubicBezTo>
                          <a:pt x="17591" y="15518"/>
                          <a:pt x="15655" y="13809"/>
                          <a:pt x="12789" y="13222"/>
                        </a:cubicBezTo>
                        <a:cubicBezTo>
                          <a:pt x="13522" y="12323"/>
                          <a:pt x="14076" y="10920"/>
                          <a:pt x="14647" y="9256"/>
                        </a:cubicBezTo>
                        <a:cubicBezTo>
                          <a:pt x="14978" y="8292"/>
                          <a:pt x="14921" y="7470"/>
                          <a:pt x="14921" y="6300"/>
                        </a:cubicBezTo>
                        <a:cubicBezTo>
                          <a:pt x="14921" y="5435"/>
                          <a:pt x="15063" y="4048"/>
                          <a:pt x="14876" y="3287"/>
                        </a:cubicBezTo>
                        <a:cubicBezTo>
                          <a:pt x="14244" y="710"/>
                          <a:pt x="12647" y="0"/>
                          <a:pt x="10775" y="0"/>
                        </a:cubicBezTo>
                        <a:cubicBezTo>
                          <a:pt x="8902" y="0"/>
                          <a:pt x="7303" y="714"/>
                          <a:pt x="6672" y="3294"/>
                        </a:cubicBezTo>
                        <a:cubicBezTo>
                          <a:pt x="6486" y="4054"/>
                          <a:pt x="6628" y="5438"/>
                          <a:pt x="6628" y="6300"/>
                        </a:cubicBezTo>
                        <a:cubicBezTo>
                          <a:pt x="6628" y="7473"/>
                          <a:pt x="6572" y="8297"/>
                          <a:pt x="6904" y="9262"/>
                        </a:cubicBezTo>
                        <a:cubicBezTo>
                          <a:pt x="7479" y="10934"/>
                          <a:pt x="8026" y="12336"/>
                          <a:pt x="8756" y="13231"/>
                        </a:cubicBezTo>
                        <a:cubicBezTo>
                          <a:pt x="5913" y="13828"/>
                          <a:pt x="3991" y="15526"/>
                          <a:pt x="2695" y="16187"/>
                        </a:cubicBezTo>
                        <a:cubicBezTo>
                          <a:pt x="13" y="17556"/>
                          <a:pt x="0" y="19054"/>
                          <a:pt x="0" y="19054"/>
                        </a:cubicBezTo>
                        <a:lnTo>
                          <a:pt x="0" y="21600"/>
                        </a:lnTo>
                        <a:lnTo>
                          <a:pt x="21600" y="21597"/>
                        </a:lnTo>
                        <a:lnTo>
                          <a:pt x="21600" y="19054"/>
                        </a:lnTo>
                        <a:cubicBezTo>
                          <a:pt x="21600" y="19054"/>
                          <a:pt x="21587" y="17551"/>
                          <a:pt x="18895" y="16182"/>
                        </a:cubicBezTo>
                        <a:close/>
                        <a:moveTo>
                          <a:pt x="18895" y="16182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66" name="Group 33"/>
                <p:cNvGrpSpPr/>
                <p:nvPr/>
              </p:nvGrpSpPr>
              <p:grpSpPr>
                <a:xfrm>
                  <a:off x="4003206" y="3524732"/>
                  <a:ext cx="1549107" cy="593624"/>
                  <a:chOff x="725817" y="2270701"/>
                  <a:chExt cx="1889082" cy="593624"/>
                </a:xfrm>
              </p:grpSpPr>
              <p:sp>
                <p:nvSpPr>
                  <p:cNvPr id="67" name="Rectangle 34"/>
                  <p:cNvSpPr/>
                  <p:nvPr/>
                </p:nvSpPr>
                <p:spPr>
                  <a:xfrm>
                    <a:off x="725817" y="2270701"/>
                    <a:ext cx="1889082" cy="246221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ctr"/>
                    <a:r>
                      <a:rPr lang="zh-CN" altLang="en-US" sz="1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8" name="Rectangle 35"/>
                  <p:cNvSpPr/>
                  <p:nvPr/>
                </p:nvSpPr>
                <p:spPr>
                  <a:xfrm>
                    <a:off x="725817" y="2516922"/>
                    <a:ext cx="1889082" cy="34740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点击此处编辑内容点击此处编辑内容</a:t>
                    </a:r>
                    <a:b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</a:b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</a:t>
                    </a:r>
                    <a:endParaRPr lang="zh-CN" altLang="en-US" sz="9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37" name="Group 4"/>
              <p:cNvGrpSpPr/>
              <p:nvPr/>
            </p:nvGrpSpPr>
            <p:grpSpPr>
              <a:xfrm>
                <a:off x="6196379" y="1755251"/>
                <a:ext cx="2448156" cy="2910018"/>
                <a:chOff x="6196379" y="1755251"/>
                <a:chExt cx="2448156" cy="2910018"/>
              </a:xfrm>
            </p:grpSpPr>
            <p:sp>
              <p:nvSpPr>
                <p:cNvPr id="52" name="Trapezoid 47"/>
                <p:cNvSpPr/>
                <p:nvPr/>
              </p:nvSpPr>
              <p:spPr>
                <a:xfrm rot="10800000">
                  <a:off x="6196379" y="2980372"/>
                  <a:ext cx="2448154" cy="106052"/>
                </a:xfrm>
                <a:prstGeom prst="trapezoid">
                  <a:avLst/>
                </a:prstGeom>
                <a:pattFill prst="dkDnDiag">
                  <a:fgClr>
                    <a:schemeClr val="accent3">
                      <a:lumMod val="50000"/>
                    </a:schemeClr>
                  </a:fgClr>
                  <a:bgClr>
                    <a:schemeClr val="accent3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3" name="Trapezoid 48"/>
                <p:cNvSpPr/>
                <p:nvPr/>
              </p:nvSpPr>
              <p:spPr>
                <a:xfrm rot="10800000">
                  <a:off x="6652153" y="4559217"/>
                  <a:ext cx="1549106" cy="106052"/>
                </a:xfrm>
                <a:prstGeom prst="trapezoid">
                  <a:avLst/>
                </a:prstGeom>
                <a:pattFill prst="dkDnDiag">
                  <a:fgClr>
                    <a:schemeClr val="accent3">
                      <a:lumMod val="50000"/>
                    </a:schemeClr>
                  </a:fgClr>
                  <a:bgClr>
                    <a:schemeClr val="accent3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4" name="Arrow: Up 49"/>
                <p:cNvSpPr/>
                <p:nvPr/>
              </p:nvSpPr>
              <p:spPr>
                <a:xfrm>
                  <a:off x="6196381" y="1755251"/>
                  <a:ext cx="2448154" cy="2801165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3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55" name="Group 65"/>
                <p:cNvGrpSpPr/>
                <p:nvPr/>
              </p:nvGrpSpPr>
              <p:grpSpPr bwMode="auto">
                <a:xfrm>
                  <a:off x="7169570" y="2456843"/>
                  <a:ext cx="501771" cy="501771"/>
                  <a:chOff x="0" y="0"/>
                  <a:chExt cx="576" cy="576"/>
                </a:xfrm>
                <a:solidFill>
                  <a:srgbClr val="FFFFFF"/>
                </a:solidFill>
              </p:grpSpPr>
              <p:sp>
                <p:nvSpPr>
                  <p:cNvPr id="59" name="Freeform: Shape 66"/>
                  <p:cNvSpPr/>
                  <p:nvPr/>
                </p:nvSpPr>
                <p:spPr bwMode="auto">
                  <a:xfrm>
                    <a:off x="0" y="0"/>
                    <a:ext cx="344" cy="344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0573" h="20574">
                        <a:moveTo>
                          <a:pt x="11769" y="16478"/>
                        </a:moveTo>
                        <a:cubicBezTo>
                          <a:pt x="11279" y="16703"/>
                          <a:pt x="10682" y="16620"/>
                          <a:pt x="10279" y="16217"/>
                        </a:cubicBezTo>
                        <a:lnTo>
                          <a:pt x="4359" y="10297"/>
                        </a:lnTo>
                        <a:cubicBezTo>
                          <a:pt x="3843" y="9781"/>
                          <a:pt x="3843" y="8941"/>
                          <a:pt x="4359" y="8424"/>
                        </a:cubicBezTo>
                        <a:lnTo>
                          <a:pt x="8424" y="4359"/>
                        </a:lnTo>
                        <a:cubicBezTo>
                          <a:pt x="8941" y="3843"/>
                          <a:pt x="9781" y="3843"/>
                          <a:pt x="10296" y="4359"/>
                        </a:cubicBezTo>
                        <a:lnTo>
                          <a:pt x="16216" y="10279"/>
                        </a:lnTo>
                        <a:cubicBezTo>
                          <a:pt x="16630" y="10692"/>
                          <a:pt x="16705" y="11311"/>
                          <a:pt x="16459" y="11806"/>
                        </a:cubicBezTo>
                        <a:lnTo>
                          <a:pt x="19303" y="14651"/>
                        </a:lnTo>
                        <a:cubicBezTo>
                          <a:pt x="21083" y="12571"/>
                          <a:pt x="20993" y="9440"/>
                          <a:pt x="19025" y="7471"/>
                        </a:cubicBezTo>
                        <a:lnTo>
                          <a:pt x="13105" y="1551"/>
                        </a:lnTo>
                        <a:cubicBezTo>
                          <a:pt x="11036" y="-517"/>
                          <a:pt x="7684" y="-517"/>
                          <a:pt x="5617" y="1551"/>
                        </a:cubicBezTo>
                        <a:lnTo>
                          <a:pt x="1552" y="5617"/>
                        </a:lnTo>
                        <a:cubicBezTo>
                          <a:pt x="-517" y="7684"/>
                          <a:pt x="-517" y="11037"/>
                          <a:pt x="1552" y="13105"/>
                        </a:cubicBezTo>
                        <a:lnTo>
                          <a:pt x="7471" y="19025"/>
                        </a:lnTo>
                        <a:cubicBezTo>
                          <a:pt x="9430" y="20984"/>
                          <a:pt x="12541" y="21083"/>
                          <a:pt x="14621" y="19330"/>
                        </a:cubicBezTo>
                        <a:lnTo>
                          <a:pt x="11769" y="16478"/>
                        </a:lnTo>
                        <a:close/>
                        <a:moveTo>
                          <a:pt x="11769" y="16478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0" name="Freeform: Shape 67"/>
                  <p:cNvSpPr/>
                  <p:nvPr/>
                </p:nvSpPr>
                <p:spPr bwMode="auto">
                  <a:xfrm>
                    <a:off x="231" y="231"/>
                    <a:ext cx="345" cy="34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  <a:gd name="T24" fmla="*/ 2318 h 2362"/>
                      <a:gd name="T25" fmla="*/ 2318 h 2362"/>
                      <a:gd name="T26" fmla="*/ 2318 h 2362"/>
                      <a:gd name="T27" fmla="*/ 2318 h 2362"/>
                      <a:gd name="T28" fmla="*/ 2318 h 2362"/>
                      <a:gd name="T29" fmla="*/ 2318 h 2362"/>
                      <a:gd name="T30" fmla="*/ 2318 h 2362"/>
                      <a:gd name="T31" fmla="*/ 2318 h 2362"/>
                      <a:gd name="T32" fmla="*/ 2318 h 2362"/>
                      <a:gd name="T33" fmla="*/ 2318 h 2362"/>
                      <a:gd name="T34" fmla="*/ 2318 h 2362"/>
                      <a:gd name="T35" fmla="*/ 2318 h 2362"/>
                      <a:gd name="T36" fmla="*/ 2318 h 2362"/>
                      <a:gd name="T37" fmla="*/ 2318 h 2362"/>
                      <a:gd name="T38" fmla="*/ 2318 h 2362"/>
                      <a:gd name="T39" fmla="*/ 2318 h 2362"/>
                      <a:gd name="T40" fmla="*/ 2318 h 2362"/>
                      <a:gd name="T41" fmla="*/ 2318 h 2362"/>
                      <a:gd name="T42" fmla="*/ 2318 h 2362"/>
                      <a:gd name="T43" fmla="*/ 2318 h 2362"/>
                      <a:gd name="T44" fmla="*/ 2318 h 2362"/>
                      <a:gd name="T45" fmla="*/ 2318 h 2362"/>
                      <a:gd name="T46" fmla="*/ 2318 h 2362"/>
                      <a:gd name="T47" fmla="*/ 2318 h 2362"/>
                      <a:gd name="T48" fmla="*/ 2318 h 2362"/>
                      <a:gd name="T49" fmla="*/ 2318 h 2362"/>
                      <a:gd name="T50" fmla="*/ 2318 h 2362"/>
                      <a:gd name="T51" fmla="*/ 2318 h 2362"/>
                      <a:gd name="T52" fmla="*/ 2318 h 2362"/>
                      <a:gd name="T53" fmla="*/ 2318 h 2362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0573" h="20573">
                        <a:moveTo>
                          <a:pt x="14956" y="19022"/>
                        </a:moveTo>
                        <a:lnTo>
                          <a:pt x="19023" y="14957"/>
                        </a:lnTo>
                        <a:cubicBezTo>
                          <a:pt x="21090" y="12888"/>
                          <a:pt x="21090" y="9536"/>
                          <a:pt x="19023" y="7469"/>
                        </a:cubicBezTo>
                        <a:lnTo>
                          <a:pt x="13103" y="1549"/>
                        </a:lnTo>
                        <a:cubicBezTo>
                          <a:pt x="11134" y="-420"/>
                          <a:pt x="8003" y="-510"/>
                          <a:pt x="5922" y="1270"/>
                        </a:cubicBezTo>
                        <a:lnTo>
                          <a:pt x="8767" y="4115"/>
                        </a:lnTo>
                        <a:cubicBezTo>
                          <a:pt x="9263" y="3867"/>
                          <a:pt x="9881" y="3944"/>
                          <a:pt x="10295" y="4357"/>
                        </a:cubicBezTo>
                        <a:lnTo>
                          <a:pt x="16214" y="10277"/>
                        </a:lnTo>
                        <a:cubicBezTo>
                          <a:pt x="16730" y="10793"/>
                          <a:pt x="16730" y="11633"/>
                          <a:pt x="16214" y="12149"/>
                        </a:cubicBezTo>
                        <a:lnTo>
                          <a:pt x="12149" y="16214"/>
                        </a:lnTo>
                        <a:cubicBezTo>
                          <a:pt x="11632" y="16730"/>
                          <a:pt x="10792" y="16730"/>
                          <a:pt x="10277" y="16214"/>
                        </a:cubicBezTo>
                        <a:lnTo>
                          <a:pt x="4357" y="10295"/>
                        </a:lnTo>
                        <a:cubicBezTo>
                          <a:pt x="3954" y="9892"/>
                          <a:pt x="3870" y="9294"/>
                          <a:pt x="4096" y="8805"/>
                        </a:cubicBezTo>
                        <a:lnTo>
                          <a:pt x="1243" y="5952"/>
                        </a:lnTo>
                        <a:cubicBezTo>
                          <a:pt x="-510" y="8032"/>
                          <a:pt x="-410" y="11143"/>
                          <a:pt x="1549" y="13102"/>
                        </a:cubicBezTo>
                        <a:lnTo>
                          <a:pt x="7469" y="19022"/>
                        </a:lnTo>
                        <a:cubicBezTo>
                          <a:pt x="9536" y="21090"/>
                          <a:pt x="12889" y="21090"/>
                          <a:pt x="14956" y="19022"/>
                        </a:cubicBezTo>
                        <a:close/>
                        <a:moveTo>
                          <a:pt x="14956" y="19022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1" name="Freeform: Shape 70"/>
                  <p:cNvSpPr/>
                  <p:nvPr/>
                </p:nvSpPr>
                <p:spPr bwMode="auto">
                  <a:xfrm>
                    <a:off x="152" y="151"/>
                    <a:ext cx="269" cy="27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  <a:gd name="T18" fmla="*/ 2318 h 2362"/>
                      <a:gd name="T19" fmla="*/ 2318 h 2362"/>
                      <a:gd name="T20" fmla="*/ 2318 h 2362"/>
                      <a:gd name="T21" fmla="*/ 2318 h 2362"/>
                      <a:gd name="T22" fmla="*/ 2318 h 2362"/>
                      <a:gd name="T23" fmla="*/ 2318 h 2362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1091" h="21090">
                        <a:moveTo>
                          <a:pt x="763" y="763"/>
                        </a:moveTo>
                        <a:cubicBezTo>
                          <a:pt x="-254" y="1780"/>
                          <a:pt x="-254" y="3428"/>
                          <a:pt x="762" y="4445"/>
                        </a:cubicBezTo>
                        <a:lnTo>
                          <a:pt x="16645" y="20328"/>
                        </a:lnTo>
                        <a:cubicBezTo>
                          <a:pt x="17663" y="21344"/>
                          <a:pt x="19312" y="21346"/>
                          <a:pt x="20329" y="20329"/>
                        </a:cubicBezTo>
                        <a:cubicBezTo>
                          <a:pt x="21346" y="19312"/>
                          <a:pt x="21345" y="17663"/>
                          <a:pt x="20328" y="16646"/>
                        </a:cubicBezTo>
                        <a:lnTo>
                          <a:pt x="4444" y="763"/>
                        </a:lnTo>
                        <a:cubicBezTo>
                          <a:pt x="3428" y="-254"/>
                          <a:pt x="1780" y="-253"/>
                          <a:pt x="763" y="763"/>
                        </a:cubicBezTo>
                        <a:close/>
                        <a:moveTo>
                          <a:pt x="763" y="763"/>
                        </a:moveTo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25400">
                        <a:solidFill>
                          <a:schemeClr val="tx1"/>
                        </a:solidFill>
                        <a:miter lim="800000"/>
                        <a:headEnd type="none" w="med" len="med"/>
                        <a:tailEnd type="none" w="med" len="med"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56" name="Group 36"/>
                <p:cNvGrpSpPr/>
                <p:nvPr/>
              </p:nvGrpSpPr>
              <p:grpSpPr>
                <a:xfrm>
                  <a:off x="6652151" y="3524732"/>
                  <a:ext cx="1549107" cy="593624"/>
                  <a:chOff x="725817" y="2270701"/>
                  <a:chExt cx="1889082" cy="593624"/>
                </a:xfrm>
              </p:grpSpPr>
              <p:sp>
                <p:nvSpPr>
                  <p:cNvPr id="57" name="Rectangle 37"/>
                  <p:cNvSpPr/>
                  <p:nvPr/>
                </p:nvSpPr>
                <p:spPr>
                  <a:xfrm>
                    <a:off x="725817" y="2270701"/>
                    <a:ext cx="1889082" cy="246221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ctr"/>
                    <a:r>
                      <a:rPr lang="zh-CN" altLang="en-US" sz="1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8" name="Rectangle 54"/>
                  <p:cNvSpPr/>
                  <p:nvPr/>
                </p:nvSpPr>
                <p:spPr>
                  <a:xfrm>
                    <a:off x="725817" y="2516922"/>
                    <a:ext cx="1889082" cy="34740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点击此处编辑内容点击此处编辑内容</a:t>
                    </a:r>
                    <a:b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</a:b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</a:t>
                    </a:r>
                    <a:endParaRPr lang="zh-CN" altLang="en-US" sz="9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39" name="Group 6"/>
              <p:cNvGrpSpPr/>
              <p:nvPr/>
            </p:nvGrpSpPr>
            <p:grpSpPr>
              <a:xfrm>
                <a:off x="8845325" y="1755251"/>
                <a:ext cx="2448156" cy="2910018"/>
                <a:chOff x="8845325" y="1755251"/>
                <a:chExt cx="2448156" cy="2910018"/>
              </a:xfrm>
            </p:grpSpPr>
            <p:sp>
              <p:nvSpPr>
                <p:cNvPr id="40" name="Trapezoid 51"/>
                <p:cNvSpPr/>
                <p:nvPr/>
              </p:nvSpPr>
              <p:spPr>
                <a:xfrm rot="10800000">
                  <a:off x="8845325" y="2980372"/>
                  <a:ext cx="2448154" cy="106052"/>
                </a:xfrm>
                <a:prstGeom prst="trapezoid">
                  <a:avLst/>
                </a:prstGeom>
                <a:pattFill prst="dkDnDiag">
                  <a:fgClr>
                    <a:schemeClr val="accent4">
                      <a:lumMod val="50000"/>
                    </a:schemeClr>
                  </a:fgClr>
                  <a:bgClr>
                    <a:schemeClr val="accent4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1" name="Trapezoid 52"/>
                <p:cNvSpPr/>
                <p:nvPr/>
              </p:nvSpPr>
              <p:spPr>
                <a:xfrm rot="10800000">
                  <a:off x="9301099" y="4559217"/>
                  <a:ext cx="1549106" cy="106052"/>
                </a:xfrm>
                <a:prstGeom prst="trapezoid">
                  <a:avLst/>
                </a:prstGeom>
                <a:pattFill prst="dkDnDiag">
                  <a:fgClr>
                    <a:schemeClr val="accent4">
                      <a:lumMod val="50000"/>
                    </a:schemeClr>
                  </a:fgClr>
                  <a:bgClr>
                    <a:schemeClr val="accent4">
                      <a:lumMod val="75000"/>
                    </a:schemeClr>
                  </a:bgClr>
                </a:pattFill>
                <a:ln w="3175"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Arrow: Up 53"/>
                <p:cNvSpPr/>
                <p:nvPr/>
              </p:nvSpPr>
              <p:spPr>
                <a:xfrm>
                  <a:off x="8845327" y="1755251"/>
                  <a:ext cx="2448154" cy="2801165"/>
                </a:xfrm>
                <a:prstGeom prst="upArrow">
                  <a:avLst>
                    <a:gd name="adj1" fmla="val 50000"/>
                    <a:gd name="adj2" fmla="val 50000"/>
                  </a:avLst>
                </a:prstGeom>
                <a:solidFill>
                  <a:schemeClr val="accent4"/>
                </a:solidFill>
                <a:ln w="3175" cap="flat" cmpd="sng" algn="ctr">
                  <a:noFill/>
                  <a:prstDash val="solid"/>
                </a:ln>
                <a:effectLst>
                  <a:outerShdw dist="25400" dir="5400000" algn="ctr" rotWithShape="0">
                    <a:prstClr val="black">
                      <a:alpha val="1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Freeform: Shape 60"/>
                <p:cNvSpPr/>
                <p:nvPr/>
              </p:nvSpPr>
              <p:spPr bwMode="auto">
                <a:xfrm>
                  <a:off x="9767895" y="2518501"/>
                  <a:ext cx="603010" cy="379981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  <a:gd name="T22" fmla="*/ 2318 h 2362"/>
                    <a:gd name="T23" fmla="*/ 2318 h 2362"/>
                    <a:gd name="T24" fmla="*/ 2318 h 2362"/>
                    <a:gd name="T25" fmla="*/ 2318 h 2362"/>
                    <a:gd name="T26" fmla="*/ 2318 h 2362"/>
                    <a:gd name="T27" fmla="*/ 2318 h 2362"/>
                    <a:gd name="T28" fmla="*/ 2318 h 2362"/>
                    <a:gd name="T29" fmla="*/ 2318 h 2362"/>
                    <a:gd name="T30" fmla="*/ 2318 h 2362"/>
                    <a:gd name="T31" fmla="*/ 2318 h 2362"/>
                    <a:gd name="T32" fmla="*/ 2318 h 2362"/>
                    <a:gd name="T33" fmla="*/ 2318 h 2362"/>
                    <a:gd name="T34" fmla="*/ 2318 h 2362"/>
                    <a:gd name="T35" fmla="*/ 2318 h 2362"/>
                    <a:gd name="T36" fmla="*/ 2318 h 2362"/>
                    <a:gd name="T37" fmla="*/ 2318 h 2362"/>
                    <a:gd name="T38" fmla="*/ 2318 h 2362"/>
                    <a:gd name="T39" fmla="*/ 2318 h 2362"/>
                    <a:gd name="T40" fmla="*/ 2318 h 2362"/>
                    <a:gd name="T41" fmla="*/ 2318 h 2362"/>
                    <a:gd name="T42" fmla="*/ 2318 h 2362"/>
                    <a:gd name="T43" fmla="*/ 2318 h 2362"/>
                    <a:gd name="T44" fmla="*/ 2318 h 2362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1600" h="21600">
                      <a:moveTo>
                        <a:pt x="15525" y="6170"/>
                      </a:moveTo>
                      <a:lnTo>
                        <a:pt x="15525" y="1853"/>
                      </a:lnTo>
                      <a:cubicBezTo>
                        <a:pt x="15525" y="834"/>
                        <a:pt x="15002" y="0"/>
                        <a:pt x="14363" y="0"/>
                      </a:cubicBezTo>
                      <a:lnTo>
                        <a:pt x="1162" y="0"/>
                      </a:lnTo>
                      <a:cubicBezTo>
                        <a:pt x="523" y="0"/>
                        <a:pt x="0" y="834"/>
                        <a:pt x="0" y="1853"/>
                      </a:cubicBezTo>
                      <a:lnTo>
                        <a:pt x="0" y="19747"/>
                      </a:lnTo>
                      <a:cubicBezTo>
                        <a:pt x="0" y="20766"/>
                        <a:pt x="523" y="21600"/>
                        <a:pt x="1162" y="21600"/>
                      </a:cubicBezTo>
                      <a:lnTo>
                        <a:pt x="14363" y="21600"/>
                      </a:lnTo>
                      <a:cubicBezTo>
                        <a:pt x="15002" y="21600"/>
                        <a:pt x="15525" y="20766"/>
                        <a:pt x="15525" y="19747"/>
                      </a:cubicBezTo>
                      <a:lnTo>
                        <a:pt x="15525" y="15485"/>
                      </a:lnTo>
                      <a:lnTo>
                        <a:pt x="15525" y="15543"/>
                      </a:lnTo>
                      <a:lnTo>
                        <a:pt x="21600" y="20086"/>
                      </a:lnTo>
                      <a:lnTo>
                        <a:pt x="21600" y="1586"/>
                      </a:lnTo>
                      <a:lnTo>
                        <a:pt x="15525" y="6170"/>
                      </a:lnTo>
                      <a:close/>
                      <a:moveTo>
                        <a:pt x="15525" y="6170"/>
                      </a:move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49" name="Group 57"/>
                <p:cNvGrpSpPr/>
                <p:nvPr/>
              </p:nvGrpSpPr>
              <p:grpSpPr>
                <a:xfrm>
                  <a:off x="9301096" y="3524732"/>
                  <a:ext cx="1549107" cy="593624"/>
                  <a:chOff x="725817" y="2270701"/>
                  <a:chExt cx="1889082" cy="593624"/>
                </a:xfrm>
              </p:grpSpPr>
              <p:sp>
                <p:nvSpPr>
                  <p:cNvPr id="50" name="Rectangle 58"/>
                  <p:cNvSpPr/>
                  <p:nvPr/>
                </p:nvSpPr>
                <p:spPr>
                  <a:xfrm>
                    <a:off x="725817" y="2270701"/>
                    <a:ext cx="1889082" cy="246221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ctr"/>
                    <a:r>
                      <a:rPr lang="zh-CN" altLang="en-US" sz="1600" b="1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rPr>
                      <a:t>单击编辑标题</a:t>
                    </a:r>
                    <a:endParaRPr lang="zh-CN" altLang="en-US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51" name="Rectangle 62"/>
                  <p:cNvSpPr/>
                  <p:nvPr/>
                </p:nvSpPr>
                <p:spPr>
                  <a:xfrm>
                    <a:off x="725817" y="2516922"/>
                    <a:ext cx="1889082" cy="347403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normAutofit fontScale="77500" lnSpcReduction="20000"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点击此处编辑内容点击此处编辑内容</a:t>
                    </a:r>
                    <a:b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</a:br>
                    <a:r>
                      <a:rPr lang="zh-CN" altLang="en-US" sz="90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rPr>
                      <a:t>点击此处编辑内容</a:t>
                    </a:r>
                    <a:endParaRPr lang="zh-CN" altLang="en-US" sz="900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endParaRPr>
                  </a:p>
                </p:txBody>
              </p:sp>
            </p:grpSp>
          </p:grpSp>
        </p:grpSp>
        <p:grpSp>
          <p:nvGrpSpPr>
            <p:cNvPr id="21" name="Group 42"/>
            <p:cNvGrpSpPr/>
            <p:nvPr/>
          </p:nvGrpSpPr>
          <p:grpSpPr>
            <a:xfrm>
              <a:off x="1446648" y="4473789"/>
              <a:ext cx="9298705" cy="857260"/>
              <a:chOff x="1768931" y="3638220"/>
              <a:chExt cx="9298705" cy="857260"/>
            </a:xfrm>
          </p:grpSpPr>
          <p:grpSp>
            <p:nvGrpSpPr>
              <p:cNvPr id="22" name="Group 46"/>
              <p:cNvGrpSpPr/>
              <p:nvPr/>
            </p:nvGrpSpPr>
            <p:grpSpPr>
              <a:xfrm>
                <a:off x="1768931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32" name="TextBox 77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单击编辑标题</a:t>
                  </a:r>
                  <a:endParaRPr lang="zh-CN" altLang="en-US" sz="1400" b="1" dirty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3" name="TextBox 78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点击此处编辑内容点击此处编辑内容 </a:t>
                  </a:r>
                  <a:b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</a:b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</a:t>
                  </a:r>
                  <a:endParaRPr lang="zh-CN" altLang="en-US" sz="1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3" name="Group 50"/>
              <p:cNvGrpSpPr/>
              <p:nvPr/>
            </p:nvGrpSpPr>
            <p:grpSpPr>
              <a:xfrm>
                <a:off x="4130785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30" name="TextBox 75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2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单击编辑标题</a:t>
                  </a:r>
                  <a:endParaRPr lang="zh-CN" altLang="en-US" sz="1400" b="1" dirty="0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TextBox 76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点击此处编辑内容点击此处编辑内容 </a:t>
                  </a:r>
                  <a:b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</a:b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</a:t>
                  </a:r>
                  <a:endParaRPr lang="zh-CN" altLang="en-US" sz="1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4" name="Group 68"/>
              <p:cNvGrpSpPr/>
              <p:nvPr/>
            </p:nvGrpSpPr>
            <p:grpSpPr>
              <a:xfrm>
                <a:off x="6492639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8" name="TextBox 73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3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单击编辑标题</a:t>
                  </a:r>
                  <a:endParaRPr lang="zh-CN" altLang="en-US" sz="1400" b="1" dirty="0">
                    <a:solidFill>
                      <a:schemeClr val="accent3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9" name="TextBox 74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点击此处编辑内容点击此处编辑内容 </a:t>
                  </a:r>
                  <a:b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</a:b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</a:t>
                  </a:r>
                  <a:endParaRPr lang="zh-CN" altLang="en-US" sz="1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  <p:grpSp>
            <p:nvGrpSpPr>
              <p:cNvPr id="25" name="Group 69"/>
              <p:cNvGrpSpPr/>
              <p:nvPr/>
            </p:nvGrpSpPr>
            <p:grpSpPr>
              <a:xfrm>
                <a:off x="8854493" y="3638220"/>
                <a:ext cx="2213143" cy="857260"/>
                <a:chOff x="1732858" y="5001250"/>
                <a:chExt cx="2213143" cy="857260"/>
              </a:xfrm>
            </p:grpSpPr>
            <p:sp>
              <p:nvSpPr>
                <p:cNvPr id="26" name="TextBox 71"/>
                <p:cNvSpPr txBox="1"/>
                <p:nvPr/>
              </p:nvSpPr>
              <p:spPr bwMode="auto">
                <a:xfrm>
                  <a:off x="1732858" y="5001250"/>
                  <a:ext cx="2213143" cy="2830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marL="0" lvl="1" algn="ctr"/>
                  <a:r>
                    <a:rPr lang="zh-CN" altLang="en-US" sz="1400" b="1">
                      <a:solidFill>
                        <a:schemeClr val="accent4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单击编辑标题</a:t>
                  </a:r>
                  <a:endParaRPr lang="zh-CN" altLang="en-US" sz="1400" b="1" dirty="0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7" name="TextBox 72"/>
                <p:cNvSpPr txBox="1"/>
                <p:nvPr/>
              </p:nvSpPr>
              <p:spPr bwMode="auto">
                <a:xfrm>
                  <a:off x="1732858" y="5284280"/>
                  <a:ext cx="2213143" cy="574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0" tIns="0" rIns="0" bIns="0" anchor="ctr" anchorCtr="1">
                  <a:normAutofit/>
                  <a:scene3d>
                    <a:camera prst="orthographicFront"/>
                    <a:lightRig rig="threePt" dir="t"/>
                  </a:scene3d>
                  <a:sp3d>
                    <a:bevelT w="0" h="0"/>
                  </a:sp3d>
                </a:bodyPr>
                <a:lstStyle/>
                <a:p>
                  <a:pPr algn="ctr">
                    <a:lnSpc>
                      <a:spcPct val="120000"/>
                    </a:lnSpc>
                    <a:defRPr/>
                  </a:pP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点击此处编辑内容点击此处编辑内容 </a:t>
                  </a:r>
                  <a:b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</a:br>
                  <a:r>
                    <a:rPr lang="zh-CN" altLang="en-US" sz="1000"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点击此处编辑内容</a:t>
                  </a:r>
                  <a:endParaRPr lang="zh-CN" altLang="en-US" sz="1000" dirty="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选题背景与意义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074593" y="2355555"/>
            <a:ext cx="3894277" cy="3474289"/>
            <a:chOff x="3640618" y="1371730"/>
            <a:chExt cx="4892478" cy="4364834"/>
          </a:xfrm>
        </p:grpSpPr>
        <p:sp>
          <p:nvSpPr>
            <p:cNvPr id="35" name="Color 3"/>
            <p:cNvSpPr/>
            <p:nvPr/>
          </p:nvSpPr>
          <p:spPr bwMode="auto">
            <a:xfrm>
              <a:off x="4434278" y="3816465"/>
              <a:ext cx="1550931" cy="161487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31" y="294"/>
                  </a:moveTo>
                  <a:cubicBezTo>
                    <a:pt x="441" y="301"/>
                    <a:pt x="450" y="310"/>
                    <a:pt x="457" y="321"/>
                  </a:cubicBezTo>
                  <a:cubicBezTo>
                    <a:pt x="468" y="337"/>
                    <a:pt x="468" y="337"/>
                    <a:pt x="468" y="337"/>
                  </a:cubicBezTo>
                  <a:cubicBezTo>
                    <a:pt x="468" y="166"/>
                    <a:pt x="468" y="166"/>
                    <a:pt x="468" y="166"/>
                  </a:cubicBezTo>
                  <a:cubicBezTo>
                    <a:pt x="468" y="86"/>
                    <a:pt x="396" y="12"/>
                    <a:pt x="308" y="1"/>
                  </a:cubicBezTo>
                  <a:cubicBezTo>
                    <a:pt x="301" y="0"/>
                    <a:pt x="294" y="0"/>
                    <a:pt x="287" y="0"/>
                  </a:cubicBezTo>
                  <a:cubicBezTo>
                    <a:pt x="231" y="0"/>
                    <a:pt x="182" y="28"/>
                    <a:pt x="161" y="73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1" y="77"/>
                    <a:pt x="161" y="77"/>
                    <a:pt x="161" y="77"/>
                  </a:cubicBezTo>
                  <a:cubicBezTo>
                    <a:pt x="161" y="78"/>
                    <a:pt x="161" y="78"/>
                    <a:pt x="161" y="79"/>
                  </a:cubicBezTo>
                  <a:cubicBezTo>
                    <a:pt x="161" y="81"/>
                    <a:pt x="159" y="83"/>
                    <a:pt x="157" y="82"/>
                  </a:cubicBezTo>
                  <a:cubicBezTo>
                    <a:pt x="156" y="82"/>
                    <a:pt x="156" y="82"/>
                    <a:pt x="155" y="82"/>
                  </a:cubicBezTo>
                  <a:cubicBezTo>
                    <a:pt x="154" y="82"/>
                    <a:pt x="154" y="82"/>
                    <a:pt x="154" y="82"/>
                  </a:cubicBezTo>
                  <a:cubicBezTo>
                    <a:pt x="154" y="82"/>
                    <a:pt x="154" y="82"/>
                    <a:pt x="153" y="82"/>
                  </a:cubicBezTo>
                  <a:cubicBezTo>
                    <a:pt x="151" y="81"/>
                    <a:pt x="148" y="81"/>
                    <a:pt x="146" y="81"/>
                  </a:cubicBezTo>
                  <a:cubicBezTo>
                    <a:pt x="140" y="80"/>
                    <a:pt x="135" y="80"/>
                    <a:pt x="130" y="80"/>
                  </a:cubicBezTo>
                  <a:cubicBezTo>
                    <a:pt x="97" y="80"/>
                    <a:pt x="67" y="91"/>
                    <a:pt x="43" y="112"/>
                  </a:cubicBezTo>
                  <a:cubicBezTo>
                    <a:pt x="18" y="134"/>
                    <a:pt x="3" y="165"/>
                    <a:pt x="2" y="199"/>
                  </a:cubicBezTo>
                  <a:cubicBezTo>
                    <a:pt x="0" y="253"/>
                    <a:pt x="40" y="298"/>
                    <a:pt x="78" y="322"/>
                  </a:cubicBezTo>
                  <a:cubicBezTo>
                    <a:pt x="88" y="329"/>
                    <a:pt x="88" y="329"/>
                    <a:pt x="88" y="329"/>
                  </a:cubicBezTo>
                  <a:cubicBezTo>
                    <a:pt x="87" y="317"/>
                    <a:pt x="87" y="317"/>
                    <a:pt x="87" y="317"/>
                  </a:cubicBezTo>
                  <a:cubicBezTo>
                    <a:pt x="84" y="281"/>
                    <a:pt x="97" y="247"/>
                    <a:pt x="122" y="224"/>
                  </a:cubicBezTo>
                  <a:cubicBezTo>
                    <a:pt x="127" y="219"/>
                    <a:pt x="127" y="219"/>
                    <a:pt x="127" y="219"/>
                  </a:cubicBezTo>
                  <a:cubicBezTo>
                    <a:pt x="124" y="217"/>
                    <a:pt x="124" y="217"/>
                    <a:pt x="124" y="217"/>
                  </a:cubicBezTo>
                  <a:cubicBezTo>
                    <a:pt x="128" y="220"/>
                    <a:pt x="131" y="222"/>
                    <a:pt x="135" y="224"/>
                  </a:cubicBezTo>
                  <a:cubicBezTo>
                    <a:pt x="134" y="224"/>
                    <a:pt x="134" y="224"/>
                    <a:pt x="134" y="224"/>
                  </a:cubicBezTo>
                  <a:cubicBezTo>
                    <a:pt x="131" y="226"/>
                    <a:pt x="131" y="226"/>
                    <a:pt x="131" y="226"/>
                  </a:cubicBezTo>
                  <a:cubicBezTo>
                    <a:pt x="101" y="252"/>
                    <a:pt x="88" y="293"/>
                    <a:pt x="97" y="332"/>
                  </a:cubicBezTo>
                  <a:cubicBezTo>
                    <a:pt x="110" y="387"/>
                    <a:pt x="161" y="427"/>
                    <a:pt x="218" y="427"/>
                  </a:cubicBezTo>
                  <a:cubicBezTo>
                    <a:pt x="225" y="427"/>
                    <a:pt x="231" y="426"/>
                    <a:pt x="238" y="425"/>
                  </a:cubicBezTo>
                  <a:cubicBezTo>
                    <a:pt x="243" y="424"/>
                    <a:pt x="247" y="423"/>
                    <a:pt x="252" y="422"/>
                  </a:cubicBezTo>
                  <a:cubicBezTo>
                    <a:pt x="258" y="420"/>
                    <a:pt x="258" y="420"/>
                    <a:pt x="258" y="420"/>
                  </a:cubicBezTo>
                  <a:cubicBezTo>
                    <a:pt x="256" y="414"/>
                    <a:pt x="256" y="414"/>
                    <a:pt x="256" y="414"/>
                  </a:cubicBezTo>
                  <a:cubicBezTo>
                    <a:pt x="253" y="404"/>
                    <a:pt x="252" y="394"/>
                    <a:pt x="252" y="383"/>
                  </a:cubicBezTo>
                  <a:cubicBezTo>
                    <a:pt x="252" y="357"/>
                    <a:pt x="261" y="331"/>
                    <a:pt x="278" y="311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2" y="289"/>
                    <a:pt x="269" y="272"/>
                    <a:pt x="269" y="254"/>
                  </a:cubicBezTo>
                  <a:cubicBezTo>
                    <a:pt x="269" y="210"/>
                    <a:pt x="290" y="170"/>
                    <a:pt x="326" y="148"/>
                  </a:cubicBezTo>
                  <a:cubicBezTo>
                    <a:pt x="329" y="145"/>
                    <a:pt x="329" y="145"/>
                    <a:pt x="329" y="145"/>
                  </a:cubicBezTo>
                  <a:cubicBezTo>
                    <a:pt x="329" y="144"/>
                    <a:pt x="329" y="144"/>
                    <a:pt x="329" y="144"/>
                  </a:cubicBezTo>
                  <a:cubicBezTo>
                    <a:pt x="330" y="148"/>
                    <a:pt x="332" y="152"/>
                    <a:pt x="334" y="156"/>
                  </a:cubicBezTo>
                  <a:cubicBezTo>
                    <a:pt x="332" y="153"/>
                    <a:pt x="332" y="153"/>
                    <a:pt x="332" y="153"/>
                  </a:cubicBezTo>
                  <a:cubicBezTo>
                    <a:pt x="327" y="156"/>
                    <a:pt x="327" y="156"/>
                    <a:pt x="327" y="156"/>
                  </a:cubicBezTo>
                  <a:cubicBezTo>
                    <a:pt x="295" y="177"/>
                    <a:pt x="277" y="214"/>
                    <a:pt x="277" y="254"/>
                  </a:cubicBezTo>
                  <a:cubicBezTo>
                    <a:pt x="277" y="301"/>
                    <a:pt x="301" y="342"/>
                    <a:pt x="340" y="360"/>
                  </a:cubicBezTo>
                  <a:cubicBezTo>
                    <a:pt x="342" y="361"/>
                    <a:pt x="343" y="363"/>
                    <a:pt x="342" y="365"/>
                  </a:cubicBezTo>
                  <a:cubicBezTo>
                    <a:pt x="341" y="367"/>
                    <a:pt x="338" y="368"/>
                    <a:pt x="336" y="367"/>
                  </a:cubicBezTo>
                  <a:cubicBezTo>
                    <a:pt x="317" y="358"/>
                    <a:pt x="300" y="343"/>
                    <a:pt x="288" y="324"/>
                  </a:cubicBezTo>
                  <a:cubicBezTo>
                    <a:pt x="284" y="316"/>
                    <a:pt x="284" y="316"/>
                    <a:pt x="284" y="316"/>
                  </a:cubicBezTo>
                  <a:cubicBezTo>
                    <a:pt x="278" y="324"/>
                    <a:pt x="278" y="324"/>
                    <a:pt x="278" y="324"/>
                  </a:cubicBezTo>
                  <a:cubicBezTo>
                    <a:pt x="266" y="341"/>
                    <a:pt x="260" y="362"/>
                    <a:pt x="260" y="383"/>
                  </a:cubicBezTo>
                  <a:cubicBezTo>
                    <a:pt x="260" y="440"/>
                    <a:pt x="306" y="487"/>
                    <a:pt x="364" y="487"/>
                  </a:cubicBezTo>
                  <a:cubicBezTo>
                    <a:pt x="421" y="487"/>
                    <a:pt x="468" y="440"/>
                    <a:pt x="468" y="383"/>
                  </a:cubicBezTo>
                  <a:cubicBezTo>
                    <a:pt x="468" y="350"/>
                    <a:pt x="453" y="320"/>
                    <a:pt x="426" y="300"/>
                  </a:cubicBezTo>
                  <a:cubicBezTo>
                    <a:pt x="425" y="299"/>
                    <a:pt x="425" y="298"/>
                    <a:pt x="425" y="297"/>
                  </a:cubicBezTo>
                  <a:cubicBezTo>
                    <a:pt x="425" y="296"/>
                    <a:pt x="425" y="295"/>
                    <a:pt x="425" y="294"/>
                  </a:cubicBezTo>
                  <a:cubicBezTo>
                    <a:pt x="427" y="293"/>
                    <a:pt x="429" y="292"/>
                    <a:pt x="431" y="2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/>
            </a:p>
          </p:txBody>
        </p:sp>
        <p:sp>
          <p:nvSpPr>
            <p:cNvPr id="36" name="Color 2"/>
            <p:cNvSpPr/>
            <p:nvPr/>
          </p:nvSpPr>
          <p:spPr bwMode="auto">
            <a:xfrm>
              <a:off x="4214590" y="2986889"/>
              <a:ext cx="1770618" cy="132304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4" h="399">
                  <a:moveTo>
                    <a:pt x="365" y="140"/>
                  </a:moveTo>
                  <a:cubicBezTo>
                    <a:pt x="384" y="127"/>
                    <a:pt x="406" y="120"/>
                    <a:pt x="430" y="120"/>
                  </a:cubicBezTo>
                  <a:cubicBezTo>
                    <a:pt x="467" y="120"/>
                    <a:pt x="502" y="138"/>
                    <a:pt x="523" y="169"/>
                  </a:cubicBezTo>
                  <a:cubicBezTo>
                    <a:pt x="534" y="186"/>
                    <a:pt x="534" y="186"/>
                    <a:pt x="534" y="186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523" y="17"/>
                    <a:pt x="523" y="17"/>
                    <a:pt x="523" y="17"/>
                  </a:cubicBezTo>
                  <a:cubicBezTo>
                    <a:pt x="496" y="57"/>
                    <a:pt x="444" y="83"/>
                    <a:pt x="388" y="83"/>
                  </a:cubicBezTo>
                  <a:cubicBezTo>
                    <a:pt x="326" y="83"/>
                    <a:pt x="271" y="52"/>
                    <a:pt x="247" y="5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0" y="2"/>
                    <a:pt x="240" y="2"/>
                    <a:pt x="240" y="2"/>
                  </a:cubicBezTo>
                  <a:cubicBezTo>
                    <a:pt x="195" y="14"/>
                    <a:pt x="164" y="55"/>
                    <a:pt x="164" y="102"/>
                  </a:cubicBezTo>
                  <a:cubicBezTo>
                    <a:pt x="164" y="109"/>
                    <a:pt x="165" y="116"/>
                    <a:pt x="166" y="123"/>
                  </a:cubicBezTo>
                  <a:cubicBezTo>
                    <a:pt x="166" y="124"/>
                    <a:pt x="166" y="125"/>
                    <a:pt x="165" y="126"/>
                  </a:cubicBezTo>
                  <a:cubicBezTo>
                    <a:pt x="165" y="127"/>
                    <a:pt x="164" y="127"/>
                    <a:pt x="163" y="127"/>
                  </a:cubicBezTo>
                  <a:cubicBezTo>
                    <a:pt x="161" y="128"/>
                    <a:pt x="159" y="126"/>
                    <a:pt x="158" y="124"/>
                  </a:cubicBezTo>
                  <a:cubicBezTo>
                    <a:pt x="157" y="117"/>
                    <a:pt x="156" y="109"/>
                    <a:pt x="156" y="102"/>
                  </a:cubicBezTo>
                  <a:cubicBezTo>
                    <a:pt x="156" y="94"/>
                    <a:pt x="157" y="86"/>
                    <a:pt x="158" y="78"/>
                  </a:cubicBezTo>
                  <a:cubicBezTo>
                    <a:pt x="160" y="73"/>
                    <a:pt x="160" y="73"/>
                    <a:pt x="160" y="73"/>
                  </a:cubicBezTo>
                  <a:cubicBezTo>
                    <a:pt x="155" y="71"/>
                    <a:pt x="155" y="71"/>
                    <a:pt x="155" y="71"/>
                  </a:cubicBezTo>
                  <a:cubicBezTo>
                    <a:pt x="144" y="67"/>
                    <a:pt x="133" y="64"/>
                    <a:pt x="123" y="63"/>
                  </a:cubicBezTo>
                  <a:cubicBezTo>
                    <a:pt x="118" y="63"/>
                    <a:pt x="114" y="63"/>
                    <a:pt x="110" y="63"/>
                  </a:cubicBezTo>
                  <a:cubicBezTo>
                    <a:pt x="84" y="63"/>
                    <a:pt x="59" y="72"/>
                    <a:pt x="39" y="89"/>
                  </a:cubicBezTo>
                  <a:cubicBezTo>
                    <a:pt x="16" y="109"/>
                    <a:pt x="2" y="138"/>
                    <a:pt x="1" y="171"/>
                  </a:cubicBezTo>
                  <a:cubicBezTo>
                    <a:pt x="0" y="196"/>
                    <a:pt x="6" y="221"/>
                    <a:pt x="20" y="242"/>
                  </a:cubicBezTo>
                  <a:cubicBezTo>
                    <a:pt x="25" y="251"/>
                    <a:pt x="25" y="251"/>
                    <a:pt x="25" y="251"/>
                  </a:cubicBezTo>
                  <a:cubicBezTo>
                    <a:pt x="30" y="242"/>
                    <a:pt x="30" y="242"/>
                    <a:pt x="30" y="242"/>
                  </a:cubicBezTo>
                  <a:cubicBezTo>
                    <a:pt x="42" y="219"/>
                    <a:pt x="61" y="201"/>
                    <a:pt x="84" y="190"/>
                  </a:cubicBezTo>
                  <a:cubicBezTo>
                    <a:pt x="86" y="189"/>
                    <a:pt x="89" y="190"/>
                    <a:pt x="89" y="192"/>
                  </a:cubicBezTo>
                  <a:cubicBezTo>
                    <a:pt x="90" y="193"/>
                    <a:pt x="90" y="194"/>
                    <a:pt x="90" y="195"/>
                  </a:cubicBezTo>
                  <a:cubicBezTo>
                    <a:pt x="89" y="196"/>
                    <a:pt x="89" y="197"/>
                    <a:pt x="88" y="197"/>
                  </a:cubicBezTo>
                  <a:cubicBezTo>
                    <a:pt x="50" y="215"/>
                    <a:pt x="26" y="252"/>
                    <a:pt x="24" y="295"/>
                  </a:cubicBezTo>
                  <a:cubicBezTo>
                    <a:pt x="23" y="332"/>
                    <a:pt x="38" y="368"/>
                    <a:pt x="65" y="394"/>
                  </a:cubicBezTo>
                  <a:cubicBezTo>
                    <a:pt x="71" y="399"/>
                    <a:pt x="71" y="399"/>
                    <a:pt x="71" y="399"/>
                  </a:cubicBezTo>
                  <a:cubicBezTo>
                    <a:pt x="75" y="392"/>
                    <a:pt x="75" y="392"/>
                    <a:pt x="75" y="392"/>
                  </a:cubicBezTo>
                  <a:cubicBezTo>
                    <a:pt x="82" y="378"/>
                    <a:pt x="92" y="366"/>
                    <a:pt x="104" y="355"/>
                  </a:cubicBezTo>
                  <a:cubicBezTo>
                    <a:pt x="129" y="334"/>
                    <a:pt x="161" y="322"/>
                    <a:pt x="196" y="322"/>
                  </a:cubicBezTo>
                  <a:cubicBezTo>
                    <a:pt x="201" y="322"/>
                    <a:pt x="207" y="322"/>
                    <a:pt x="212" y="323"/>
                  </a:cubicBezTo>
                  <a:cubicBezTo>
                    <a:pt x="213" y="323"/>
                    <a:pt x="213" y="323"/>
                    <a:pt x="214" y="323"/>
                  </a:cubicBezTo>
                  <a:cubicBezTo>
                    <a:pt x="218" y="323"/>
                    <a:pt x="218" y="323"/>
                    <a:pt x="218" y="323"/>
                  </a:cubicBezTo>
                  <a:cubicBezTo>
                    <a:pt x="220" y="320"/>
                    <a:pt x="220" y="320"/>
                    <a:pt x="220" y="320"/>
                  </a:cubicBezTo>
                  <a:cubicBezTo>
                    <a:pt x="245" y="265"/>
                    <a:pt x="307" y="235"/>
                    <a:pt x="375" y="243"/>
                  </a:cubicBezTo>
                  <a:cubicBezTo>
                    <a:pt x="437" y="251"/>
                    <a:pt x="493" y="289"/>
                    <a:pt x="522" y="342"/>
                  </a:cubicBezTo>
                  <a:cubicBezTo>
                    <a:pt x="534" y="363"/>
                    <a:pt x="534" y="363"/>
                    <a:pt x="534" y="363"/>
                  </a:cubicBezTo>
                  <a:cubicBezTo>
                    <a:pt x="534" y="232"/>
                    <a:pt x="534" y="232"/>
                    <a:pt x="534" y="232"/>
                  </a:cubicBezTo>
                  <a:cubicBezTo>
                    <a:pt x="534" y="174"/>
                    <a:pt x="487" y="128"/>
                    <a:pt x="430" y="128"/>
                  </a:cubicBezTo>
                  <a:cubicBezTo>
                    <a:pt x="407" y="128"/>
                    <a:pt x="385" y="135"/>
                    <a:pt x="366" y="149"/>
                  </a:cubicBezTo>
                  <a:cubicBezTo>
                    <a:pt x="363" y="152"/>
                    <a:pt x="363" y="152"/>
                    <a:pt x="363" y="152"/>
                  </a:cubicBezTo>
                  <a:cubicBezTo>
                    <a:pt x="364" y="153"/>
                    <a:pt x="364" y="153"/>
                    <a:pt x="364" y="153"/>
                  </a:cubicBezTo>
                  <a:cubicBezTo>
                    <a:pt x="362" y="149"/>
                    <a:pt x="361" y="145"/>
                    <a:pt x="359" y="141"/>
                  </a:cubicBezTo>
                  <a:cubicBezTo>
                    <a:pt x="360" y="144"/>
                    <a:pt x="360" y="144"/>
                    <a:pt x="360" y="144"/>
                  </a:cubicBezTo>
                  <a:lnTo>
                    <a:pt x="365" y="1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/>
            </a:p>
          </p:txBody>
        </p:sp>
        <p:sp>
          <p:nvSpPr>
            <p:cNvPr id="37" name="Color 1"/>
            <p:cNvSpPr/>
            <p:nvPr/>
          </p:nvSpPr>
          <p:spPr bwMode="auto">
            <a:xfrm>
              <a:off x="4294926" y="1676960"/>
              <a:ext cx="1690286" cy="1601755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3">
                  <a:moveTo>
                    <a:pt x="414" y="177"/>
                  </a:moveTo>
                  <a:cubicBezTo>
                    <a:pt x="449" y="180"/>
                    <a:pt x="479" y="198"/>
                    <a:pt x="499" y="226"/>
                  </a:cubicBezTo>
                  <a:cubicBezTo>
                    <a:pt x="510" y="243"/>
                    <a:pt x="510" y="243"/>
                    <a:pt x="510" y="243"/>
                  </a:cubicBezTo>
                  <a:cubicBezTo>
                    <a:pt x="510" y="124"/>
                    <a:pt x="510" y="124"/>
                    <a:pt x="510" y="124"/>
                  </a:cubicBezTo>
                  <a:cubicBezTo>
                    <a:pt x="510" y="77"/>
                    <a:pt x="494" y="0"/>
                    <a:pt x="390" y="0"/>
                  </a:cubicBezTo>
                  <a:cubicBezTo>
                    <a:pt x="321" y="0"/>
                    <a:pt x="217" y="63"/>
                    <a:pt x="202" y="181"/>
                  </a:cubicBezTo>
                  <a:cubicBezTo>
                    <a:pt x="199" y="202"/>
                    <a:pt x="200" y="222"/>
                    <a:pt x="206" y="240"/>
                  </a:cubicBezTo>
                  <a:cubicBezTo>
                    <a:pt x="207" y="244"/>
                    <a:pt x="207" y="244"/>
                    <a:pt x="207" y="244"/>
                  </a:cubicBezTo>
                  <a:cubicBezTo>
                    <a:pt x="210" y="244"/>
                    <a:pt x="210" y="244"/>
                    <a:pt x="210" y="244"/>
                  </a:cubicBezTo>
                  <a:cubicBezTo>
                    <a:pt x="205" y="244"/>
                    <a:pt x="200" y="244"/>
                    <a:pt x="195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7" y="238"/>
                    <a:pt x="197" y="238"/>
                    <a:pt x="197" y="238"/>
                  </a:cubicBezTo>
                  <a:cubicBezTo>
                    <a:pt x="192" y="220"/>
                    <a:pt x="191" y="201"/>
                    <a:pt x="194" y="180"/>
                  </a:cubicBezTo>
                  <a:cubicBezTo>
                    <a:pt x="194" y="179"/>
                    <a:pt x="194" y="179"/>
                    <a:pt x="194" y="178"/>
                  </a:cubicBezTo>
                  <a:cubicBezTo>
                    <a:pt x="194" y="177"/>
                    <a:pt x="194" y="176"/>
                    <a:pt x="194" y="175"/>
                  </a:cubicBezTo>
                  <a:cubicBezTo>
                    <a:pt x="195" y="167"/>
                    <a:pt x="195" y="167"/>
                    <a:pt x="195" y="167"/>
                  </a:cubicBezTo>
                  <a:cubicBezTo>
                    <a:pt x="187" y="169"/>
                    <a:pt x="187" y="169"/>
                    <a:pt x="187" y="169"/>
                  </a:cubicBezTo>
                  <a:cubicBezTo>
                    <a:pt x="145" y="176"/>
                    <a:pt x="106" y="209"/>
                    <a:pt x="84" y="255"/>
                  </a:cubicBezTo>
                  <a:cubicBezTo>
                    <a:pt x="70" y="284"/>
                    <a:pt x="64" y="315"/>
                    <a:pt x="66" y="346"/>
                  </a:cubicBezTo>
                  <a:cubicBezTo>
                    <a:pt x="67" y="347"/>
                    <a:pt x="66" y="349"/>
                    <a:pt x="64" y="350"/>
                  </a:cubicBezTo>
                  <a:cubicBezTo>
                    <a:pt x="64" y="350"/>
                    <a:pt x="64" y="350"/>
                    <a:pt x="64" y="350"/>
                  </a:cubicBezTo>
                  <a:cubicBezTo>
                    <a:pt x="26" y="367"/>
                    <a:pt x="2" y="405"/>
                    <a:pt x="0" y="448"/>
                  </a:cubicBezTo>
                  <a:cubicBezTo>
                    <a:pt x="0" y="456"/>
                    <a:pt x="0" y="464"/>
                    <a:pt x="2" y="473"/>
                  </a:cubicBezTo>
                  <a:cubicBezTo>
                    <a:pt x="3" y="483"/>
                    <a:pt x="3" y="483"/>
                    <a:pt x="3" y="483"/>
                  </a:cubicBezTo>
                  <a:cubicBezTo>
                    <a:pt x="11" y="477"/>
                    <a:pt x="11" y="477"/>
                    <a:pt x="11" y="477"/>
                  </a:cubicBezTo>
                  <a:cubicBezTo>
                    <a:pt x="33" y="459"/>
                    <a:pt x="59" y="450"/>
                    <a:pt x="86" y="450"/>
                  </a:cubicBezTo>
                  <a:cubicBezTo>
                    <a:pt x="91" y="450"/>
                    <a:pt x="95" y="450"/>
                    <a:pt x="99" y="450"/>
                  </a:cubicBezTo>
                  <a:cubicBezTo>
                    <a:pt x="111" y="452"/>
                    <a:pt x="122" y="454"/>
                    <a:pt x="132" y="458"/>
                  </a:cubicBezTo>
                  <a:cubicBezTo>
                    <a:pt x="138" y="461"/>
                    <a:pt x="138" y="461"/>
                    <a:pt x="138" y="461"/>
                  </a:cubicBezTo>
                  <a:cubicBezTo>
                    <a:pt x="140" y="455"/>
                    <a:pt x="140" y="455"/>
                    <a:pt x="140" y="455"/>
                  </a:cubicBezTo>
                  <a:cubicBezTo>
                    <a:pt x="153" y="423"/>
                    <a:pt x="179" y="399"/>
                    <a:pt x="212" y="390"/>
                  </a:cubicBezTo>
                  <a:cubicBezTo>
                    <a:pt x="217" y="388"/>
                    <a:pt x="217" y="388"/>
                    <a:pt x="217" y="388"/>
                  </a:cubicBezTo>
                  <a:cubicBezTo>
                    <a:pt x="216" y="382"/>
                    <a:pt x="216" y="382"/>
                    <a:pt x="216" y="382"/>
                  </a:cubicBezTo>
                  <a:cubicBezTo>
                    <a:pt x="212" y="372"/>
                    <a:pt x="211" y="361"/>
                    <a:pt x="211" y="351"/>
                  </a:cubicBezTo>
                  <a:cubicBezTo>
                    <a:pt x="211" y="348"/>
                    <a:pt x="213" y="347"/>
                    <a:pt x="215" y="347"/>
                  </a:cubicBezTo>
                  <a:cubicBezTo>
                    <a:pt x="217" y="347"/>
                    <a:pt x="219" y="348"/>
                    <a:pt x="219" y="351"/>
                  </a:cubicBezTo>
                  <a:cubicBezTo>
                    <a:pt x="219" y="416"/>
                    <a:pt x="284" y="470"/>
                    <a:pt x="364" y="470"/>
                  </a:cubicBezTo>
                  <a:cubicBezTo>
                    <a:pt x="444" y="470"/>
                    <a:pt x="510" y="416"/>
                    <a:pt x="510" y="351"/>
                  </a:cubicBezTo>
                  <a:cubicBezTo>
                    <a:pt x="510" y="289"/>
                    <a:pt x="510" y="289"/>
                    <a:pt x="510" y="289"/>
                  </a:cubicBezTo>
                  <a:cubicBezTo>
                    <a:pt x="510" y="232"/>
                    <a:pt x="463" y="185"/>
                    <a:pt x="407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3" y="185"/>
                    <a:pt x="403" y="185"/>
                    <a:pt x="403" y="185"/>
                  </a:cubicBezTo>
                  <a:cubicBezTo>
                    <a:pt x="404" y="183"/>
                    <a:pt x="405" y="181"/>
                    <a:pt x="406" y="180"/>
                  </a:cubicBezTo>
                  <a:cubicBezTo>
                    <a:pt x="407" y="177"/>
                    <a:pt x="408" y="175"/>
                    <a:pt x="409" y="172"/>
                  </a:cubicBezTo>
                  <a:cubicBezTo>
                    <a:pt x="407" y="176"/>
                    <a:pt x="407" y="176"/>
                    <a:pt x="407" y="176"/>
                  </a:cubicBezTo>
                  <a:lnTo>
                    <a:pt x="414" y="17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/>
            </a:p>
          </p:txBody>
        </p:sp>
        <p:sp>
          <p:nvSpPr>
            <p:cNvPr id="38" name="Color 3"/>
            <p:cNvSpPr/>
            <p:nvPr/>
          </p:nvSpPr>
          <p:spPr bwMode="auto">
            <a:xfrm>
              <a:off x="6191783" y="3816465"/>
              <a:ext cx="1550931" cy="161487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  <a:gd name="T108" fmla="*/ 2318 h 2362"/>
                <a:gd name="T109" fmla="*/ 2318 h 2362"/>
                <a:gd name="T110" fmla="*/ 2318 h 2362"/>
                <a:gd name="T111" fmla="*/ 2318 h 2362"/>
                <a:gd name="T112" fmla="*/ 2318 h 2362"/>
                <a:gd name="T113" fmla="*/ 2318 h 2362"/>
                <a:gd name="T114" fmla="*/ 2318 h 2362"/>
                <a:gd name="T115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8" h="487">
                  <a:moveTo>
                    <a:pt x="466" y="199"/>
                  </a:moveTo>
                  <a:cubicBezTo>
                    <a:pt x="465" y="165"/>
                    <a:pt x="450" y="134"/>
                    <a:pt x="424" y="112"/>
                  </a:cubicBezTo>
                  <a:cubicBezTo>
                    <a:pt x="401" y="91"/>
                    <a:pt x="371" y="80"/>
                    <a:pt x="338" y="80"/>
                  </a:cubicBezTo>
                  <a:cubicBezTo>
                    <a:pt x="333" y="80"/>
                    <a:pt x="327" y="80"/>
                    <a:pt x="322" y="81"/>
                  </a:cubicBezTo>
                  <a:cubicBezTo>
                    <a:pt x="320" y="81"/>
                    <a:pt x="317" y="81"/>
                    <a:pt x="314" y="82"/>
                  </a:cubicBezTo>
                  <a:cubicBezTo>
                    <a:pt x="314" y="82"/>
                    <a:pt x="314" y="82"/>
                    <a:pt x="314" y="82"/>
                  </a:cubicBezTo>
                  <a:cubicBezTo>
                    <a:pt x="312" y="82"/>
                    <a:pt x="312" y="82"/>
                    <a:pt x="312" y="82"/>
                  </a:cubicBezTo>
                  <a:cubicBezTo>
                    <a:pt x="312" y="82"/>
                    <a:pt x="312" y="82"/>
                    <a:pt x="311" y="82"/>
                  </a:cubicBezTo>
                  <a:cubicBezTo>
                    <a:pt x="309" y="83"/>
                    <a:pt x="307" y="81"/>
                    <a:pt x="307" y="79"/>
                  </a:cubicBezTo>
                  <a:cubicBezTo>
                    <a:pt x="307" y="78"/>
                    <a:pt x="307" y="78"/>
                    <a:pt x="307" y="77"/>
                  </a:cubicBezTo>
                  <a:cubicBezTo>
                    <a:pt x="308" y="75"/>
                    <a:pt x="308" y="75"/>
                    <a:pt x="308" y="75"/>
                  </a:cubicBezTo>
                  <a:cubicBezTo>
                    <a:pt x="307" y="73"/>
                    <a:pt x="307" y="73"/>
                    <a:pt x="307" y="73"/>
                  </a:cubicBezTo>
                  <a:cubicBezTo>
                    <a:pt x="285" y="28"/>
                    <a:pt x="237" y="0"/>
                    <a:pt x="181" y="0"/>
                  </a:cubicBezTo>
                  <a:cubicBezTo>
                    <a:pt x="174" y="0"/>
                    <a:pt x="167" y="0"/>
                    <a:pt x="160" y="1"/>
                  </a:cubicBezTo>
                  <a:cubicBezTo>
                    <a:pt x="72" y="12"/>
                    <a:pt x="0" y="86"/>
                    <a:pt x="0" y="166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1" y="321"/>
                    <a:pt x="11" y="321"/>
                    <a:pt x="11" y="321"/>
                  </a:cubicBezTo>
                  <a:cubicBezTo>
                    <a:pt x="18" y="310"/>
                    <a:pt x="27" y="301"/>
                    <a:pt x="37" y="294"/>
                  </a:cubicBezTo>
                  <a:cubicBezTo>
                    <a:pt x="38" y="292"/>
                    <a:pt x="41" y="293"/>
                    <a:pt x="42" y="294"/>
                  </a:cubicBezTo>
                  <a:cubicBezTo>
                    <a:pt x="43" y="295"/>
                    <a:pt x="43" y="296"/>
                    <a:pt x="43" y="297"/>
                  </a:cubicBezTo>
                  <a:cubicBezTo>
                    <a:pt x="43" y="298"/>
                    <a:pt x="42" y="299"/>
                    <a:pt x="42" y="300"/>
                  </a:cubicBezTo>
                  <a:cubicBezTo>
                    <a:pt x="15" y="320"/>
                    <a:pt x="0" y="350"/>
                    <a:pt x="0" y="383"/>
                  </a:cubicBezTo>
                  <a:cubicBezTo>
                    <a:pt x="0" y="440"/>
                    <a:pt x="47" y="487"/>
                    <a:pt x="104" y="487"/>
                  </a:cubicBezTo>
                  <a:cubicBezTo>
                    <a:pt x="161" y="487"/>
                    <a:pt x="208" y="440"/>
                    <a:pt x="208" y="383"/>
                  </a:cubicBezTo>
                  <a:cubicBezTo>
                    <a:pt x="208" y="362"/>
                    <a:pt x="202" y="341"/>
                    <a:pt x="189" y="324"/>
                  </a:cubicBezTo>
                  <a:cubicBezTo>
                    <a:pt x="184" y="316"/>
                    <a:pt x="184" y="316"/>
                    <a:pt x="184" y="316"/>
                  </a:cubicBezTo>
                  <a:cubicBezTo>
                    <a:pt x="179" y="324"/>
                    <a:pt x="179" y="324"/>
                    <a:pt x="179" y="324"/>
                  </a:cubicBezTo>
                  <a:cubicBezTo>
                    <a:pt x="167" y="343"/>
                    <a:pt x="151" y="358"/>
                    <a:pt x="131" y="367"/>
                  </a:cubicBezTo>
                  <a:cubicBezTo>
                    <a:pt x="129" y="368"/>
                    <a:pt x="127" y="367"/>
                    <a:pt x="126" y="365"/>
                  </a:cubicBezTo>
                  <a:cubicBezTo>
                    <a:pt x="125" y="363"/>
                    <a:pt x="126" y="361"/>
                    <a:pt x="128" y="360"/>
                  </a:cubicBezTo>
                  <a:cubicBezTo>
                    <a:pt x="166" y="342"/>
                    <a:pt x="191" y="301"/>
                    <a:pt x="191" y="254"/>
                  </a:cubicBezTo>
                  <a:cubicBezTo>
                    <a:pt x="191" y="214"/>
                    <a:pt x="172" y="177"/>
                    <a:pt x="141" y="156"/>
                  </a:cubicBezTo>
                  <a:cubicBezTo>
                    <a:pt x="136" y="153"/>
                    <a:pt x="136" y="153"/>
                    <a:pt x="136" y="153"/>
                  </a:cubicBezTo>
                  <a:cubicBezTo>
                    <a:pt x="134" y="156"/>
                    <a:pt x="134" y="156"/>
                    <a:pt x="134" y="156"/>
                  </a:cubicBezTo>
                  <a:cubicBezTo>
                    <a:pt x="136" y="152"/>
                    <a:pt x="138" y="148"/>
                    <a:pt x="139" y="144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8"/>
                    <a:pt x="142" y="148"/>
                    <a:pt x="142" y="148"/>
                  </a:cubicBezTo>
                  <a:cubicBezTo>
                    <a:pt x="178" y="170"/>
                    <a:pt x="199" y="210"/>
                    <a:pt x="199" y="254"/>
                  </a:cubicBezTo>
                  <a:cubicBezTo>
                    <a:pt x="199" y="272"/>
                    <a:pt x="196" y="289"/>
                    <a:pt x="189" y="305"/>
                  </a:cubicBezTo>
                  <a:cubicBezTo>
                    <a:pt x="188" y="308"/>
                    <a:pt x="188" y="308"/>
                    <a:pt x="188" y="30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207" y="331"/>
                    <a:pt x="216" y="357"/>
                    <a:pt x="216" y="383"/>
                  </a:cubicBezTo>
                  <a:cubicBezTo>
                    <a:pt x="216" y="394"/>
                    <a:pt x="215" y="404"/>
                    <a:pt x="212" y="414"/>
                  </a:cubicBezTo>
                  <a:cubicBezTo>
                    <a:pt x="210" y="420"/>
                    <a:pt x="210" y="420"/>
                    <a:pt x="210" y="420"/>
                  </a:cubicBezTo>
                  <a:cubicBezTo>
                    <a:pt x="216" y="422"/>
                    <a:pt x="216" y="422"/>
                    <a:pt x="216" y="422"/>
                  </a:cubicBezTo>
                  <a:cubicBezTo>
                    <a:pt x="220" y="423"/>
                    <a:pt x="225" y="424"/>
                    <a:pt x="230" y="425"/>
                  </a:cubicBezTo>
                  <a:cubicBezTo>
                    <a:pt x="236" y="426"/>
                    <a:pt x="243" y="427"/>
                    <a:pt x="250" y="427"/>
                  </a:cubicBezTo>
                  <a:cubicBezTo>
                    <a:pt x="307" y="427"/>
                    <a:pt x="357" y="387"/>
                    <a:pt x="370" y="332"/>
                  </a:cubicBezTo>
                  <a:cubicBezTo>
                    <a:pt x="380" y="293"/>
                    <a:pt x="367" y="252"/>
                    <a:pt x="337" y="226"/>
                  </a:cubicBezTo>
                  <a:cubicBezTo>
                    <a:pt x="334" y="224"/>
                    <a:pt x="334" y="224"/>
                    <a:pt x="334" y="224"/>
                  </a:cubicBezTo>
                  <a:cubicBezTo>
                    <a:pt x="333" y="224"/>
                    <a:pt x="333" y="224"/>
                    <a:pt x="333" y="224"/>
                  </a:cubicBezTo>
                  <a:cubicBezTo>
                    <a:pt x="336" y="222"/>
                    <a:pt x="340" y="220"/>
                    <a:pt x="343" y="217"/>
                  </a:cubicBezTo>
                  <a:cubicBezTo>
                    <a:pt x="341" y="219"/>
                    <a:pt x="341" y="219"/>
                    <a:pt x="341" y="219"/>
                  </a:cubicBezTo>
                  <a:cubicBezTo>
                    <a:pt x="346" y="224"/>
                    <a:pt x="346" y="224"/>
                    <a:pt x="346" y="224"/>
                  </a:cubicBezTo>
                  <a:cubicBezTo>
                    <a:pt x="371" y="247"/>
                    <a:pt x="384" y="281"/>
                    <a:pt x="381" y="317"/>
                  </a:cubicBezTo>
                  <a:cubicBezTo>
                    <a:pt x="380" y="329"/>
                    <a:pt x="380" y="329"/>
                    <a:pt x="380" y="329"/>
                  </a:cubicBezTo>
                  <a:cubicBezTo>
                    <a:pt x="390" y="322"/>
                    <a:pt x="390" y="322"/>
                    <a:pt x="390" y="322"/>
                  </a:cubicBezTo>
                  <a:cubicBezTo>
                    <a:pt x="428" y="298"/>
                    <a:pt x="468" y="253"/>
                    <a:pt x="466" y="1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/>
            </a:p>
          </p:txBody>
        </p:sp>
        <p:sp>
          <p:nvSpPr>
            <p:cNvPr id="39" name="Color 2"/>
            <p:cNvSpPr/>
            <p:nvPr/>
          </p:nvSpPr>
          <p:spPr bwMode="auto">
            <a:xfrm>
              <a:off x="6191782" y="2986889"/>
              <a:ext cx="1770618" cy="132304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34" h="399">
                  <a:moveTo>
                    <a:pt x="450" y="190"/>
                  </a:moveTo>
                  <a:cubicBezTo>
                    <a:pt x="473" y="201"/>
                    <a:pt x="492" y="219"/>
                    <a:pt x="504" y="242"/>
                  </a:cubicBezTo>
                  <a:cubicBezTo>
                    <a:pt x="509" y="251"/>
                    <a:pt x="509" y="251"/>
                    <a:pt x="509" y="251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28" y="221"/>
                    <a:pt x="534" y="196"/>
                    <a:pt x="533" y="171"/>
                  </a:cubicBezTo>
                  <a:cubicBezTo>
                    <a:pt x="532" y="138"/>
                    <a:pt x="518" y="109"/>
                    <a:pt x="495" y="89"/>
                  </a:cubicBezTo>
                  <a:cubicBezTo>
                    <a:pt x="475" y="72"/>
                    <a:pt x="450" y="63"/>
                    <a:pt x="423" y="63"/>
                  </a:cubicBezTo>
                  <a:cubicBezTo>
                    <a:pt x="419" y="63"/>
                    <a:pt x="415" y="63"/>
                    <a:pt x="411" y="63"/>
                  </a:cubicBezTo>
                  <a:cubicBezTo>
                    <a:pt x="400" y="64"/>
                    <a:pt x="389" y="67"/>
                    <a:pt x="379" y="71"/>
                  </a:cubicBezTo>
                  <a:cubicBezTo>
                    <a:pt x="374" y="73"/>
                    <a:pt x="374" y="73"/>
                    <a:pt x="374" y="73"/>
                  </a:cubicBezTo>
                  <a:cubicBezTo>
                    <a:pt x="375" y="78"/>
                    <a:pt x="375" y="78"/>
                    <a:pt x="375" y="78"/>
                  </a:cubicBezTo>
                  <a:cubicBezTo>
                    <a:pt x="377" y="86"/>
                    <a:pt x="378" y="94"/>
                    <a:pt x="378" y="102"/>
                  </a:cubicBezTo>
                  <a:cubicBezTo>
                    <a:pt x="378" y="109"/>
                    <a:pt x="377" y="117"/>
                    <a:pt x="376" y="124"/>
                  </a:cubicBezTo>
                  <a:cubicBezTo>
                    <a:pt x="375" y="126"/>
                    <a:pt x="374" y="127"/>
                    <a:pt x="372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7"/>
                    <a:pt x="369" y="127"/>
                    <a:pt x="368" y="126"/>
                  </a:cubicBezTo>
                  <a:cubicBezTo>
                    <a:pt x="368" y="125"/>
                    <a:pt x="367" y="124"/>
                    <a:pt x="368" y="123"/>
                  </a:cubicBezTo>
                  <a:cubicBezTo>
                    <a:pt x="369" y="116"/>
                    <a:pt x="370" y="109"/>
                    <a:pt x="370" y="102"/>
                  </a:cubicBezTo>
                  <a:cubicBezTo>
                    <a:pt x="370" y="55"/>
                    <a:pt x="339" y="14"/>
                    <a:pt x="294" y="2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7" y="5"/>
                    <a:pt x="287" y="5"/>
                    <a:pt x="287" y="5"/>
                  </a:cubicBezTo>
                  <a:cubicBezTo>
                    <a:pt x="263" y="52"/>
                    <a:pt x="207" y="83"/>
                    <a:pt x="146" y="83"/>
                  </a:cubicBezTo>
                  <a:cubicBezTo>
                    <a:pt x="90" y="83"/>
                    <a:pt x="38" y="57"/>
                    <a:pt x="11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11" y="169"/>
                    <a:pt x="11" y="169"/>
                    <a:pt x="11" y="169"/>
                  </a:cubicBezTo>
                  <a:cubicBezTo>
                    <a:pt x="32" y="138"/>
                    <a:pt x="67" y="120"/>
                    <a:pt x="104" y="120"/>
                  </a:cubicBezTo>
                  <a:cubicBezTo>
                    <a:pt x="127" y="120"/>
                    <a:pt x="150" y="127"/>
                    <a:pt x="168" y="140"/>
                  </a:cubicBezTo>
                  <a:cubicBezTo>
                    <a:pt x="174" y="144"/>
                    <a:pt x="174" y="144"/>
                    <a:pt x="174" y="144"/>
                  </a:cubicBezTo>
                  <a:cubicBezTo>
                    <a:pt x="175" y="141"/>
                    <a:pt x="175" y="141"/>
                    <a:pt x="175" y="141"/>
                  </a:cubicBezTo>
                  <a:cubicBezTo>
                    <a:pt x="173" y="145"/>
                    <a:pt x="171" y="149"/>
                    <a:pt x="170" y="153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67" y="149"/>
                    <a:pt x="167" y="149"/>
                    <a:pt x="167" y="149"/>
                  </a:cubicBezTo>
                  <a:cubicBezTo>
                    <a:pt x="149" y="135"/>
                    <a:pt x="127" y="128"/>
                    <a:pt x="104" y="128"/>
                  </a:cubicBezTo>
                  <a:cubicBezTo>
                    <a:pt x="47" y="128"/>
                    <a:pt x="0" y="174"/>
                    <a:pt x="0" y="232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11" y="342"/>
                    <a:pt x="11" y="342"/>
                    <a:pt x="11" y="342"/>
                  </a:cubicBezTo>
                  <a:cubicBezTo>
                    <a:pt x="40" y="289"/>
                    <a:pt x="97" y="251"/>
                    <a:pt x="159" y="243"/>
                  </a:cubicBezTo>
                  <a:cubicBezTo>
                    <a:pt x="227" y="235"/>
                    <a:pt x="289" y="265"/>
                    <a:pt x="314" y="320"/>
                  </a:cubicBezTo>
                  <a:cubicBezTo>
                    <a:pt x="316" y="323"/>
                    <a:pt x="316" y="323"/>
                    <a:pt x="316" y="323"/>
                  </a:cubicBezTo>
                  <a:cubicBezTo>
                    <a:pt x="320" y="323"/>
                    <a:pt x="320" y="323"/>
                    <a:pt x="320" y="323"/>
                  </a:cubicBezTo>
                  <a:cubicBezTo>
                    <a:pt x="320" y="323"/>
                    <a:pt x="321" y="323"/>
                    <a:pt x="322" y="323"/>
                  </a:cubicBezTo>
                  <a:cubicBezTo>
                    <a:pt x="327" y="322"/>
                    <a:pt x="333" y="322"/>
                    <a:pt x="338" y="322"/>
                  </a:cubicBezTo>
                  <a:cubicBezTo>
                    <a:pt x="373" y="322"/>
                    <a:pt x="404" y="334"/>
                    <a:pt x="430" y="355"/>
                  </a:cubicBezTo>
                  <a:cubicBezTo>
                    <a:pt x="442" y="366"/>
                    <a:pt x="452" y="378"/>
                    <a:pt x="459" y="392"/>
                  </a:cubicBezTo>
                  <a:cubicBezTo>
                    <a:pt x="463" y="399"/>
                    <a:pt x="463" y="399"/>
                    <a:pt x="463" y="399"/>
                  </a:cubicBezTo>
                  <a:cubicBezTo>
                    <a:pt x="468" y="394"/>
                    <a:pt x="468" y="394"/>
                    <a:pt x="468" y="394"/>
                  </a:cubicBezTo>
                  <a:cubicBezTo>
                    <a:pt x="496" y="368"/>
                    <a:pt x="511" y="332"/>
                    <a:pt x="510" y="295"/>
                  </a:cubicBezTo>
                  <a:cubicBezTo>
                    <a:pt x="508" y="252"/>
                    <a:pt x="484" y="215"/>
                    <a:pt x="446" y="197"/>
                  </a:cubicBezTo>
                  <a:cubicBezTo>
                    <a:pt x="445" y="197"/>
                    <a:pt x="444" y="196"/>
                    <a:pt x="444" y="195"/>
                  </a:cubicBezTo>
                  <a:cubicBezTo>
                    <a:pt x="444" y="194"/>
                    <a:pt x="444" y="193"/>
                    <a:pt x="444" y="192"/>
                  </a:cubicBezTo>
                  <a:cubicBezTo>
                    <a:pt x="445" y="190"/>
                    <a:pt x="447" y="189"/>
                    <a:pt x="450" y="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/>
            </a:p>
          </p:txBody>
        </p:sp>
        <p:sp>
          <p:nvSpPr>
            <p:cNvPr id="40" name="Color 1"/>
            <p:cNvSpPr/>
            <p:nvPr/>
          </p:nvSpPr>
          <p:spPr bwMode="auto">
            <a:xfrm>
              <a:off x="6191783" y="1676960"/>
              <a:ext cx="1690286" cy="1601755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10" h="483">
                  <a:moveTo>
                    <a:pt x="510" y="448"/>
                  </a:moveTo>
                  <a:cubicBezTo>
                    <a:pt x="508" y="405"/>
                    <a:pt x="484" y="367"/>
                    <a:pt x="446" y="350"/>
                  </a:cubicBezTo>
                  <a:cubicBezTo>
                    <a:pt x="446" y="350"/>
                    <a:pt x="446" y="350"/>
                    <a:pt x="446" y="350"/>
                  </a:cubicBezTo>
                  <a:cubicBezTo>
                    <a:pt x="444" y="349"/>
                    <a:pt x="443" y="347"/>
                    <a:pt x="443" y="346"/>
                  </a:cubicBezTo>
                  <a:cubicBezTo>
                    <a:pt x="446" y="315"/>
                    <a:pt x="440" y="284"/>
                    <a:pt x="426" y="255"/>
                  </a:cubicBezTo>
                  <a:cubicBezTo>
                    <a:pt x="404" y="209"/>
                    <a:pt x="364" y="176"/>
                    <a:pt x="322" y="169"/>
                  </a:cubicBezTo>
                  <a:cubicBezTo>
                    <a:pt x="314" y="167"/>
                    <a:pt x="314" y="167"/>
                    <a:pt x="314" y="167"/>
                  </a:cubicBezTo>
                  <a:cubicBezTo>
                    <a:pt x="315" y="175"/>
                    <a:pt x="315" y="175"/>
                    <a:pt x="315" y="175"/>
                  </a:cubicBezTo>
                  <a:cubicBezTo>
                    <a:pt x="316" y="177"/>
                    <a:pt x="316" y="178"/>
                    <a:pt x="316" y="179"/>
                  </a:cubicBezTo>
                  <a:cubicBezTo>
                    <a:pt x="316" y="180"/>
                    <a:pt x="316" y="180"/>
                    <a:pt x="316" y="180"/>
                  </a:cubicBezTo>
                  <a:cubicBezTo>
                    <a:pt x="319" y="201"/>
                    <a:pt x="318" y="220"/>
                    <a:pt x="313" y="238"/>
                  </a:cubicBezTo>
                  <a:cubicBezTo>
                    <a:pt x="311" y="244"/>
                    <a:pt x="311" y="244"/>
                    <a:pt x="311" y="244"/>
                  </a:cubicBezTo>
                  <a:cubicBezTo>
                    <a:pt x="315" y="245"/>
                    <a:pt x="315" y="245"/>
                    <a:pt x="315" y="245"/>
                  </a:cubicBezTo>
                  <a:cubicBezTo>
                    <a:pt x="310" y="244"/>
                    <a:pt x="305" y="244"/>
                    <a:pt x="300" y="244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04" y="240"/>
                    <a:pt x="304" y="240"/>
                    <a:pt x="304" y="240"/>
                  </a:cubicBezTo>
                  <a:cubicBezTo>
                    <a:pt x="309" y="222"/>
                    <a:pt x="311" y="202"/>
                    <a:pt x="308" y="181"/>
                  </a:cubicBezTo>
                  <a:cubicBezTo>
                    <a:pt x="293" y="63"/>
                    <a:pt x="189" y="0"/>
                    <a:pt x="120" y="0"/>
                  </a:cubicBezTo>
                  <a:cubicBezTo>
                    <a:pt x="16" y="0"/>
                    <a:pt x="0" y="77"/>
                    <a:pt x="0" y="12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30" y="198"/>
                    <a:pt x="61" y="180"/>
                    <a:pt x="95" y="177"/>
                  </a:cubicBezTo>
                  <a:cubicBezTo>
                    <a:pt x="102" y="176"/>
                    <a:pt x="102" y="176"/>
                    <a:pt x="102" y="176"/>
                  </a:cubicBezTo>
                  <a:cubicBezTo>
                    <a:pt x="101" y="172"/>
                    <a:pt x="101" y="172"/>
                    <a:pt x="101" y="172"/>
                  </a:cubicBezTo>
                  <a:cubicBezTo>
                    <a:pt x="102" y="175"/>
                    <a:pt x="103" y="177"/>
                    <a:pt x="104" y="180"/>
                  </a:cubicBezTo>
                  <a:cubicBezTo>
                    <a:pt x="105" y="181"/>
                    <a:pt x="106" y="183"/>
                    <a:pt x="107" y="185"/>
                  </a:cubicBezTo>
                  <a:cubicBezTo>
                    <a:pt x="107" y="185"/>
                    <a:pt x="107" y="185"/>
                    <a:pt x="107" y="185"/>
                  </a:cubicBezTo>
                  <a:cubicBezTo>
                    <a:pt x="103" y="185"/>
                    <a:pt x="103" y="185"/>
                    <a:pt x="103" y="185"/>
                  </a:cubicBezTo>
                  <a:cubicBezTo>
                    <a:pt x="46" y="185"/>
                    <a:pt x="0" y="232"/>
                    <a:pt x="0" y="289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0" y="416"/>
                    <a:pt x="65" y="470"/>
                    <a:pt x="146" y="470"/>
                  </a:cubicBezTo>
                  <a:cubicBezTo>
                    <a:pt x="226" y="470"/>
                    <a:pt x="291" y="416"/>
                    <a:pt x="291" y="351"/>
                  </a:cubicBezTo>
                  <a:cubicBezTo>
                    <a:pt x="291" y="348"/>
                    <a:pt x="293" y="347"/>
                    <a:pt x="295" y="347"/>
                  </a:cubicBezTo>
                  <a:cubicBezTo>
                    <a:pt x="297" y="347"/>
                    <a:pt x="299" y="348"/>
                    <a:pt x="299" y="351"/>
                  </a:cubicBezTo>
                  <a:cubicBezTo>
                    <a:pt x="299" y="361"/>
                    <a:pt x="297" y="372"/>
                    <a:pt x="294" y="382"/>
                  </a:cubicBezTo>
                  <a:cubicBezTo>
                    <a:pt x="292" y="388"/>
                    <a:pt x="292" y="388"/>
                    <a:pt x="292" y="388"/>
                  </a:cubicBezTo>
                  <a:cubicBezTo>
                    <a:pt x="298" y="390"/>
                    <a:pt x="298" y="390"/>
                    <a:pt x="298" y="390"/>
                  </a:cubicBezTo>
                  <a:cubicBezTo>
                    <a:pt x="331" y="399"/>
                    <a:pt x="357" y="423"/>
                    <a:pt x="370" y="455"/>
                  </a:cubicBezTo>
                  <a:cubicBezTo>
                    <a:pt x="372" y="461"/>
                    <a:pt x="372" y="461"/>
                    <a:pt x="372" y="461"/>
                  </a:cubicBezTo>
                  <a:cubicBezTo>
                    <a:pt x="377" y="458"/>
                    <a:pt x="377" y="458"/>
                    <a:pt x="377" y="458"/>
                  </a:cubicBezTo>
                  <a:cubicBezTo>
                    <a:pt x="388" y="454"/>
                    <a:pt x="399" y="452"/>
                    <a:pt x="410" y="450"/>
                  </a:cubicBezTo>
                  <a:cubicBezTo>
                    <a:pt x="415" y="450"/>
                    <a:pt x="419" y="450"/>
                    <a:pt x="423" y="450"/>
                  </a:cubicBezTo>
                  <a:cubicBezTo>
                    <a:pt x="451" y="450"/>
                    <a:pt x="477" y="459"/>
                    <a:pt x="498" y="477"/>
                  </a:cubicBezTo>
                  <a:cubicBezTo>
                    <a:pt x="506" y="483"/>
                    <a:pt x="506" y="483"/>
                    <a:pt x="506" y="483"/>
                  </a:cubicBezTo>
                  <a:cubicBezTo>
                    <a:pt x="508" y="473"/>
                    <a:pt x="508" y="473"/>
                    <a:pt x="508" y="473"/>
                  </a:cubicBezTo>
                  <a:cubicBezTo>
                    <a:pt x="509" y="464"/>
                    <a:pt x="510" y="456"/>
                    <a:pt x="510" y="4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1" rIns="91440" bIns="45721" numCol="1" anchor="t" anchorCtr="0" compatLnSpc="1"/>
            <a:lstStyle/>
            <a:p>
              <a:endParaRPr lang="en-US" sz="1800"/>
            </a:p>
          </p:txBody>
        </p:sp>
        <p:grpSp>
          <p:nvGrpSpPr>
            <p:cNvPr id="41" name="Group 139"/>
            <p:cNvGrpSpPr/>
            <p:nvPr/>
          </p:nvGrpSpPr>
          <p:grpSpPr>
            <a:xfrm>
              <a:off x="4165409" y="1631054"/>
              <a:ext cx="3842901" cy="3846178"/>
              <a:chOff x="4446520" y="2334033"/>
              <a:chExt cx="3298959" cy="3301772"/>
            </a:xfrm>
          </p:grpSpPr>
          <p:sp>
            <p:nvSpPr>
              <p:cNvPr id="54" name="Left Outline"/>
              <p:cNvSpPr>
                <a:spLocks noEditPoints="1"/>
              </p:cNvSpPr>
              <p:nvPr/>
            </p:nvSpPr>
            <p:spPr bwMode="auto">
              <a:xfrm>
                <a:off x="4446520" y="2334034"/>
                <a:ext cx="1603035" cy="3301771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3" h="1160">
                    <a:moveTo>
                      <a:pt x="385" y="563"/>
                    </a:moveTo>
                    <a:cubicBezTo>
                      <a:pt x="390" y="579"/>
                      <a:pt x="388" y="597"/>
                      <a:pt x="380" y="613"/>
                    </a:cubicBezTo>
                    <a:cubicBezTo>
                      <a:pt x="378" y="616"/>
                      <a:pt x="375" y="617"/>
                      <a:pt x="372" y="615"/>
                    </a:cubicBezTo>
                    <a:cubicBezTo>
                      <a:pt x="369" y="614"/>
                      <a:pt x="368" y="610"/>
                      <a:pt x="369" y="607"/>
                    </a:cubicBezTo>
                    <a:cubicBezTo>
                      <a:pt x="384" y="580"/>
                      <a:pt x="373" y="545"/>
                      <a:pt x="345" y="531"/>
                    </a:cubicBezTo>
                    <a:cubicBezTo>
                      <a:pt x="342" y="529"/>
                      <a:pt x="341" y="526"/>
                      <a:pt x="343" y="523"/>
                    </a:cubicBezTo>
                    <a:cubicBezTo>
                      <a:pt x="344" y="521"/>
                      <a:pt x="346" y="520"/>
                      <a:pt x="348" y="520"/>
                    </a:cubicBezTo>
                    <a:cubicBezTo>
                      <a:pt x="349" y="520"/>
                      <a:pt x="350" y="520"/>
                      <a:pt x="351" y="520"/>
                    </a:cubicBezTo>
                    <a:cubicBezTo>
                      <a:pt x="362" y="526"/>
                      <a:pt x="371" y="534"/>
                      <a:pt x="377" y="544"/>
                    </a:cubicBezTo>
                    <a:cubicBezTo>
                      <a:pt x="397" y="530"/>
                      <a:pt x="420" y="523"/>
                      <a:pt x="445" y="523"/>
                    </a:cubicBezTo>
                    <a:cubicBezTo>
                      <a:pt x="485" y="523"/>
                      <a:pt x="521" y="543"/>
                      <a:pt x="543" y="575"/>
                    </a:cubicBezTo>
                    <a:cubicBezTo>
                      <a:pt x="543" y="429"/>
                      <a:pt x="543" y="429"/>
                      <a:pt x="543" y="429"/>
                    </a:cubicBezTo>
                    <a:cubicBezTo>
                      <a:pt x="515" y="470"/>
                      <a:pt x="463" y="498"/>
                      <a:pt x="403" y="498"/>
                    </a:cubicBezTo>
                    <a:cubicBezTo>
                      <a:pt x="337" y="498"/>
                      <a:pt x="281" y="464"/>
                      <a:pt x="256" y="416"/>
                    </a:cubicBezTo>
                    <a:cubicBezTo>
                      <a:pt x="214" y="428"/>
                      <a:pt x="185" y="467"/>
                      <a:pt x="185" y="511"/>
                    </a:cubicBezTo>
                    <a:cubicBezTo>
                      <a:pt x="185" y="517"/>
                      <a:pt x="186" y="524"/>
                      <a:pt x="187" y="530"/>
                    </a:cubicBezTo>
                    <a:cubicBezTo>
                      <a:pt x="188" y="536"/>
                      <a:pt x="185" y="541"/>
                      <a:pt x="179" y="542"/>
                    </a:cubicBezTo>
                    <a:cubicBezTo>
                      <a:pt x="174" y="543"/>
                      <a:pt x="168" y="540"/>
                      <a:pt x="167" y="534"/>
                    </a:cubicBezTo>
                    <a:cubicBezTo>
                      <a:pt x="166" y="527"/>
                      <a:pt x="165" y="519"/>
                      <a:pt x="165" y="511"/>
                    </a:cubicBezTo>
                    <a:cubicBezTo>
                      <a:pt x="165" y="502"/>
                      <a:pt x="166" y="494"/>
                      <a:pt x="168" y="486"/>
                    </a:cubicBezTo>
                    <a:cubicBezTo>
                      <a:pt x="158" y="482"/>
                      <a:pt x="147" y="479"/>
                      <a:pt x="137" y="478"/>
                    </a:cubicBezTo>
                    <a:cubicBezTo>
                      <a:pt x="108" y="475"/>
                      <a:pt x="80" y="484"/>
                      <a:pt x="58" y="503"/>
                    </a:cubicBezTo>
                    <a:cubicBezTo>
                      <a:pt x="36" y="522"/>
                      <a:pt x="23" y="549"/>
                      <a:pt x="22" y="580"/>
                    </a:cubicBezTo>
                    <a:cubicBezTo>
                      <a:pt x="21" y="604"/>
                      <a:pt x="27" y="628"/>
                      <a:pt x="40" y="648"/>
                    </a:cubicBezTo>
                    <a:cubicBezTo>
                      <a:pt x="52" y="624"/>
                      <a:pt x="72" y="605"/>
                      <a:pt x="97" y="593"/>
                    </a:cubicBezTo>
                    <a:cubicBezTo>
                      <a:pt x="98" y="593"/>
                      <a:pt x="99" y="592"/>
                      <a:pt x="101" y="592"/>
                    </a:cubicBezTo>
                    <a:cubicBezTo>
                      <a:pt x="105" y="592"/>
                      <a:pt x="108" y="595"/>
                      <a:pt x="110" y="598"/>
                    </a:cubicBezTo>
                    <a:cubicBezTo>
                      <a:pt x="112" y="603"/>
                      <a:pt x="110" y="609"/>
                      <a:pt x="105" y="612"/>
                    </a:cubicBezTo>
                    <a:cubicBezTo>
                      <a:pt x="70" y="628"/>
                      <a:pt x="47" y="663"/>
                      <a:pt x="45" y="704"/>
                    </a:cubicBezTo>
                    <a:cubicBezTo>
                      <a:pt x="44" y="740"/>
                      <a:pt x="58" y="774"/>
                      <a:pt x="84" y="799"/>
                    </a:cubicBezTo>
                    <a:cubicBezTo>
                      <a:pt x="92" y="784"/>
                      <a:pt x="102" y="771"/>
                      <a:pt x="115" y="760"/>
                    </a:cubicBezTo>
                    <a:cubicBezTo>
                      <a:pt x="142" y="737"/>
                      <a:pt x="175" y="725"/>
                      <a:pt x="211" y="725"/>
                    </a:cubicBezTo>
                    <a:cubicBezTo>
                      <a:pt x="217" y="725"/>
                      <a:pt x="222" y="725"/>
                      <a:pt x="228" y="726"/>
                    </a:cubicBezTo>
                    <a:cubicBezTo>
                      <a:pt x="228" y="726"/>
                      <a:pt x="229" y="726"/>
                      <a:pt x="229" y="726"/>
                    </a:cubicBezTo>
                    <a:cubicBezTo>
                      <a:pt x="253" y="675"/>
                      <a:pt x="306" y="645"/>
                      <a:pt x="368" y="645"/>
                    </a:cubicBezTo>
                    <a:cubicBezTo>
                      <a:pt x="375" y="645"/>
                      <a:pt x="383" y="645"/>
                      <a:pt x="391" y="646"/>
                    </a:cubicBezTo>
                    <a:cubicBezTo>
                      <a:pt x="457" y="654"/>
                      <a:pt x="514" y="695"/>
                      <a:pt x="543" y="749"/>
                    </a:cubicBezTo>
                    <a:cubicBezTo>
                      <a:pt x="543" y="679"/>
                      <a:pt x="543" y="679"/>
                      <a:pt x="543" y="679"/>
                    </a:cubicBezTo>
                    <a:cubicBezTo>
                      <a:pt x="543" y="641"/>
                      <a:pt x="543" y="641"/>
                      <a:pt x="543" y="641"/>
                    </a:cubicBezTo>
                    <a:cubicBezTo>
                      <a:pt x="543" y="587"/>
                      <a:pt x="499" y="543"/>
                      <a:pt x="445" y="543"/>
                    </a:cubicBezTo>
                    <a:cubicBezTo>
                      <a:pt x="423" y="543"/>
                      <a:pt x="402" y="550"/>
                      <a:pt x="385" y="563"/>
                    </a:cubicBezTo>
                    <a:close/>
                    <a:moveTo>
                      <a:pt x="280" y="276"/>
                    </a:moveTo>
                    <a:cubicBezTo>
                      <a:pt x="255" y="257"/>
                      <a:pt x="220" y="261"/>
                      <a:pt x="200" y="286"/>
                    </a:cubicBezTo>
                    <a:cubicBezTo>
                      <a:pt x="198" y="289"/>
                      <a:pt x="195" y="289"/>
                      <a:pt x="192" y="287"/>
                    </a:cubicBezTo>
                    <a:cubicBezTo>
                      <a:pt x="189" y="285"/>
                      <a:pt x="189" y="281"/>
                      <a:pt x="191" y="279"/>
                    </a:cubicBezTo>
                    <a:cubicBezTo>
                      <a:pt x="201" y="266"/>
                      <a:pt x="215" y="257"/>
                      <a:pt x="230" y="254"/>
                    </a:cubicBezTo>
                    <a:cubicBezTo>
                      <a:pt x="225" y="235"/>
                      <a:pt x="224" y="215"/>
                      <a:pt x="227" y="193"/>
                    </a:cubicBezTo>
                    <a:cubicBezTo>
                      <a:pt x="227" y="192"/>
                      <a:pt x="227" y="190"/>
                      <a:pt x="227" y="189"/>
                    </a:cubicBezTo>
                    <a:cubicBezTo>
                      <a:pt x="187" y="196"/>
                      <a:pt x="150" y="227"/>
                      <a:pt x="128" y="272"/>
                    </a:cubicBezTo>
                    <a:cubicBezTo>
                      <a:pt x="115" y="300"/>
                      <a:pt x="109" y="330"/>
                      <a:pt x="111" y="359"/>
                    </a:cubicBezTo>
                    <a:cubicBezTo>
                      <a:pt x="112" y="364"/>
                      <a:pt x="109" y="368"/>
                      <a:pt x="105" y="369"/>
                    </a:cubicBezTo>
                    <a:cubicBezTo>
                      <a:pt x="105" y="369"/>
                      <a:pt x="105" y="369"/>
                      <a:pt x="105" y="369"/>
                    </a:cubicBezTo>
                    <a:cubicBezTo>
                      <a:pt x="70" y="386"/>
                      <a:pt x="47" y="421"/>
                      <a:pt x="45" y="462"/>
                    </a:cubicBezTo>
                    <a:cubicBezTo>
                      <a:pt x="45" y="470"/>
                      <a:pt x="45" y="478"/>
                      <a:pt x="47" y="486"/>
                    </a:cubicBezTo>
                    <a:cubicBezTo>
                      <a:pt x="69" y="468"/>
                      <a:pt x="96" y="458"/>
                      <a:pt x="125" y="458"/>
                    </a:cubicBezTo>
                    <a:cubicBezTo>
                      <a:pt x="130" y="458"/>
                      <a:pt x="134" y="458"/>
                      <a:pt x="139" y="458"/>
                    </a:cubicBezTo>
                    <a:cubicBezTo>
                      <a:pt x="151" y="460"/>
                      <a:pt x="162" y="462"/>
                      <a:pt x="173" y="467"/>
                    </a:cubicBezTo>
                    <a:cubicBezTo>
                      <a:pt x="187" y="434"/>
                      <a:pt x="214" y="408"/>
                      <a:pt x="249" y="398"/>
                    </a:cubicBezTo>
                    <a:cubicBezTo>
                      <a:pt x="246" y="387"/>
                      <a:pt x="244" y="376"/>
                      <a:pt x="244" y="365"/>
                    </a:cubicBezTo>
                    <a:cubicBezTo>
                      <a:pt x="244" y="359"/>
                      <a:pt x="248" y="355"/>
                      <a:pt x="254" y="355"/>
                    </a:cubicBezTo>
                    <a:cubicBezTo>
                      <a:pt x="259" y="355"/>
                      <a:pt x="264" y="359"/>
                      <a:pt x="264" y="365"/>
                    </a:cubicBezTo>
                    <a:cubicBezTo>
                      <a:pt x="264" y="427"/>
                      <a:pt x="326" y="478"/>
                      <a:pt x="403" y="478"/>
                    </a:cubicBezTo>
                    <a:cubicBezTo>
                      <a:pt x="480" y="478"/>
                      <a:pt x="543" y="427"/>
                      <a:pt x="543" y="365"/>
                    </a:cubicBezTo>
                    <a:cubicBezTo>
                      <a:pt x="543" y="320"/>
                      <a:pt x="543" y="320"/>
                      <a:pt x="543" y="320"/>
                    </a:cubicBezTo>
                    <a:cubicBezTo>
                      <a:pt x="543" y="303"/>
                      <a:pt x="543" y="303"/>
                      <a:pt x="543" y="303"/>
                    </a:cubicBezTo>
                    <a:cubicBezTo>
                      <a:pt x="543" y="249"/>
                      <a:pt x="499" y="205"/>
                      <a:pt x="445" y="205"/>
                    </a:cubicBezTo>
                    <a:cubicBezTo>
                      <a:pt x="438" y="217"/>
                      <a:pt x="426" y="227"/>
                      <a:pt x="412" y="232"/>
                    </a:cubicBezTo>
                    <a:cubicBezTo>
                      <a:pt x="409" y="233"/>
                      <a:pt x="405" y="232"/>
                      <a:pt x="404" y="229"/>
                    </a:cubicBezTo>
                    <a:cubicBezTo>
                      <a:pt x="403" y="226"/>
                      <a:pt x="404" y="222"/>
                      <a:pt x="408" y="221"/>
                    </a:cubicBezTo>
                    <a:cubicBezTo>
                      <a:pt x="437" y="210"/>
                      <a:pt x="452" y="177"/>
                      <a:pt x="440" y="148"/>
                    </a:cubicBezTo>
                    <a:cubicBezTo>
                      <a:pt x="439" y="145"/>
                      <a:pt x="441" y="141"/>
                      <a:pt x="444" y="140"/>
                    </a:cubicBezTo>
                    <a:cubicBezTo>
                      <a:pt x="445" y="140"/>
                      <a:pt x="445" y="140"/>
                      <a:pt x="446" y="140"/>
                    </a:cubicBezTo>
                    <a:cubicBezTo>
                      <a:pt x="449" y="140"/>
                      <a:pt x="451" y="141"/>
                      <a:pt x="452" y="144"/>
                    </a:cubicBezTo>
                    <a:cubicBezTo>
                      <a:pt x="457" y="157"/>
                      <a:pt x="457" y="172"/>
                      <a:pt x="454" y="185"/>
                    </a:cubicBezTo>
                    <a:cubicBezTo>
                      <a:pt x="491" y="188"/>
                      <a:pt x="523" y="208"/>
                      <a:pt x="543" y="237"/>
                    </a:cubicBezTo>
                    <a:cubicBezTo>
                      <a:pt x="543" y="138"/>
                      <a:pt x="543" y="138"/>
                      <a:pt x="543" y="138"/>
                    </a:cubicBezTo>
                    <a:cubicBezTo>
                      <a:pt x="543" y="93"/>
                      <a:pt x="528" y="20"/>
                      <a:pt x="429" y="20"/>
                    </a:cubicBezTo>
                    <a:cubicBezTo>
                      <a:pt x="362" y="20"/>
                      <a:pt x="262" y="81"/>
                      <a:pt x="247" y="196"/>
                    </a:cubicBezTo>
                    <a:cubicBezTo>
                      <a:pt x="244" y="216"/>
                      <a:pt x="245" y="235"/>
                      <a:pt x="251" y="253"/>
                    </a:cubicBezTo>
                    <a:cubicBezTo>
                      <a:pt x="264" y="254"/>
                      <a:pt x="276" y="258"/>
                      <a:pt x="287" y="267"/>
                    </a:cubicBezTo>
                    <a:cubicBezTo>
                      <a:pt x="290" y="269"/>
                      <a:pt x="290" y="273"/>
                      <a:pt x="288" y="275"/>
                    </a:cubicBezTo>
                    <a:cubicBezTo>
                      <a:pt x="286" y="278"/>
                      <a:pt x="283" y="278"/>
                      <a:pt x="280" y="276"/>
                    </a:cubicBezTo>
                    <a:close/>
                    <a:moveTo>
                      <a:pt x="233" y="747"/>
                    </a:moveTo>
                    <a:cubicBezTo>
                      <a:pt x="231" y="746"/>
                      <a:pt x="228" y="746"/>
                      <a:pt x="226" y="746"/>
                    </a:cubicBezTo>
                    <a:cubicBezTo>
                      <a:pt x="189" y="742"/>
                      <a:pt x="155" y="752"/>
                      <a:pt x="128" y="775"/>
                    </a:cubicBezTo>
                    <a:cubicBezTo>
                      <a:pt x="104" y="796"/>
                      <a:pt x="90" y="826"/>
                      <a:pt x="89" y="858"/>
                    </a:cubicBezTo>
                    <a:cubicBezTo>
                      <a:pt x="87" y="908"/>
                      <a:pt x="123" y="952"/>
                      <a:pt x="162" y="976"/>
                    </a:cubicBezTo>
                    <a:cubicBezTo>
                      <a:pt x="159" y="939"/>
                      <a:pt x="172" y="903"/>
                      <a:pt x="199" y="878"/>
                    </a:cubicBezTo>
                    <a:cubicBezTo>
                      <a:pt x="189" y="868"/>
                      <a:pt x="181" y="856"/>
                      <a:pt x="178" y="840"/>
                    </a:cubicBezTo>
                    <a:cubicBezTo>
                      <a:pt x="177" y="837"/>
                      <a:pt x="179" y="834"/>
                      <a:pt x="183" y="833"/>
                    </a:cubicBezTo>
                    <a:cubicBezTo>
                      <a:pt x="183" y="833"/>
                      <a:pt x="183" y="833"/>
                      <a:pt x="184" y="833"/>
                    </a:cubicBezTo>
                    <a:cubicBezTo>
                      <a:pt x="187" y="833"/>
                      <a:pt x="189" y="835"/>
                      <a:pt x="190" y="838"/>
                    </a:cubicBezTo>
                    <a:cubicBezTo>
                      <a:pt x="196" y="869"/>
                      <a:pt x="225" y="889"/>
                      <a:pt x="256" y="883"/>
                    </a:cubicBezTo>
                    <a:cubicBezTo>
                      <a:pt x="259" y="883"/>
                      <a:pt x="262" y="885"/>
                      <a:pt x="263" y="888"/>
                    </a:cubicBezTo>
                    <a:cubicBezTo>
                      <a:pt x="264" y="891"/>
                      <a:pt x="262" y="894"/>
                      <a:pt x="258" y="895"/>
                    </a:cubicBezTo>
                    <a:cubicBezTo>
                      <a:pt x="243" y="898"/>
                      <a:pt x="229" y="896"/>
                      <a:pt x="216" y="890"/>
                    </a:cubicBezTo>
                    <a:cubicBezTo>
                      <a:pt x="188" y="914"/>
                      <a:pt x="175" y="952"/>
                      <a:pt x="184" y="990"/>
                    </a:cubicBezTo>
                    <a:cubicBezTo>
                      <a:pt x="198" y="1049"/>
                      <a:pt x="258" y="1088"/>
                      <a:pt x="318" y="1078"/>
                    </a:cubicBezTo>
                    <a:cubicBezTo>
                      <a:pt x="323" y="1077"/>
                      <a:pt x="327" y="1076"/>
                      <a:pt x="331" y="1075"/>
                    </a:cubicBezTo>
                    <a:cubicBezTo>
                      <a:pt x="328" y="1064"/>
                      <a:pt x="327" y="1053"/>
                      <a:pt x="327" y="1042"/>
                    </a:cubicBezTo>
                    <a:cubicBezTo>
                      <a:pt x="327" y="1014"/>
                      <a:pt x="336" y="988"/>
                      <a:pt x="354" y="966"/>
                    </a:cubicBezTo>
                    <a:cubicBezTo>
                      <a:pt x="347" y="950"/>
                      <a:pt x="344" y="932"/>
                      <a:pt x="344" y="913"/>
                    </a:cubicBezTo>
                    <a:cubicBezTo>
                      <a:pt x="344" y="867"/>
                      <a:pt x="366" y="824"/>
                      <a:pt x="403" y="801"/>
                    </a:cubicBezTo>
                    <a:cubicBezTo>
                      <a:pt x="401" y="789"/>
                      <a:pt x="403" y="776"/>
                      <a:pt x="410" y="765"/>
                    </a:cubicBezTo>
                    <a:cubicBezTo>
                      <a:pt x="411" y="763"/>
                      <a:pt x="413" y="762"/>
                      <a:pt x="415" y="762"/>
                    </a:cubicBezTo>
                    <a:cubicBezTo>
                      <a:pt x="416" y="762"/>
                      <a:pt x="417" y="762"/>
                      <a:pt x="418" y="763"/>
                    </a:cubicBezTo>
                    <a:cubicBezTo>
                      <a:pt x="421" y="764"/>
                      <a:pt x="422" y="768"/>
                      <a:pt x="420" y="771"/>
                    </a:cubicBezTo>
                    <a:cubicBezTo>
                      <a:pt x="409" y="789"/>
                      <a:pt x="415" y="814"/>
                      <a:pt x="433" y="825"/>
                    </a:cubicBezTo>
                    <a:cubicBezTo>
                      <a:pt x="436" y="827"/>
                      <a:pt x="437" y="831"/>
                      <a:pt x="435" y="833"/>
                    </a:cubicBezTo>
                    <a:cubicBezTo>
                      <a:pt x="433" y="836"/>
                      <a:pt x="430" y="837"/>
                      <a:pt x="427" y="835"/>
                    </a:cubicBezTo>
                    <a:cubicBezTo>
                      <a:pt x="420" y="831"/>
                      <a:pt x="415" y="826"/>
                      <a:pt x="411" y="820"/>
                    </a:cubicBezTo>
                    <a:cubicBezTo>
                      <a:pt x="382" y="840"/>
                      <a:pt x="364" y="875"/>
                      <a:pt x="364" y="913"/>
                    </a:cubicBezTo>
                    <a:cubicBezTo>
                      <a:pt x="364" y="957"/>
                      <a:pt x="387" y="997"/>
                      <a:pt x="423" y="1014"/>
                    </a:cubicBezTo>
                    <a:cubicBezTo>
                      <a:pt x="428" y="1016"/>
                      <a:pt x="431" y="1022"/>
                      <a:pt x="428" y="1027"/>
                    </a:cubicBezTo>
                    <a:cubicBezTo>
                      <a:pt x="426" y="1032"/>
                      <a:pt x="420" y="1034"/>
                      <a:pt x="415" y="1032"/>
                    </a:cubicBezTo>
                    <a:cubicBezTo>
                      <a:pt x="394" y="1022"/>
                      <a:pt x="377" y="1006"/>
                      <a:pt x="364" y="986"/>
                    </a:cubicBezTo>
                    <a:cubicBezTo>
                      <a:pt x="353" y="1002"/>
                      <a:pt x="347" y="1022"/>
                      <a:pt x="347" y="1042"/>
                    </a:cubicBezTo>
                    <a:cubicBezTo>
                      <a:pt x="347" y="1096"/>
                      <a:pt x="391" y="1140"/>
                      <a:pt x="445" y="1140"/>
                    </a:cubicBezTo>
                    <a:cubicBezTo>
                      <a:pt x="499" y="1140"/>
                      <a:pt x="543" y="1096"/>
                      <a:pt x="543" y="1042"/>
                    </a:cubicBezTo>
                    <a:cubicBezTo>
                      <a:pt x="543" y="1011"/>
                      <a:pt x="528" y="982"/>
                      <a:pt x="504" y="964"/>
                    </a:cubicBezTo>
                    <a:cubicBezTo>
                      <a:pt x="499" y="960"/>
                      <a:pt x="498" y="954"/>
                      <a:pt x="502" y="950"/>
                    </a:cubicBezTo>
                    <a:cubicBezTo>
                      <a:pt x="504" y="947"/>
                      <a:pt x="507" y="946"/>
                      <a:pt x="510" y="946"/>
                    </a:cubicBezTo>
                    <a:cubicBezTo>
                      <a:pt x="512" y="946"/>
                      <a:pt x="514" y="946"/>
                      <a:pt x="516" y="948"/>
                    </a:cubicBezTo>
                    <a:cubicBezTo>
                      <a:pt x="526" y="956"/>
                      <a:pt x="535" y="965"/>
                      <a:pt x="543" y="976"/>
                    </a:cubicBezTo>
                    <a:cubicBezTo>
                      <a:pt x="543" y="848"/>
                      <a:pt x="543" y="848"/>
                      <a:pt x="543" y="848"/>
                    </a:cubicBezTo>
                    <a:cubicBezTo>
                      <a:pt x="543" y="825"/>
                      <a:pt x="543" y="825"/>
                      <a:pt x="543" y="825"/>
                    </a:cubicBezTo>
                    <a:cubicBezTo>
                      <a:pt x="543" y="748"/>
                      <a:pt x="473" y="676"/>
                      <a:pt x="388" y="666"/>
                    </a:cubicBezTo>
                    <a:cubicBezTo>
                      <a:pt x="326" y="658"/>
                      <a:pt x="271" y="686"/>
                      <a:pt x="248" y="734"/>
                    </a:cubicBezTo>
                    <a:cubicBezTo>
                      <a:pt x="248" y="736"/>
                      <a:pt x="248" y="737"/>
                      <a:pt x="248" y="739"/>
                    </a:cubicBezTo>
                    <a:cubicBezTo>
                      <a:pt x="247" y="745"/>
                      <a:pt x="242" y="748"/>
                      <a:pt x="236" y="747"/>
                    </a:cubicBezTo>
                    <a:cubicBezTo>
                      <a:pt x="236" y="747"/>
                      <a:pt x="235" y="747"/>
                      <a:pt x="235" y="747"/>
                    </a:cubicBezTo>
                    <a:cubicBezTo>
                      <a:pt x="234" y="747"/>
                      <a:pt x="234" y="747"/>
                      <a:pt x="233" y="747"/>
                    </a:cubicBezTo>
                    <a:close/>
                    <a:moveTo>
                      <a:pt x="563" y="848"/>
                    </a:moveTo>
                    <a:cubicBezTo>
                      <a:pt x="563" y="1042"/>
                      <a:pt x="563" y="1042"/>
                      <a:pt x="563" y="1042"/>
                    </a:cubicBezTo>
                    <a:cubicBezTo>
                      <a:pt x="563" y="1107"/>
                      <a:pt x="510" y="1160"/>
                      <a:pt x="445" y="1160"/>
                    </a:cubicBezTo>
                    <a:cubicBezTo>
                      <a:pt x="398" y="1160"/>
                      <a:pt x="358" y="1133"/>
                      <a:pt x="339" y="1094"/>
                    </a:cubicBezTo>
                    <a:cubicBezTo>
                      <a:pt x="333" y="1095"/>
                      <a:pt x="327" y="1097"/>
                      <a:pt x="321" y="1098"/>
                    </a:cubicBezTo>
                    <a:cubicBezTo>
                      <a:pt x="254" y="1109"/>
                      <a:pt x="186" y="1067"/>
                      <a:pt x="167" y="1002"/>
                    </a:cubicBezTo>
                    <a:cubicBezTo>
                      <a:pt x="116" y="976"/>
                      <a:pt x="66" y="922"/>
                      <a:pt x="69" y="857"/>
                    </a:cubicBezTo>
                    <a:cubicBezTo>
                      <a:pt x="69" y="844"/>
                      <a:pt x="72" y="830"/>
                      <a:pt x="76" y="818"/>
                    </a:cubicBezTo>
                    <a:cubicBezTo>
                      <a:pt x="42" y="789"/>
                      <a:pt x="23" y="747"/>
                      <a:pt x="25" y="703"/>
                    </a:cubicBezTo>
                    <a:cubicBezTo>
                      <a:pt x="26" y="692"/>
                      <a:pt x="28" y="681"/>
                      <a:pt x="31" y="670"/>
                    </a:cubicBezTo>
                    <a:cubicBezTo>
                      <a:pt x="11" y="644"/>
                      <a:pt x="0" y="612"/>
                      <a:pt x="2" y="579"/>
                    </a:cubicBezTo>
                    <a:cubicBezTo>
                      <a:pt x="3" y="550"/>
                      <a:pt x="13" y="524"/>
                      <a:pt x="30" y="503"/>
                    </a:cubicBezTo>
                    <a:cubicBezTo>
                      <a:pt x="26" y="489"/>
                      <a:pt x="25" y="475"/>
                      <a:pt x="25" y="461"/>
                    </a:cubicBezTo>
                    <a:cubicBezTo>
                      <a:pt x="27" y="415"/>
                      <a:pt x="52" y="375"/>
                      <a:pt x="91" y="354"/>
                    </a:cubicBezTo>
                    <a:cubicBezTo>
                      <a:pt x="90" y="323"/>
                      <a:pt x="96" y="292"/>
                      <a:pt x="110" y="263"/>
                    </a:cubicBezTo>
                    <a:cubicBezTo>
                      <a:pt x="136" y="209"/>
                      <a:pt x="182" y="173"/>
                      <a:pt x="232" y="168"/>
                    </a:cubicBezTo>
                    <a:cubicBezTo>
                      <a:pt x="259" y="58"/>
                      <a:pt x="360" y="0"/>
                      <a:pt x="429" y="0"/>
                    </a:cubicBezTo>
                    <a:cubicBezTo>
                      <a:pt x="514" y="0"/>
                      <a:pt x="563" y="50"/>
                      <a:pt x="563" y="138"/>
                    </a:cubicBezTo>
                    <a:cubicBezTo>
                      <a:pt x="563" y="320"/>
                      <a:pt x="563" y="320"/>
                      <a:pt x="563" y="320"/>
                    </a:cubicBezTo>
                    <a:cubicBezTo>
                      <a:pt x="563" y="365"/>
                      <a:pt x="563" y="365"/>
                      <a:pt x="563" y="365"/>
                    </a:cubicBezTo>
                    <a:cubicBezTo>
                      <a:pt x="563" y="641"/>
                      <a:pt x="563" y="641"/>
                      <a:pt x="563" y="641"/>
                    </a:cubicBezTo>
                    <a:cubicBezTo>
                      <a:pt x="563" y="679"/>
                      <a:pt x="563" y="679"/>
                      <a:pt x="563" y="679"/>
                    </a:cubicBezTo>
                    <a:cubicBezTo>
                      <a:pt x="563" y="825"/>
                      <a:pt x="563" y="825"/>
                      <a:pt x="563" y="825"/>
                    </a:cubicBezTo>
                    <a:lnTo>
                      <a:pt x="563" y="84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  <p:sp>
            <p:nvSpPr>
              <p:cNvPr id="55" name="Right Outline"/>
              <p:cNvSpPr>
                <a:spLocks noEditPoints="1"/>
              </p:cNvSpPr>
              <p:nvPr/>
            </p:nvSpPr>
            <p:spPr bwMode="auto">
              <a:xfrm>
                <a:off x="6145259" y="2334033"/>
                <a:ext cx="1600220" cy="3301772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1160">
                    <a:moveTo>
                      <a:pt x="217" y="531"/>
                    </a:moveTo>
                    <a:cubicBezTo>
                      <a:pt x="190" y="545"/>
                      <a:pt x="179" y="580"/>
                      <a:pt x="194" y="607"/>
                    </a:cubicBezTo>
                    <a:cubicBezTo>
                      <a:pt x="195" y="610"/>
                      <a:pt x="194" y="614"/>
                      <a:pt x="191" y="615"/>
                    </a:cubicBezTo>
                    <a:cubicBezTo>
                      <a:pt x="188" y="617"/>
                      <a:pt x="185" y="616"/>
                      <a:pt x="183" y="613"/>
                    </a:cubicBezTo>
                    <a:cubicBezTo>
                      <a:pt x="175" y="597"/>
                      <a:pt x="173" y="579"/>
                      <a:pt x="178" y="563"/>
                    </a:cubicBezTo>
                    <a:cubicBezTo>
                      <a:pt x="160" y="550"/>
                      <a:pt x="140" y="543"/>
                      <a:pt x="118" y="543"/>
                    </a:cubicBezTo>
                    <a:cubicBezTo>
                      <a:pt x="64" y="543"/>
                      <a:pt x="20" y="587"/>
                      <a:pt x="20" y="641"/>
                    </a:cubicBezTo>
                    <a:cubicBezTo>
                      <a:pt x="20" y="679"/>
                      <a:pt x="20" y="679"/>
                      <a:pt x="20" y="679"/>
                    </a:cubicBezTo>
                    <a:cubicBezTo>
                      <a:pt x="20" y="749"/>
                      <a:pt x="20" y="749"/>
                      <a:pt x="20" y="749"/>
                    </a:cubicBezTo>
                    <a:cubicBezTo>
                      <a:pt x="49" y="695"/>
                      <a:pt x="106" y="654"/>
                      <a:pt x="172" y="646"/>
                    </a:cubicBezTo>
                    <a:cubicBezTo>
                      <a:pt x="180" y="645"/>
                      <a:pt x="187" y="645"/>
                      <a:pt x="195" y="645"/>
                    </a:cubicBezTo>
                    <a:cubicBezTo>
                      <a:pt x="257" y="645"/>
                      <a:pt x="310" y="675"/>
                      <a:pt x="333" y="726"/>
                    </a:cubicBezTo>
                    <a:cubicBezTo>
                      <a:pt x="334" y="726"/>
                      <a:pt x="334" y="726"/>
                      <a:pt x="335" y="726"/>
                    </a:cubicBezTo>
                    <a:cubicBezTo>
                      <a:pt x="340" y="725"/>
                      <a:pt x="346" y="725"/>
                      <a:pt x="352" y="725"/>
                    </a:cubicBezTo>
                    <a:cubicBezTo>
                      <a:pt x="388" y="725"/>
                      <a:pt x="421" y="737"/>
                      <a:pt x="448" y="760"/>
                    </a:cubicBezTo>
                    <a:cubicBezTo>
                      <a:pt x="460" y="771"/>
                      <a:pt x="471" y="784"/>
                      <a:pt x="478" y="799"/>
                    </a:cubicBezTo>
                    <a:cubicBezTo>
                      <a:pt x="505" y="774"/>
                      <a:pt x="519" y="740"/>
                      <a:pt x="518" y="704"/>
                    </a:cubicBezTo>
                    <a:cubicBezTo>
                      <a:pt x="516" y="663"/>
                      <a:pt x="493" y="628"/>
                      <a:pt x="458" y="612"/>
                    </a:cubicBezTo>
                    <a:cubicBezTo>
                      <a:pt x="453" y="609"/>
                      <a:pt x="450" y="603"/>
                      <a:pt x="453" y="598"/>
                    </a:cubicBezTo>
                    <a:cubicBezTo>
                      <a:pt x="455" y="595"/>
                      <a:pt x="458" y="592"/>
                      <a:pt x="462" y="592"/>
                    </a:cubicBezTo>
                    <a:cubicBezTo>
                      <a:pt x="463" y="592"/>
                      <a:pt x="465" y="593"/>
                      <a:pt x="466" y="593"/>
                    </a:cubicBezTo>
                    <a:cubicBezTo>
                      <a:pt x="491" y="605"/>
                      <a:pt x="511" y="624"/>
                      <a:pt x="523" y="648"/>
                    </a:cubicBezTo>
                    <a:cubicBezTo>
                      <a:pt x="536" y="628"/>
                      <a:pt x="542" y="604"/>
                      <a:pt x="541" y="580"/>
                    </a:cubicBezTo>
                    <a:cubicBezTo>
                      <a:pt x="540" y="549"/>
                      <a:pt x="527" y="522"/>
                      <a:pt x="505" y="503"/>
                    </a:cubicBezTo>
                    <a:cubicBezTo>
                      <a:pt x="483" y="484"/>
                      <a:pt x="455" y="475"/>
                      <a:pt x="426" y="478"/>
                    </a:cubicBezTo>
                    <a:cubicBezTo>
                      <a:pt x="415" y="479"/>
                      <a:pt x="405" y="482"/>
                      <a:pt x="395" y="486"/>
                    </a:cubicBezTo>
                    <a:cubicBezTo>
                      <a:pt x="397" y="494"/>
                      <a:pt x="398" y="502"/>
                      <a:pt x="398" y="511"/>
                    </a:cubicBezTo>
                    <a:cubicBezTo>
                      <a:pt x="398" y="519"/>
                      <a:pt x="397" y="527"/>
                      <a:pt x="395" y="534"/>
                    </a:cubicBezTo>
                    <a:cubicBezTo>
                      <a:pt x="394" y="540"/>
                      <a:pt x="389" y="543"/>
                      <a:pt x="384" y="542"/>
                    </a:cubicBezTo>
                    <a:cubicBezTo>
                      <a:pt x="378" y="541"/>
                      <a:pt x="375" y="536"/>
                      <a:pt x="376" y="530"/>
                    </a:cubicBezTo>
                    <a:cubicBezTo>
                      <a:pt x="377" y="524"/>
                      <a:pt x="378" y="517"/>
                      <a:pt x="378" y="511"/>
                    </a:cubicBezTo>
                    <a:cubicBezTo>
                      <a:pt x="378" y="467"/>
                      <a:pt x="349" y="428"/>
                      <a:pt x="306" y="416"/>
                    </a:cubicBezTo>
                    <a:cubicBezTo>
                      <a:pt x="282" y="464"/>
                      <a:pt x="225" y="498"/>
                      <a:pt x="160" y="498"/>
                    </a:cubicBezTo>
                    <a:cubicBezTo>
                      <a:pt x="100" y="498"/>
                      <a:pt x="47" y="470"/>
                      <a:pt x="20" y="429"/>
                    </a:cubicBezTo>
                    <a:cubicBezTo>
                      <a:pt x="20" y="575"/>
                      <a:pt x="20" y="575"/>
                      <a:pt x="20" y="575"/>
                    </a:cubicBezTo>
                    <a:cubicBezTo>
                      <a:pt x="41" y="543"/>
                      <a:pt x="77" y="523"/>
                      <a:pt x="118" y="523"/>
                    </a:cubicBezTo>
                    <a:cubicBezTo>
                      <a:pt x="143" y="523"/>
                      <a:pt x="166" y="530"/>
                      <a:pt x="186" y="544"/>
                    </a:cubicBezTo>
                    <a:cubicBezTo>
                      <a:pt x="192" y="534"/>
                      <a:pt x="201" y="526"/>
                      <a:pt x="212" y="520"/>
                    </a:cubicBezTo>
                    <a:cubicBezTo>
                      <a:pt x="213" y="520"/>
                      <a:pt x="214" y="520"/>
                      <a:pt x="215" y="520"/>
                    </a:cubicBezTo>
                    <a:cubicBezTo>
                      <a:pt x="217" y="520"/>
                      <a:pt x="219" y="521"/>
                      <a:pt x="220" y="523"/>
                    </a:cubicBezTo>
                    <a:cubicBezTo>
                      <a:pt x="222" y="526"/>
                      <a:pt x="220" y="529"/>
                      <a:pt x="217" y="531"/>
                    </a:cubicBezTo>
                    <a:close/>
                    <a:moveTo>
                      <a:pt x="122" y="148"/>
                    </a:moveTo>
                    <a:cubicBezTo>
                      <a:pt x="111" y="177"/>
                      <a:pt x="126" y="210"/>
                      <a:pt x="155" y="221"/>
                    </a:cubicBezTo>
                    <a:cubicBezTo>
                      <a:pt x="158" y="222"/>
                      <a:pt x="160" y="226"/>
                      <a:pt x="159" y="229"/>
                    </a:cubicBezTo>
                    <a:cubicBezTo>
                      <a:pt x="158" y="232"/>
                      <a:pt x="154" y="233"/>
                      <a:pt x="151" y="232"/>
                    </a:cubicBezTo>
                    <a:cubicBezTo>
                      <a:pt x="136" y="227"/>
                      <a:pt x="125" y="217"/>
                      <a:pt x="117" y="205"/>
                    </a:cubicBezTo>
                    <a:cubicBezTo>
                      <a:pt x="64" y="205"/>
                      <a:pt x="20" y="249"/>
                      <a:pt x="20" y="303"/>
                    </a:cubicBezTo>
                    <a:cubicBezTo>
                      <a:pt x="20" y="320"/>
                      <a:pt x="20" y="320"/>
                      <a:pt x="20" y="320"/>
                    </a:cubicBezTo>
                    <a:cubicBezTo>
                      <a:pt x="20" y="365"/>
                      <a:pt x="20" y="365"/>
                      <a:pt x="20" y="365"/>
                    </a:cubicBezTo>
                    <a:cubicBezTo>
                      <a:pt x="20" y="427"/>
                      <a:pt x="83" y="478"/>
                      <a:pt x="160" y="478"/>
                    </a:cubicBezTo>
                    <a:cubicBezTo>
                      <a:pt x="236" y="478"/>
                      <a:pt x="299" y="427"/>
                      <a:pt x="299" y="365"/>
                    </a:cubicBezTo>
                    <a:cubicBezTo>
                      <a:pt x="299" y="359"/>
                      <a:pt x="303" y="355"/>
                      <a:pt x="309" y="355"/>
                    </a:cubicBezTo>
                    <a:cubicBezTo>
                      <a:pt x="314" y="355"/>
                      <a:pt x="319" y="359"/>
                      <a:pt x="319" y="365"/>
                    </a:cubicBezTo>
                    <a:cubicBezTo>
                      <a:pt x="319" y="376"/>
                      <a:pt x="317" y="387"/>
                      <a:pt x="314" y="398"/>
                    </a:cubicBezTo>
                    <a:cubicBezTo>
                      <a:pt x="349" y="408"/>
                      <a:pt x="376" y="434"/>
                      <a:pt x="389" y="467"/>
                    </a:cubicBezTo>
                    <a:cubicBezTo>
                      <a:pt x="400" y="462"/>
                      <a:pt x="412" y="460"/>
                      <a:pt x="424" y="458"/>
                    </a:cubicBezTo>
                    <a:cubicBezTo>
                      <a:pt x="428" y="458"/>
                      <a:pt x="433" y="458"/>
                      <a:pt x="437" y="458"/>
                    </a:cubicBezTo>
                    <a:cubicBezTo>
                      <a:pt x="466" y="458"/>
                      <a:pt x="494" y="468"/>
                      <a:pt x="516" y="486"/>
                    </a:cubicBezTo>
                    <a:cubicBezTo>
                      <a:pt x="517" y="478"/>
                      <a:pt x="518" y="470"/>
                      <a:pt x="518" y="462"/>
                    </a:cubicBezTo>
                    <a:cubicBezTo>
                      <a:pt x="516" y="421"/>
                      <a:pt x="493" y="386"/>
                      <a:pt x="458" y="369"/>
                    </a:cubicBezTo>
                    <a:cubicBezTo>
                      <a:pt x="458" y="369"/>
                      <a:pt x="457" y="369"/>
                      <a:pt x="457" y="369"/>
                    </a:cubicBezTo>
                    <a:cubicBezTo>
                      <a:pt x="454" y="368"/>
                      <a:pt x="451" y="364"/>
                      <a:pt x="451" y="359"/>
                    </a:cubicBezTo>
                    <a:cubicBezTo>
                      <a:pt x="454" y="330"/>
                      <a:pt x="448" y="300"/>
                      <a:pt x="435" y="272"/>
                    </a:cubicBezTo>
                    <a:cubicBezTo>
                      <a:pt x="413" y="227"/>
                      <a:pt x="375" y="196"/>
                      <a:pt x="335" y="189"/>
                    </a:cubicBezTo>
                    <a:cubicBezTo>
                      <a:pt x="336" y="190"/>
                      <a:pt x="336" y="192"/>
                      <a:pt x="336" y="193"/>
                    </a:cubicBezTo>
                    <a:cubicBezTo>
                      <a:pt x="339" y="215"/>
                      <a:pt x="338" y="235"/>
                      <a:pt x="332" y="254"/>
                    </a:cubicBezTo>
                    <a:cubicBezTo>
                      <a:pt x="347" y="257"/>
                      <a:pt x="362" y="266"/>
                      <a:pt x="372" y="279"/>
                    </a:cubicBezTo>
                    <a:cubicBezTo>
                      <a:pt x="374" y="281"/>
                      <a:pt x="373" y="285"/>
                      <a:pt x="371" y="287"/>
                    </a:cubicBezTo>
                    <a:cubicBezTo>
                      <a:pt x="368" y="289"/>
                      <a:pt x="364" y="289"/>
                      <a:pt x="362" y="286"/>
                    </a:cubicBezTo>
                    <a:cubicBezTo>
                      <a:pt x="343" y="261"/>
                      <a:pt x="307" y="257"/>
                      <a:pt x="283" y="276"/>
                    </a:cubicBezTo>
                    <a:cubicBezTo>
                      <a:pt x="280" y="278"/>
                      <a:pt x="276" y="278"/>
                      <a:pt x="274" y="275"/>
                    </a:cubicBezTo>
                    <a:cubicBezTo>
                      <a:pt x="272" y="273"/>
                      <a:pt x="273" y="269"/>
                      <a:pt x="275" y="267"/>
                    </a:cubicBezTo>
                    <a:cubicBezTo>
                      <a:pt x="286" y="258"/>
                      <a:pt x="299" y="254"/>
                      <a:pt x="312" y="253"/>
                    </a:cubicBezTo>
                    <a:cubicBezTo>
                      <a:pt x="317" y="235"/>
                      <a:pt x="319" y="216"/>
                      <a:pt x="316" y="196"/>
                    </a:cubicBezTo>
                    <a:cubicBezTo>
                      <a:pt x="301" y="81"/>
                      <a:pt x="201" y="20"/>
                      <a:pt x="134" y="20"/>
                    </a:cubicBezTo>
                    <a:cubicBezTo>
                      <a:pt x="35" y="20"/>
                      <a:pt x="20" y="93"/>
                      <a:pt x="20" y="138"/>
                    </a:cubicBezTo>
                    <a:cubicBezTo>
                      <a:pt x="20" y="237"/>
                      <a:pt x="20" y="237"/>
                      <a:pt x="20" y="237"/>
                    </a:cubicBezTo>
                    <a:cubicBezTo>
                      <a:pt x="40" y="208"/>
                      <a:pt x="72" y="188"/>
                      <a:pt x="109" y="185"/>
                    </a:cubicBezTo>
                    <a:cubicBezTo>
                      <a:pt x="105" y="172"/>
                      <a:pt x="106" y="157"/>
                      <a:pt x="111" y="144"/>
                    </a:cubicBezTo>
                    <a:cubicBezTo>
                      <a:pt x="112" y="141"/>
                      <a:pt x="114" y="140"/>
                      <a:pt x="117" y="140"/>
                    </a:cubicBezTo>
                    <a:cubicBezTo>
                      <a:pt x="117" y="140"/>
                      <a:pt x="118" y="140"/>
                      <a:pt x="119" y="140"/>
                    </a:cubicBezTo>
                    <a:cubicBezTo>
                      <a:pt x="122" y="141"/>
                      <a:pt x="123" y="145"/>
                      <a:pt x="122" y="148"/>
                    </a:cubicBezTo>
                    <a:close/>
                    <a:moveTo>
                      <a:pt x="130" y="825"/>
                    </a:moveTo>
                    <a:cubicBezTo>
                      <a:pt x="148" y="814"/>
                      <a:pt x="154" y="789"/>
                      <a:pt x="143" y="771"/>
                    </a:cubicBezTo>
                    <a:cubicBezTo>
                      <a:pt x="141" y="768"/>
                      <a:pt x="142" y="764"/>
                      <a:pt x="145" y="763"/>
                    </a:cubicBezTo>
                    <a:cubicBezTo>
                      <a:pt x="146" y="762"/>
                      <a:pt x="147" y="762"/>
                      <a:pt x="148" y="762"/>
                    </a:cubicBezTo>
                    <a:cubicBezTo>
                      <a:pt x="150" y="762"/>
                      <a:pt x="152" y="763"/>
                      <a:pt x="153" y="765"/>
                    </a:cubicBezTo>
                    <a:cubicBezTo>
                      <a:pt x="160" y="776"/>
                      <a:pt x="162" y="789"/>
                      <a:pt x="159" y="801"/>
                    </a:cubicBezTo>
                    <a:cubicBezTo>
                      <a:pt x="196" y="824"/>
                      <a:pt x="219" y="867"/>
                      <a:pt x="219" y="913"/>
                    </a:cubicBezTo>
                    <a:cubicBezTo>
                      <a:pt x="219" y="932"/>
                      <a:pt x="215" y="950"/>
                      <a:pt x="209" y="966"/>
                    </a:cubicBezTo>
                    <a:cubicBezTo>
                      <a:pt x="226" y="988"/>
                      <a:pt x="236" y="1014"/>
                      <a:pt x="236" y="1042"/>
                    </a:cubicBezTo>
                    <a:cubicBezTo>
                      <a:pt x="236" y="1053"/>
                      <a:pt x="234" y="1064"/>
                      <a:pt x="231" y="1075"/>
                    </a:cubicBezTo>
                    <a:cubicBezTo>
                      <a:pt x="236" y="1076"/>
                      <a:pt x="240" y="1077"/>
                      <a:pt x="245" y="1078"/>
                    </a:cubicBezTo>
                    <a:cubicBezTo>
                      <a:pt x="305" y="1088"/>
                      <a:pt x="365" y="1049"/>
                      <a:pt x="379" y="990"/>
                    </a:cubicBezTo>
                    <a:cubicBezTo>
                      <a:pt x="387" y="952"/>
                      <a:pt x="375" y="914"/>
                      <a:pt x="347" y="890"/>
                    </a:cubicBezTo>
                    <a:cubicBezTo>
                      <a:pt x="334" y="896"/>
                      <a:pt x="319" y="898"/>
                      <a:pt x="304" y="895"/>
                    </a:cubicBezTo>
                    <a:cubicBezTo>
                      <a:pt x="301" y="894"/>
                      <a:pt x="299" y="891"/>
                      <a:pt x="300" y="888"/>
                    </a:cubicBezTo>
                    <a:cubicBezTo>
                      <a:pt x="300" y="885"/>
                      <a:pt x="303" y="883"/>
                      <a:pt x="307" y="883"/>
                    </a:cubicBezTo>
                    <a:cubicBezTo>
                      <a:pt x="337" y="889"/>
                      <a:pt x="367" y="869"/>
                      <a:pt x="373" y="838"/>
                    </a:cubicBezTo>
                    <a:cubicBezTo>
                      <a:pt x="374" y="835"/>
                      <a:pt x="376" y="833"/>
                      <a:pt x="379" y="833"/>
                    </a:cubicBezTo>
                    <a:cubicBezTo>
                      <a:pt x="379" y="833"/>
                      <a:pt x="380" y="833"/>
                      <a:pt x="380" y="833"/>
                    </a:cubicBezTo>
                    <a:cubicBezTo>
                      <a:pt x="383" y="834"/>
                      <a:pt x="385" y="837"/>
                      <a:pt x="385" y="840"/>
                    </a:cubicBezTo>
                    <a:cubicBezTo>
                      <a:pt x="382" y="856"/>
                      <a:pt x="374" y="868"/>
                      <a:pt x="364" y="878"/>
                    </a:cubicBezTo>
                    <a:cubicBezTo>
                      <a:pt x="391" y="903"/>
                      <a:pt x="404" y="939"/>
                      <a:pt x="401" y="976"/>
                    </a:cubicBezTo>
                    <a:cubicBezTo>
                      <a:pt x="440" y="952"/>
                      <a:pt x="476" y="908"/>
                      <a:pt x="474" y="858"/>
                    </a:cubicBezTo>
                    <a:cubicBezTo>
                      <a:pt x="473" y="826"/>
                      <a:pt x="459" y="796"/>
                      <a:pt x="434" y="775"/>
                    </a:cubicBezTo>
                    <a:cubicBezTo>
                      <a:pt x="408" y="752"/>
                      <a:pt x="374" y="742"/>
                      <a:pt x="337" y="746"/>
                    </a:cubicBezTo>
                    <a:cubicBezTo>
                      <a:pt x="334" y="746"/>
                      <a:pt x="332" y="746"/>
                      <a:pt x="330" y="747"/>
                    </a:cubicBezTo>
                    <a:cubicBezTo>
                      <a:pt x="329" y="747"/>
                      <a:pt x="328" y="747"/>
                      <a:pt x="328" y="747"/>
                    </a:cubicBezTo>
                    <a:cubicBezTo>
                      <a:pt x="327" y="747"/>
                      <a:pt x="327" y="747"/>
                      <a:pt x="326" y="747"/>
                    </a:cubicBezTo>
                    <a:cubicBezTo>
                      <a:pt x="321" y="748"/>
                      <a:pt x="316" y="745"/>
                      <a:pt x="315" y="739"/>
                    </a:cubicBezTo>
                    <a:cubicBezTo>
                      <a:pt x="314" y="737"/>
                      <a:pt x="315" y="736"/>
                      <a:pt x="315" y="734"/>
                    </a:cubicBezTo>
                    <a:cubicBezTo>
                      <a:pt x="292" y="686"/>
                      <a:pt x="237" y="658"/>
                      <a:pt x="174" y="666"/>
                    </a:cubicBezTo>
                    <a:cubicBezTo>
                      <a:pt x="89" y="676"/>
                      <a:pt x="20" y="748"/>
                      <a:pt x="20" y="825"/>
                    </a:cubicBezTo>
                    <a:cubicBezTo>
                      <a:pt x="20" y="848"/>
                      <a:pt x="20" y="848"/>
                      <a:pt x="20" y="848"/>
                    </a:cubicBezTo>
                    <a:cubicBezTo>
                      <a:pt x="20" y="976"/>
                      <a:pt x="20" y="976"/>
                      <a:pt x="20" y="976"/>
                    </a:cubicBezTo>
                    <a:cubicBezTo>
                      <a:pt x="27" y="965"/>
                      <a:pt x="36" y="956"/>
                      <a:pt x="47" y="948"/>
                    </a:cubicBezTo>
                    <a:cubicBezTo>
                      <a:pt x="49" y="946"/>
                      <a:pt x="51" y="946"/>
                      <a:pt x="53" y="946"/>
                    </a:cubicBezTo>
                    <a:cubicBezTo>
                      <a:pt x="56" y="946"/>
                      <a:pt x="59" y="947"/>
                      <a:pt x="61" y="950"/>
                    </a:cubicBezTo>
                    <a:cubicBezTo>
                      <a:pt x="64" y="954"/>
                      <a:pt x="64" y="960"/>
                      <a:pt x="59" y="964"/>
                    </a:cubicBezTo>
                    <a:cubicBezTo>
                      <a:pt x="34" y="982"/>
                      <a:pt x="20" y="1011"/>
                      <a:pt x="20" y="1042"/>
                    </a:cubicBezTo>
                    <a:cubicBezTo>
                      <a:pt x="20" y="1096"/>
                      <a:pt x="64" y="1140"/>
                      <a:pt x="118" y="1140"/>
                    </a:cubicBezTo>
                    <a:cubicBezTo>
                      <a:pt x="172" y="1140"/>
                      <a:pt x="216" y="1096"/>
                      <a:pt x="216" y="1042"/>
                    </a:cubicBezTo>
                    <a:cubicBezTo>
                      <a:pt x="216" y="1022"/>
                      <a:pt x="210" y="1002"/>
                      <a:pt x="199" y="986"/>
                    </a:cubicBezTo>
                    <a:cubicBezTo>
                      <a:pt x="186" y="1006"/>
                      <a:pt x="169" y="1022"/>
                      <a:pt x="148" y="1032"/>
                    </a:cubicBezTo>
                    <a:cubicBezTo>
                      <a:pt x="143" y="1034"/>
                      <a:pt x="137" y="1032"/>
                      <a:pt x="135" y="1027"/>
                    </a:cubicBezTo>
                    <a:cubicBezTo>
                      <a:pt x="132" y="1022"/>
                      <a:pt x="134" y="1016"/>
                      <a:pt x="139" y="1014"/>
                    </a:cubicBezTo>
                    <a:cubicBezTo>
                      <a:pt x="176" y="997"/>
                      <a:pt x="199" y="957"/>
                      <a:pt x="199" y="913"/>
                    </a:cubicBezTo>
                    <a:cubicBezTo>
                      <a:pt x="199" y="875"/>
                      <a:pt x="181" y="840"/>
                      <a:pt x="152" y="820"/>
                    </a:cubicBezTo>
                    <a:cubicBezTo>
                      <a:pt x="148" y="826"/>
                      <a:pt x="142" y="831"/>
                      <a:pt x="136" y="835"/>
                    </a:cubicBezTo>
                    <a:cubicBezTo>
                      <a:pt x="133" y="837"/>
                      <a:pt x="129" y="836"/>
                      <a:pt x="128" y="833"/>
                    </a:cubicBezTo>
                    <a:cubicBezTo>
                      <a:pt x="126" y="831"/>
                      <a:pt x="127" y="827"/>
                      <a:pt x="130" y="825"/>
                    </a:cubicBezTo>
                    <a:close/>
                    <a:moveTo>
                      <a:pt x="561" y="579"/>
                    </a:moveTo>
                    <a:cubicBezTo>
                      <a:pt x="562" y="612"/>
                      <a:pt x="552" y="644"/>
                      <a:pt x="532" y="670"/>
                    </a:cubicBezTo>
                    <a:cubicBezTo>
                      <a:pt x="535" y="681"/>
                      <a:pt x="537" y="692"/>
                      <a:pt x="538" y="703"/>
                    </a:cubicBezTo>
                    <a:cubicBezTo>
                      <a:pt x="540" y="747"/>
                      <a:pt x="521" y="789"/>
                      <a:pt x="487" y="818"/>
                    </a:cubicBezTo>
                    <a:cubicBezTo>
                      <a:pt x="491" y="830"/>
                      <a:pt x="493" y="844"/>
                      <a:pt x="494" y="857"/>
                    </a:cubicBezTo>
                    <a:cubicBezTo>
                      <a:pt x="496" y="922"/>
                      <a:pt x="447" y="976"/>
                      <a:pt x="396" y="1002"/>
                    </a:cubicBezTo>
                    <a:cubicBezTo>
                      <a:pt x="377" y="1067"/>
                      <a:pt x="309" y="1109"/>
                      <a:pt x="241" y="1098"/>
                    </a:cubicBezTo>
                    <a:cubicBezTo>
                      <a:pt x="235" y="1097"/>
                      <a:pt x="230" y="1095"/>
                      <a:pt x="224" y="1094"/>
                    </a:cubicBezTo>
                    <a:cubicBezTo>
                      <a:pt x="205" y="1133"/>
                      <a:pt x="165" y="1160"/>
                      <a:pt x="118" y="1160"/>
                    </a:cubicBezTo>
                    <a:cubicBezTo>
                      <a:pt x="53" y="1160"/>
                      <a:pt x="0" y="1107"/>
                      <a:pt x="0" y="1042"/>
                    </a:cubicBezTo>
                    <a:cubicBezTo>
                      <a:pt x="0" y="848"/>
                      <a:pt x="0" y="848"/>
                      <a:pt x="0" y="848"/>
                    </a:cubicBezTo>
                    <a:cubicBezTo>
                      <a:pt x="0" y="825"/>
                      <a:pt x="0" y="825"/>
                      <a:pt x="0" y="825"/>
                    </a:cubicBezTo>
                    <a:cubicBezTo>
                      <a:pt x="0" y="679"/>
                      <a:pt x="0" y="679"/>
                      <a:pt x="0" y="679"/>
                    </a:cubicBezTo>
                    <a:cubicBezTo>
                      <a:pt x="0" y="641"/>
                      <a:pt x="0" y="641"/>
                      <a:pt x="0" y="641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50"/>
                      <a:pt x="49" y="0"/>
                      <a:pt x="134" y="0"/>
                    </a:cubicBezTo>
                    <a:cubicBezTo>
                      <a:pt x="203" y="0"/>
                      <a:pt x="304" y="58"/>
                      <a:pt x="331" y="168"/>
                    </a:cubicBezTo>
                    <a:cubicBezTo>
                      <a:pt x="381" y="173"/>
                      <a:pt x="427" y="209"/>
                      <a:pt x="453" y="263"/>
                    </a:cubicBezTo>
                    <a:cubicBezTo>
                      <a:pt x="466" y="292"/>
                      <a:pt x="473" y="323"/>
                      <a:pt x="472" y="354"/>
                    </a:cubicBezTo>
                    <a:cubicBezTo>
                      <a:pt x="511" y="375"/>
                      <a:pt x="536" y="415"/>
                      <a:pt x="538" y="461"/>
                    </a:cubicBezTo>
                    <a:cubicBezTo>
                      <a:pt x="538" y="475"/>
                      <a:pt x="537" y="489"/>
                      <a:pt x="533" y="503"/>
                    </a:cubicBezTo>
                    <a:cubicBezTo>
                      <a:pt x="550" y="524"/>
                      <a:pt x="560" y="550"/>
                      <a:pt x="561" y="5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/>
              <a:lstStyle/>
              <a:p>
                <a:endParaRPr lang="en-US" sz="1800"/>
              </a:p>
            </p:txBody>
          </p:sp>
        </p:grpSp>
        <p:grpSp>
          <p:nvGrpSpPr>
            <p:cNvPr id="42" name="Group 142"/>
            <p:cNvGrpSpPr/>
            <p:nvPr/>
          </p:nvGrpSpPr>
          <p:grpSpPr>
            <a:xfrm>
              <a:off x="3640618" y="1371730"/>
              <a:ext cx="4892478" cy="4364834"/>
              <a:chOff x="3996013" y="2111410"/>
              <a:chExt cx="4199973" cy="3747014"/>
            </a:xfrm>
          </p:grpSpPr>
          <p:sp>
            <p:nvSpPr>
              <p:cNvPr id="43" name="Oval 143"/>
              <p:cNvSpPr/>
              <p:nvPr/>
            </p:nvSpPr>
            <p:spPr>
              <a:xfrm>
                <a:off x="4222491" y="2111410"/>
                <a:ext cx="3747014" cy="3747014"/>
              </a:xfrm>
              <a:prstGeom prst="ellipse">
                <a:avLst/>
              </a:prstGeom>
              <a:noFill/>
              <a:ln w="635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en-US" sz="1800"/>
              </a:p>
            </p:txBody>
          </p:sp>
          <p:grpSp>
            <p:nvGrpSpPr>
              <p:cNvPr id="46" name="Group 144"/>
              <p:cNvGrpSpPr/>
              <p:nvPr/>
            </p:nvGrpSpPr>
            <p:grpSpPr>
              <a:xfrm>
                <a:off x="3996013" y="2135968"/>
                <a:ext cx="4199973" cy="3697903"/>
                <a:chOff x="3996013" y="2135968"/>
                <a:chExt cx="4199973" cy="3697903"/>
              </a:xfrm>
            </p:grpSpPr>
            <p:sp>
              <p:nvSpPr>
                <p:cNvPr id="48" name="Oval 145"/>
                <p:cNvSpPr/>
                <p:nvPr/>
              </p:nvSpPr>
              <p:spPr>
                <a:xfrm>
                  <a:off x="6806639" y="2135969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</a:rPr>
                    <a:t>2</a:t>
                  </a:r>
                  <a:endParaRPr lang="en-US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Oval 146"/>
                <p:cNvSpPr/>
                <p:nvPr/>
              </p:nvSpPr>
              <p:spPr>
                <a:xfrm>
                  <a:off x="4932887" y="5381402"/>
                  <a:ext cx="452475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</a:rPr>
                    <a:t>5</a:t>
                  </a:r>
                  <a:endParaRPr lang="en-US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Oval 147"/>
                <p:cNvSpPr/>
                <p:nvPr/>
              </p:nvSpPr>
              <p:spPr>
                <a:xfrm>
                  <a:off x="7743517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</a:rPr>
                    <a:t>3</a:t>
                  </a:r>
                  <a:endParaRPr lang="en-US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Oval 148"/>
                <p:cNvSpPr/>
                <p:nvPr/>
              </p:nvSpPr>
              <p:spPr>
                <a:xfrm>
                  <a:off x="3996013" y="3758686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</a:rPr>
                    <a:t>6</a:t>
                  </a:r>
                  <a:endParaRPr lang="en-US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Oval 149"/>
                <p:cNvSpPr/>
                <p:nvPr/>
              </p:nvSpPr>
              <p:spPr>
                <a:xfrm>
                  <a:off x="6806642" y="5381401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</a:rPr>
                    <a:t>4</a:t>
                  </a:r>
                  <a:endParaRPr lang="en-US" sz="1800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Oval 150"/>
                <p:cNvSpPr/>
                <p:nvPr/>
              </p:nvSpPr>
              <p:spPr>
                <a:xfrm>
                  <a:off x="4932890" y="2135968"/>
                  <a:ext cx="452469" cy="452469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sz="1800" b="1">
                      <a:solidFill>
                        <a:schemeClr val="tx1"/>
                      </a:solidFill>
                    </a:rPr>
                    <a:t>1</a:t>
                  </a:r>
                  <a:endParaRPr lang="en-US" sz="1800" b="1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6" name="组合 55"/>
          <p:cNvGrpSpPr/>
          <p:nvPr/>
        </p:nvGrpSpPr>
        <p:grpSpPr>
          <a:xfrm>
            <a:off x="965770" y="2043390"/>
            <a:ext cx="10285860" cy="3868958"/>
            <a:chOff x="965022" y="1617266"/>
            <a:chExt cx="10285860" cy="3868958"/>
          </a:xfrm>
        </p:grpSpPr>
        <p:grpSp>
          <p:nvGrpSpPr>
            <p:cNvPr id="57" name="组合 56"/>
            <p:cNvGrpSpPr/>
            <p:nvPr/>
          </p:nvGrpSpPr>
          <p:grpSpPr>
            <a:xfrm>
              <a:off x="965022" y="1617266"/>
              <a:ext cx="2888468" cy="3868958"/>
              <a:chOff x="965022" y="1617266"/>
              <a:chExt cx="2888468" cy="3868958"/>
            </a:xfrm>
          </p:grpSpPr>
          <p:sp>
            <p:nvSpPr>
              <p:cNvPr id="68" name="Rounded Rectangle 31"/>
              <p:cNvSpPr/>
              <p:nvPr/>
            </p:nvSpPr>
            <p:spPr>
              <a:xfrm>
                <a:off x="965022" y="1617266"/>
                <a:ext cx="434666" cy="434666"/>
              </a:xfrm>
              <a:prstGeom prst="ellipse">
                <a:avLst/>
              </a:prstGeom>
              <a:solidFill>
                <a:schemeClr val="accent1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</a:t>
                </a:r>
                <a:endParaRPr 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TextBox 32"/>
              <p:cNvSpPr txBox="1"/>
              <p:nvPr/>
            </p:nvSpPr>
            <p:spPr>
              <a:xfrm>
                <a:off x="1542875" y="1652683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单击编辑标题</a:t>
                </a:r>
                <a:endPara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TextBox 33"/>
              <p:cNvSpPr txBox="1"/>
              <p:nvPr/>
            </p:nvSpPr>
            <p:spPr>
              <a:xfrm>
                <a:off x="1542875" y="1856072"/>
                <a:ext cx="2310615" cy="53206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点击此处编辑内容点击此处编辑内容</a:t>
                </a:r>
                <a:endParaRPr lang="zh-CN" altLang="en-US" sz="105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</a:t>
                </a:r>
                <a:endParaRPr lang="en-US" sz="105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Rounded Rectangle 34"/>
              <p:cNvSpPr/>
              <p:nvPr/>
            </p:nvSpPr>
            <p:spPr>
              <a:xfrm>
                <a:off x="965022" y="3167410"/>
                <a:ext cx="434666" cy="434666"/>
              </a:xfrm>
              <a:prstGeom prst="ellipse">
                <a:avLst/>
              </a:prstGeom>
              <a:solidFill>
                <a:schemeClr val="accent3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3</a:t>
                </a:r>
                <a:endParaRPr 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TextBox 35"/>
              <p:cNvSpPr txBox="1"/>
              <p:nvPr/>
            </p:nvSpPr>
            <p:spPr>
              <a:xfrm>
                <a:off x="1542875" y="3202827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accent3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单击编辑标题</a:t>
                </a:r>
                <a:endParaRPr lang="zh-CN" altLang="en-US" sz="1400" b="1" dirty="0">
                  <a:solidFill>
                    <a:schemeClr val="accent3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TextBox 36"/>
              <p:cNvSpPr txBox="1"/>
              <p:nvPr/>
            </p:nvSpPr>
            <p:spPr>
              <a:xfrm>
                <a:off x="1542875" y="3406216"/>
                <a:ext cx="2310615" cy="53206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点击此处编辑内容点击此处编辑内容</a:t>
                </a:r>
                <a:endParaRPr lang="zh-CN" altLang="en-US" sz="105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</a:t>
                </a:r>
                <a:endParaRPr lang="en-US" sz="105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4" name="Rounded Rectangle 37"/>
              <p:cNvSpPr/>
              <p:nvPr/>
            </p:nvSpPr>
            <p:spPr>
              <a:xfrm>
                <a:off x="965022" y="4715349"/>
                <a:ext cx="434666" cy="434666"/>
              </a:xfrm>
              <a:prstGeom prst="ellipse">
                <a:avLst/>
              </a:prstGeom>
              <a:solidFill>
                <a:schemeClr val="accent5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5</a:t>
                </a:r>
                <a:endParaRPr 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TextBox 38"/>
              <p:cNvSpPr txBox="1"/>
              <p:nvPr/>
            </p:nvSpPr>
            <p:spPr>
              <a:xfrm>
                <a:off x="1542875" y="4750766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单击编辑标题</a:t>
                </a:r>
                <a:endParaRPr lang="zh-CN" altLang="en-US" sz="1400" b="1" dirty="0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TextBox 39"/>
              <p:cNvSpPr txBox="1"/>
              <p:nvPr/>
            </p:nvSpPr>
            <p:spPr>
              <a:xfrm>
                <a:off x="1542875" y="4954155"/>
                <a:ext cx="2310615" cy="532069"/>
              </a:xfrm>
              <a:prstGeom prst="rect">
                <a:avLst/>
              </a:prstGeom>
              <a:noFill/>
            </p:spPr>
            <p:txBody>
              <a:bodyPr wrap="square" lIns="144000" tIns="0" rIns="0" bIns="0" rtlCol="0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点击此处编辑内容点击此处编辑内容</a:t>
                </a:r>
                <a:endParaRPr lang="zh-CN" altLang="en-US" sz="105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</a:t>
                </a:r>
                <a:endParaRPr lang="en-US" sz="105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8386221" y="1617266"/>
              <a:ext cx="2864661" cy="3868958"/>
              <a:chOff x="8386221" y="1617266"/>
              <a:chExt cx="2864661" cy="3868958"/>
            </a:xfrm>
          </p:grpSpPr>
          <p:sp>
            <p:nvSpPr>
              <p:cNvPr id="59" name="Rounded Rectangle 40"/>
              <p:cNvSpPr/>
              <p:nvPr/>
            </p:nvSpPr>
            <p:spPr>
              <a:xfrm flipH="1">
                <a:off x="10816216" y="1617266"/>
                <a:ext cx="434666" cy="434666"/>
              </a:xfrm>
              <a:prstGeom prst="ellipse">
                <a:avLst/>
              </a:prstGeom>
              <a:solidFill>
                <a:schemeClr val="accent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2</a:t>
                </a:r>
                <a:endPara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TextBox 41"/>
              <p:cNvSpPr txBox="1"/>
              <p:nvPr/>
            </p:nvSpPr>
            <p:spPr>
              <a:xfrm flipH="1">
                <a:off x="8596370" y="1652683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44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accent2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单击编辑标题</a:t>
                </a:r>
                <a:endParaRPr lang="zh-CN" altLang="en-US" sz="1400" b="1" dirty="0">
                  <a:solidFill>
                    <a:schemeClr val="accent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TextBox 42"/>
              <p:cNvSpPr txBox="1"/>
              <p:nvPr/>
            </p:nvSpPr>
            <p:spPr>
              <a:xfrm flipH="1">
                <a:off x="8386221" y="1856072"/>
                <a:ext cx="2286807" cy="532069"/>
              </a:xfrm>
              <a:prstGeom prst="rect">
                <a:avLst/>
              </a:prstGeom>
              <a:noFill/>
            </p:spPr>
            <p:txBody>
              <a:bodyPr wrap="square" lIns="0" tIns="0" rIns="144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点击此处编辑内容点击此处编辑内容</a:t>
                </a:r>
                <a:endParaRPr lang="zh-CN" altLang="en-US" sz="105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</a:t>
                </a:r>
                <a:endParaRPr lang="en-US" sz="105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Rounded Rectangle 43"/>
              <p:cNvSpPr/>
              <p:nvPr/>
            </p:nvSpPr>
            <p:spPr>
              <a:xfrm flipH="1">
                <a:off x="10816216" y="3167410"/>
                <a:ext cx="434666" cy="434666"/>
              </a:xfrm>
              <a:prstGeom prst="ellipse">
                <a:avLst/>
              </a:prstGeom>
              <a:solidFill>
                <a:schemeClr val="accent4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4</a:t>
                </a:r>
                <a:endParaRPr lang="en-US" sz="2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3" name="TextBox 44"/>
              <p:cNvSpPr txBox="1"/>
              <p:nvPr/>
            </p:nvSpPr>
            <p:spPr>
              <a:xfrm flipH="1">
                <a:off x="8503195" y="3202827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44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accent4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单击编辑标题</a:t>
                </a:r>
                <a:endParaRPr lang="zh-CN" altLang="en-US" sz="1400" b="1" dirty="0">
                  <a:solidFill>
                    <a:schemeClr val="accent4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4" name="TextBox 45"/>
              <p:cNvSpPr txBox="1"/>
              <p:nvPr/>
            </p:nvSpPr>
            <p:spPr>
              <a:xfrm flipH="1">
                <a:off x="8386221" y="3406216"/>
                <a:ext cx="2286807" cy="532069"/>
              </a:xfrm>
              <a:prstGeom prst="rect">
                <a:avLst/>
              </a:prstGeom>
              <a:noFill/>
            </p:spPr>
            <p:txBody>
              <a:bodyPr wrap="square" lIns="0" tIns="0" rIns="144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点击此处编辑内容点击此处编辑内容</a:t>
                </a:r>
                <a:endParaRPr lang="zh-CN" altLang="en-US" sz="105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</a:t>
                </a:r>
                <a:endParaRPr lang="en-US" sz="105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5" name="Rounded Rectangle 46"/>
              <p:cNvSpPr/>
              <p:nvPr/>
            </p:nvSpPr>
            <p:spPr>
              <a:xfrm flipH="1">
                <a:off x="10816216" y="4715349"/>
                <a:ext cx="434666" cy="434666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6</a:t>
                </a:r>
                <a:endParaRPr lang="en-US" sz="28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6" name="TextBox 47"/>
              <p:cNvSpPr txBox="1"/>
              <p:nvPr/>
            </p:nvSpPr>
            <p:spPr>
              <a:xfrm flipH="1">
                <a:off x="8596370" y="4750766"/>
                <a:ext cx="2076659" cy="203389"/>
              </a:xfrm>
              <a:prstGeom prst="rect">
                <a:avLst/>
              </a:prstGeom>
              <a:noFill/>
            </p:spPr>
            <p:txBody>
              <a:bodyPr wrap="square" lIns="0" tIns="0" rIns="144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400" b="1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单击编辑标题</a:t>
                </a:r>
                <a:endParaRPr lang="zh-CN" altLang="en-US" sz="1400" b="1" dirty="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TextBox 48"/>
              <p:cNvSpPr txBox="1"/>
              <p:nvPr/>
            </p:nvSpPr>
            <p:spPr>
              <a:xfrm flipH="1">
                <a:off x="8386221" y="4954155"/>
                <a:ext cx="2286807" cy="532069"/>
              </a:xfrm>
              <a:prstGeom prst="rect">
                <a:avLst/>
              </a:prstGeom>
              <a:noFill/>
            </p:spPr>
            <p:txBody>
              <a:bodyPr wrap="square" lIns="0" tIns="0" rIns="144000" bIns="0" rtlCol="0" anchor="ctr" anchorCtr="0">
                <a:no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点击此处编辑内容点击此处编辑内容</a:t>
                </a:r>
                <a:endParaRPr lang="zh-CN" altLang="en-US" sz="105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  <a:p>
                <a:pPr algn="r">
                  <a:lnSpc>
                    <a:spcPct val="150000"/>
                  </a:lnSpc>
                </a:pPr>
                <a:r>
                  <a:rPr lang="zh-CN" altLang="en-US" sz="105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点击此处编辑内容</a:t>
                </a:r>
                <a:endParaRPr lang="en-US" sz="1050" dirty="0">
                  <a:solidFill>
                    <a:sysClr val="windowText" lastClr="0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选题背景与意义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b3b9a5df-d9b0-43e0-8890-a23b1255290e"/>
          <p:cNvGrpSpPr>
            <a:grpSpLocks noChangeAspect="1"/>
          </p:cNvGrpSpPr>
          <p:nvPr/>
        </p:nvGrpSpPr>
        <p:grpSpPr>
          <a:xfrm>
            <a:off x="737124" y="2265458"/>
            <a:ext cx="10717753" cy="3151483"/>
            <a:chOff x="737124" y="2265458"/>
            <a:chExt cx="10717753" cy="3151483"/>
          </a:xfrm>
        </p:grpSpPr>
        <p:grpSp>
          <p:nvGrpSpPr>
            <p:cNvPr id="10" name="组合 9"/>
            <p:cNvGrpSpPr/>
            <p:nvPr/>
          </p:nvGrpSpPr>
          <p:grpSpPr>
            <a:xfrm rot="5400000">
              <a:off x="5049491" y="2689017"/>
              <a:ext cx="2060540" cy="2060540"/>
              <a:chOff x="5049491" y="2689017"/>
              <a:chExt cx="2060540" cy="2060540"/>
            </a:xfrm>
          </p:grpSpPr>
          <p:sp>
            <p:nvSpPr>
              <p:cNvPr id="29" name="弧形 28"/>
              <p:cNvSpPr/>
              <p:nvPr/>
            </p:nvSpPr>
            <p:spPr>
              <a:xfrm>
                <a:off x="5049491" y="2689017"/>
                <a:ext cx="2060540" cy="2060540"/>
              </a:xfrm>
              <a:prstGeom prst="arc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0" name="弧形 29"/>
              <p:cNvSpPr/>
              <p:nvPr/>
            </p:nvSpPr>
            <p:spPr>
              <a:xfrm>
                <a:off x="5049491" y="2689017"/>
                <a:ext cx="2060540" cy="2060540"/>
              </a:xfrm>
              <a:prstGeom prst="arc">
                <a:avLst/>
              </a:prstGeom>
              <a:ln w="5715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" name="任意多边形 29"/>
            <p:cNvSpPr/>
            <p:nvPr/>
          </p:nvSpPr>
          <p:spPr bwMode="auto">
            <a:xfrm>
              <a:off x="5703911" y="3177893"/>
              <a:ext cx="751701" cy="774140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  <a:gd name="connsiteX57" fmla="*/ 2318 h 2362"/>
                <a:gd name="connsiteY57" fmla="*/ 2318 h 2362"/>
                <a:gd name="connsiteX58" fmla="*/ 2318 h 2362"/>
                <a:gd name="connsiteY58" fmla="*/ 2318 h 2362"/>
                <a:gd name="connsiteX59" fmla="*/ 2318 h 2362"/>
                <a:gd name="connsiteY59" fmla="*/ 2318 h 2362"/>
                <a:gd name="connsiteX60" fmla="*/ 2318 h 2362"/>
                <a:gd name="connsiteY60" fmla="*/ 2318 h 2362"/>
                <a:gd name="connsiteX61" fmla="*/ 2318 h 2362"/>
                <a:gd name="connsiteY61" fmla="*/ 2318 h 2362"/>
                <a:gd name="connsiteX62" fmla="*/ 2318 h 2362"/>
                <a:gd name="connsiteY62" fmla="*/ 2318 h 2362"/>
                <a:gd name="connsiteX63" fmla="*/ 2318 h 2362"/>
                <a:gd name="connsiteY63" fmla="*/ 2318 h 2362"/>
                <a:gd name="connsiteX64" fmla="*/ 2318 h 2362"/>
                <a:gd name="connsiteY64" fmla="*/ 2318 h 2362"/>
                <a:gd name="connsiteX65" fmla="*/ 2318 h 2362"/>
                <a:gd name="connsiteY65" fmla="*/ 2318 h 2362"/>
                <a:gd name="connsiteX66" fmla="*/ 2318 h 2362"/>
                <a:gd name="connsiteY66" fmla="*/ 2318 h 2362"/>
                <a:gd name="connsiteX67" fmla="*/ 2318 h 2362"/>
                <a:gd name="connsiteY67" fmla="*/ 2318 h 2362"/>
                <a:gd name="connsiteX68" fmla="*/ 2318 h 2362"/>
                <a:gd name="connsiteY68" fmla="*/ 2318 h 2362"/>
                <a:gd name="connsiteX69" fmla="*/ 2318 h 2362"/>
                <a:gd name="connsiteY69" fmla="*/ 2318 h 2362"/>
                <a:gd name="connsiteX70" fmla="*/ 2318 h 2362"/>
                <a:gd name="connsiteY70" fmla="*/ 2318 h 2362"/>
                <a:gd name="connsiteX71" fmla="*/ 2318 h 2362"/>
                <a:gd name="connsiteY71" fmla="*/ 2318 h 2362"/>
                <a:gd name="connsiteX72" fmla="*/ 2318 h 2362"/>
                <a:gd name="connsiteY72" fmla="*/ 2318 h 2362"/>
                <a:gd name="connsiteX73" fmla="*/ 2318 h 2362"/>
                <a:gd name="connsiteY73" fmla="*/ 2318 h 2362"/>
                <a:gd name="connsiteX74" fmla="*/ 2318 h 2362"/>
                <a:gd name="connsiteY74" fmla="*/ 2318 h 2362"/>
                <a:gd name="connsiteX75" fmla="*/ 2318 h 2362"/>
                <a:gd name="connsiteY75" fmla="*/ 2318 h 2362"/>
                <a:gd name="connsiteX76" fmla="*/ 2318 h 2362"/>
                <a:gd name="connsiteY76" fmla="*/ 2318 h 2362"/>
                <a:gd name="connsiteX77" fmla="*/ 2318 h 2362"/>
                <a:gd name="connsiteY77" fmla="*/ 2318 h 2362"/>
                <a:gd name="connsiteX78" fmla="*/ 2318 h 2362"/>
                <a:gd name="connsiteY78" fmla="*/ 2318 h 2362"/>
                <a:gd name="connsiteX79" fmla="*/ 2318 h 2362"/>
                <a:gd name="connsiteY79" fmla="*/ 2318 h 2362"/>
                <a:gd name="connsiteX80" fmla="*/ 2318 h 2362"/>
                <a:gd name="connsiteY80" fmla="*/ 2318 h 2362"/>
                <a:gd name="connsiteX81" fmla="*/ 2318 h 2362"/>
                <a:gd name="connsiteY81" fmla="*/ 2318 h 2362"/>
                <a:gd name="connsiteX82" fmla="*/ 2318 h 2362"/>
                <a:gd name="connsiteY82" fmla="*/ 2318 h 2362"/>
                <a:gd name="connsiteX83" fmla="*/ 2318 h 2362"/>
                <a:gd name="connsiteY83" fmla="*/ 2318 h 2362"/>
                <a:gd name="connsiteX84" fmla="*/ 2318 h 2362"/>
                <a:gd name="connsiteY84" fmla="*/ 2318 h 2362"/>
                <a:gd name="connsiteX85" fmla="*/ 2318 h 2362"/>
                <a:gd name="connsiteY85" fmla="*/ 2318 h 2362"/>
                <a:gd name="connsiteX86" fmla="*/ 2318 h 2362"/>
                <a:gd name="connsiteY86" fmla="*/ 2318 h 2362"/>
                <a:gd name="connsiteX87" fmla="*/ 2318 h 2362"/>
                <a:gd name="connsiteY87" fmla="*/ 2318 h 2362"/>
                <a:gd name="connsiteX88" fmla="*/ 2318 h 2362"/>
                <a:gd name="connsiteY88" fmla="*/ 2318 h 2362"/>
                <a:gd name="connsiteX89" fmla="*/ 2318 h 2362"/>
                <a:gd name="connsiteY89" fmla="*/ 2318 h 2362"/>
                <a:gd name="connsiteX90" fmla="*/ 2318 h 2362"/>
                <a:gd name="connsiteY90" fmla="*/ 2318 h 2362"/>
                <a:gd name="connsiteX91" fmla="*/ 2318 h 2362"/>
                <a:gd name="connsiteY91" fmla="*/ 2318 h 2362"/>
                <a:gd name="connsiteX92" fmla="*/ 2318 h 2362"/>
                <a:gd name="connsiteY92" fmla="*/ 2318 h 2362"/>
                <a:gd name="connsiteX93" fmla="*/ 2318 h 2362"/>
                <a:gd name="connsiteY93" fmla="*/ 2318 h 2362"/>
                <a:gd name="connsiteX94" fmla="*/ 2318 h 2362"/>
                <a:gd name="connsiteY94" fmla="*/ 2318 h 2362"/>
                <a:gd name="connsiteX95" fmla="*/ 2318 h 2362"/>
                <a:gd name="connsiteY95" fmla="*/ 2318 h 2362"/>
                <a:gd name="connsiteX96" fmla="*/ 2318 h 2362"/>
                <a:gd name="connsiteY96" fmla="*/ 2318 h 2362"/>
                <a:gd name="connsiteX97" fmla="*/ 2318 h 2362"/>
                <a:gd name="connsiteY97" fmla="*/ 2318 h 2362"/>
                <a:gd name="connsiteX98" fmla="*/ 2318 h 2362"/>
                <a:gd name="connsiteY98" fmla="*/ 2318 h 2362"/>
                <a:gd name="connsiteX99" fmla="*/ 2318 h 2362"/>
                <a:gd name="connsiteY99" fmla="*/ 2318 h 2362"/>
                <a:gd name="connsiteX100" fmla="*/ 2318 h 2362"/>
                <a:gd name="connsiteY100" fmla="*/ 2318 h 2362"/>
                <a:gd name="connsiteX101" fmla="*/ 2318 h 2362"/>
                <a:gd name="connsiteY101" fmla="*/ 2318 h 2362"/>
                <a:gd name="connsiteX102" fmla="*/ 2318 h 2362"/>
                <a:gd name="connsiteY102" fmla="*/ 2318 h 2362"/>
                <a:gd name="connsiteX103" fmla="*/ 2318 h 2362"/>
                <a:gd name="connsiteY103" fmla="*/ 2318 h 2362"/>
                <a:gd name="connsiteX104" fmla="*/ 2318 h 2362"/>
                <a:gd name="connsiteY104" fmla="*/ 2318 h 2362"/>
                <a:gd name="connsiteX105" fmla="*/ 2318 h 2362"/>
                <a:gd name="connsiteY105" fmla="*/ 2318 h 2362"/>
                <a:gd name="connsiteX106" fmla="*/ 2318 h 2362"/>
                <a:gd name="connsiteY106" fmla="*/ 2318 h 2362"/>
                <a:gd name="connsiteX107" fmla="*/ 2318 h 2362"/>
                <a:gd name="connsiteY107" fmla="*/ 2318 h 2362"/>
                <a:gd name="connsiteX108" fmla="*/ 2318 h 2362"/>
                <a:gd name="connsiteY108" fmla="*/ 2318 h 2362"/>
                <a:gd name="connsiteX109" fmla="*/ 2318 h 2362"/>
                <a:gd name="connsiteY109" fmla="*/ 2318 h 2362"/>
                <a:gd name="connsiteX110" fmla="*/ 2318 h 2362"/>
                <a:gd name="connsiteY110" fmla="*/ 2318 h 2362"/>
                <a:gd name="connsiteX111" fmla="*/ 2318 h 2362"/>
                <a:gd name="connsiteY111" fmla="*/ 2318 h 2362"/>
                <a:gd name="connsiteX112" fmla="*/ 2318 h 2362"/>
                <a:gd name="connsiteY112" fmla="*/ 2318 h 2362"/>
                <a:gd name="connsiteX113" fmla="*/ 2318 h 2362"/>
                <a:gd name="connsiteY113" fmla="*/ 2318 h 2362"/>
                <a:gd name="connsiteX114" fmla="*/ 2318 h 2362"/>
                <a:gd name="connsiteY114" fmla="*/ 2318 h 2362"/>
                <a:gd name="connsiteX115" fmla="*/ 2318 h 2362"/>
                <a:gd name="connsiteY115" fmla="*/ 2318 h 2362"/>
                <a:gd name="connsiteX116" fmla="*/ 2318 h 2362"/>
                <a:gd name="connsiteY116" fmla="*/ 2318 h 2362"/>
                <a:gd name="connsiteX117" fmla="*/ 2318 h 2362"/>
                <a:gd name="connsiteY117" fmla="*/ 2318 h 2362"/>
                <a:gd name="connsiteX118" fmla="*/ 2318 h 2362"/>
                <a:gd name="connsiteY118" fmla="*/ 2318 h 2362"/>
                <a:gd name="connsiteX119" fmla="*/ 2318 h 2362"/>
                <a:gd name="connsiteY119" fmla="*/ 2318 h 2362"/>
                <a:gd name="connsiteX120" fmla="*/ 2318 h 2362"/>
                <a:gd name="connsiteY120" fmla="*/ 2318 h 2362"/>
                <a:gd name="connsiteX121" fmla="*/ 2318 h 2362"/>
                <a:gd name="connsiteY121" fmla="*/ 2318 h 2362"/>
                <a:gd name="connsiteX122" fmla="*/ 2318 h 2362"/>
                <a:gd name="connsiteY122" fmla="*/ 2318 h 2362"/>
                <a:gd name="connsiteX123" fmla="*/ 2318 h 2362"/>
                <a:gd name="connsiteY123" fmla="*/ 2318 h 2362"/>
                <a:gd name="connsiteX124" fmla="*/ 2318 h 2362"/>
                <a:gd name="connsiteY124" fmla="*/ 2318 h 2362"/>
                <a:gd name="connsiteX125" fmla="*/ 2318 h 2362"/>
                <a:gd name="connsiteY125" fmla="*/ 2318 h 2362"/>
                <a:gd name="connsiteX126" fmla="*/ 2318 h 2362"/>
                <a:gd name="connsiteY126" fmla="*/ 2318 h 2362"/>
                <a:gd name="connsiteX127" fmla="*/ 2318 h 2362"/>
                <a:gd name="connsiteY127" fmla="*/ 2318 h 2362"/>
                <a:gd name="connsiteX128" fmla="*/ 2318 h 2362"/>
                <a:gd name="connsiteY128" fmla="*/ 2318 h 2362"/>
                <a:gd name="connsiteX129" fmla="*/ 2318 h 2362"/>
                <a:gd name="connsiteY129" fmla="*/ 2318 h 2362"/>
                <a:gd name="connsiteX130" fmla="*/ 2318 h 2362"/>
                <a:gd name="connsiteY130" fmla="*/ 2318 h 2362"/>
                <a:gd name="connsiteX131" fmla="*/ 2318 h 2362"/>
                <a:gd name="connsiteY131" fmla="*/ 2318 h 2362"/>
                <a:gd name="connsiteX132" fmla="*/ 2318 h 2362"/>
                <a:gd name="connsiteY132" fmla="*/ 2318 h 2362"/>
                <a:gd name="connsiteX133" fmla="*/ 2318 h 2362"/>
                <a:gd name="connsiteY133" fmla="*/ 2318 h 2362"/>
                <a:gd name="connsiteX134" fmla="*/ 2318 h 2362"/>
                <a:gd name="connsiteY134" fmla="*/ 2318 h 2362"/>
                <a:gd name="connsiteX135" fmla="*/ 2318 h 2362"/>
                <a:gd name="connsiteY135" fmla="*/ 2318 h 2362"/>
                <a:gd name="connsiteX136" fmla="*/ 2318 h 2362"/>
                <a:gd name="connsiteY136" fmla="*/ 2318 h 2362"/>
                <a:gd name="connsiteX137" fmla="*/ 2318 h 2362"/>
                <a:gd name="connsiteY137" fmla="*/ 2318 h 2362"/>
                <a:gd name="connsiteX138" fmla="*/ 2318 h 2362"/>
                <a:gd name="connsiteY138" fmla="*/ 2318 h 2362"/>
                <a:gd name="connsiteX139" fmla="*/ 2318 h 2362"/>
                <a:gd name="connsiteY139" fmla="*/ 2318 h 2362"/>
                <a:gd name="connsiteX140" fmla="*/ 2318 h 2362"/>
                <a:gd name="connsiteY140" fmla="*/ 2318 h 2362"/>
                <a:gd name="connsiteX141" fmla="*/ 2318 h 2362"/>
                <a:gd name="connsiteY141" fmla="*/ 2318 h 2362"/>
                <a:gd name="connsiteX142" fmla="*/ 2318 h 2362"/>
                <a:gd name="connsiteY142" fmla="*/ 2318 h 2362"/>
                <a:gd name="connsiteX143" fmla="*/ 2318 h 2362"/>
                <a:gd name="connsiteY143" fmla="*/ 2318 h 2362"/>
                <a:gd name="connsiteX144" fmla="*/ 2318 h 2362"/>
                <a:gd name="connsiteY144" fmla="*/ 2318 h 2362"/>
                <a:gd name="connsiteX145" fmla="*/ 2318 h 2362"/>
                <a:gd name="connsiteY145" fmla="*/ 2318 h 2362"/>
                <a:gd name="connsiteX146" fmla="*/ 2318 h 2362"/>
                <a:gd name="connsiteY146" fmla="*/ 2318 h 2362"/>
                <a:gd name="connsiteX147" fmla="*/ 2318 h 2362"/>
                <a:gd name="connsiteY147" fmla="*/ 2318 h 2362"/>
                <a:gd name="connsiteX148" fmla="*/ 2318 h 2362"/>
                <a:gd name="connsiteY148" fmla="*/ 2318 h 2362"/>
                <a:gd name="connsiteX149" fmla="*/ 2318 h 2362"/>
                <a:gd name="connsiteY149" fmla="*/ 2318 h 2362"/>
                <a:gd name="connsiteX150" fmla="*/ 2318 h 2362"/>
                <a:gd name="connsiteY150" fmla="*/ 2318 h 2362"/>
                <a:gd name="connsiteX151" fmla="*/ 2318 h 2362"/>
                <a:gd name="connsiteY151" fmla="*/ 2318 h 2362"/>
                <a:gd name="connsiteX152" fmla="*/ 2318 h 2362"/>
                <a:gd name="connsiteY152" fmla="*/ 2318 h 2362"/>
                <a:gd name="connsiteX153" fmla="*/ 2318 h 2362"/>
                <a:gd name="connsiteY153" fmla="*/ 2318 h 2362"/>
                <a:gd name="connsiteX154" fmla="*/ 2318 h 2362"/>
                <a:gd name="connsiteY154" fmla="*/ 2318 h 2362"/>
                <a:gd name="connsiteX155" fmla="*/ 2318 h 2362"/>
                <a:gd name="connsiteY155" fmla="*/ 2318 h 2362"/>
                <a:gd name="connsiteX156" fmla="*/ 2318 h 2362"/>
                <a:gd name="connsiteY156" fmla="*/ 2318 h 2362"/>
                <a:gd name="connsiteX157" fmla="*/ 2318 h 2362"/>
                <a:gd name="connsiteY157" fmla="*/ 2318 h 2362"/>
                <a:gd name="connsiteX158" fmla="*/ 2318 h 2362"/>
                <a:gd name="connsiteY158" fmla="*/ 2318 h 2362"/>
                <a:gd name="connsiteX159" fmla="*/ 2318 h 2362"/>
                <a:gd name="connsiteY159" fmla="*/ 2318 h 2362"/>
                <a:gd name="connsiteX160" fmla="*/ 2318 h 2362"/>
                <a:gd name="connsiteY160" fmla="*/ 2318 h 2362"/>
                <a:gd name="connsiteX161" fmla="*/ 2318 h 2362"/>
                <a:gd name="connsiteY161" fmla="*/ 2318 h 2362"/>
                <a:gd name="connsiteX162" fmla="*/ 2318 h 2362"/>
                <a:gd name="connsiteY162" fmla="*/ 2318 h 2362"/>
                <a:gd name="connsiteX163" fmla="*/ 2318 h 2362"/>
                <a:gd name="connsiteY163" fmla="*/ 2318 h 2362"/>
                <a:gd name="connsiteX164" fmla="*/ 2318 h 2362"/>
                <a:gd name="connsiteY164" fmla="*/ 2318 h 2362"/>
                <a:gd name="connsiteX165" fmla="*/ 2318 h 2362"/>
                <a:gd name="connsiteY165" fmla="*/ 2318 h 2362"/>
                <a:gd name="connsiteX166" fmla="*/ 2318 h 2362"/>
                <a:gd name="connsiteY166" fmla="*/ 2318 h 2362"/>
                <a:gd name="connsiteX167" fmla="*/ 2318 h 2362"/>
                <a:gd name="connsiteY167" fmla="*/ 2318 h 2362"/>
                <a:gd name="connsiteX168" fmla="*/ 2318 h 2362"/>
                <a:gd name="connsiteY168" fmla="*/ 2318 h 2362"/>
                <a:gd name="connsiteX169" fmla="*/ 2318 h 2362"/>
                <a:gd name="connsiteY169" fmla="*/ 2318 h 2362"/>
                <a:gd name="connsiteX170" fmla="*/ 2318 h 2362"/>
                <a:gd name="connsiteY170" fmla="*/ 2318 h 2362"/>
                <a:gd name="connsiteX171" fmla="*/ 2318 h 2362"/>
                <a:gd name="connsiteY171" fmla="*/ 2318 h 2362"/>
                <a:gd name="connsiteX172" fmla="*/ 2318 h 2362"/>
                <a:gd name="connsiteY172" fmla="*/ 2318 h 2362"/>
                <a:gd name="connsiteX173" fmla="*/ 2318 h 2362"/>
                <a:gd name="connsiteY173" fmla="*/ 2318 h 2362"/>
                <a:gd name="connsiteX174" fmla="*/ 2318 h 2362"/>
                <a:gd name="connsiteY174" fmla="*/ 2318 h 2362"/>
                <a:gd name="connsiteX175" fmla="*/ 2318 h 2362"/>
                <a:gd name="connsiteY175" fmla="*/ 2318 h 2362"/>
                <a:gd name="connsiteX176" fmla="*/ 2318 h 2362"/>
                <a:gd name="connsiteY176" fmla="*/ 2318 h 2362"/>
                <a:gd name="connsiteX177" fmla="*/ 2318 h 2362"/>
                <a:gd name="connsiteY177" fmla="*/ 2318 h 2362"/>
                <a:gd name="connsiteX178" fmla="*/ 2318 h 2362"/>
                <a:gd name="connsiteY178" fmla="*/ 2318 h 2362"/>
                <a:gd name="connsiteX179" fmla="*/ 2318 h 2362"/>
                <a:gd name="connsiteY179" fmla="*/ 2318 h 2362"/>
                <a:gd name="connsiteX180" fmla="*/ 2318 h 2362"/>
                <a:gd name="connsiteY180" fmla="*/ 2318 h 2362"/>
                <a:gd name="connsiteX181" fmla="*/ 2318 h 2362"/>
                <a:gd name="connsiteY181" fmla="*/ 2318 h 2362"/>
                <a:gd name="connsiteX182" fmla="*/ 2318 h 2362"/>
                <a:gd name="connsiteY182" fmla="*/ 2318 h 2362"/>
                <a:gd name="connsiteX183" fmla="*/ 2318 h 2362"/>
                <a:gd name="connsiteY183" fmla="*/ 2318 h 2362"/>
                <a:gd name="connsiteX184" fmla="*/ 2318 h 2362"/>
                <a:gd name="connsiteY184" fmla="*/ 2318 h 2362"/>
                <a:gd name="connsiteX185" fmla="*/ 2318 h 2362"/>
                <a:gd name="connsiteY185" fmla="*/ 2318 h 2362"/>
                <a:gd name="connsiteX186" fmla="*/ 2318 h 2362"/>
                <a:gd name="connsiteY186" fmla="*/ 2318 h 2362"/>
                <a:gd name="connsiteX187" fmla="*/ 2318 h 2362"/>
                <a:gd name="connsiteY187" fmla="*/ 2318 h 2362"/>
                <a:gd name="connsiteX188" fmla="*/ 2318 h 2362"/>
                <a:gd name="connsiteY188" fmla="*/ 2318 h 2362"/>
                <a:gd name="connsiteX189" fmla="*/ 2318 h 2362"/>
                <a:gd name="connsiteY189" fmla="*/ 2318 h 2362"/>
                <a:gd name="connsiteX190" fmla="*/ 2318 h 2362"/>
                <a:gd name="connsiteY190" fmla="*/ 2318 h 2362"/>
                <a:gd name="connsiteX191" fmla="*/ 2318 h 2362"/>
                <a:gd name="connsiteY191" fmla="*/ 2318 h 2362"/>
                <a:gd name="connsiteX192" fmla="*/ 2318 h 2362"/>
                <a:gd name="connsiteY192" fmla="*/ 2318 h 2362"/>
                <a:gd name="connsiteX193" fmla="*/ 2318 h 2362"/>
                <a:gd name="connsiteY193" fmla="*/ 2318 h 2362"/>
                <a:gd name="connsiteX194" fmla="*/ 2318 h 2362"/>
                <a:gd name="connsiteY194" fmla="*/ 2318 h 2362"/>
                <a:gd name="connsiteX195" fmla="*/ 2318 h 2362"/>
                <a:gd name="connsiteY195" fmla="*/ 2318 h 2362"/>
                <a:gd name="connsiteX196" fmla="*/ 2318 h 2362"/>
                <a:gd name="connsiteY196" fmla="*/ 2318 h 2362"/>
                <a:gd name="connsiteX197" fmla="*/ 2318 h 2362"/>
                <a:gd name="connsiteY197" fmla="*/ 2318 h 2362"/>
                <a:gd name="connsiteX198" fmla="*/ 2318 h 2362"/>
                <a:gd name="connsiteY198" fmla="*/ 2318 h 2362"/>
                <a:gd name="connsiteX199" fmla="*/ 2318 h 2362"/>
                <a:gd name="connsiteY199" fmla="*/ 2318 h 2362"/>
                <a:gd name="connsiteX200" fmla="*/ 2318 h 2362"/>
                <a:gd name="connsiteY200" fmla="*/ 2318 h 2362"/>
                <a:gd name="connsiteX201" fmla="*/ 2318 h 2362"/>
                <a:gd name="connsiteY201" fmla="*/ 2318 h 2362"/>
                <a:gd name="connsiteX202" fmla="*/ 2318 h 2362"/>
                <a:gd name="connsiteY202" fmla="*/ 2318 h 2362"/>
                <a:gd name="connsiteX203" fmla="*/ 2318 h 2362"/>
                <a:gd name="connsiteY203" fmla="*/ 2318 h 2362"/>
                <a:gd name="connsiteX204" fmla="*/ 2318 h 2362"/>
                <a:gd name="connsiteY204" fmla="*/ 2318 h 2362"/>
                <a:gd name="connsiteX205" fmla="*/ 2318 h 2362"/>
                <a:gd name="connsiteY205" fmla="*/ 2318 h 2362"/>
                <a:gd name="connsiteX206" fmla="*/ 2318 h 2362"/>
                <a:gd name="connsiteY206" fmla="*/ 2318 h 2362"/>
                <a:gd name="connsiteX207" fmla="*/ 2318 h 2362"/>
                <a:gd name="connsiteY207" fmla="*/ 2318 h 2362"/>
                <a:gd name="connsiteX208" fmla="*/ 2318 h 2362"/>
                <a:gd name="connsiteY208" fmla="*/ 2318 h 2362"/>
                <a:gd name="connsiteX209" fmla="*/ 2318 h 2362"/>
                <a:gd name="connsiteY209" fmla="*/ 2318 h 2362"/>
                <a:gd name="connsiteX210" fmla="*/ 2318 h 2362"/>
                <a:gd name="connsiteY210" fmla="*/ 2318 h 2362"/>
                <a:gd name="connsiteX211" fmla="*/ 2318 h 2362"/>
                <a:gd name="connsiteY211" fmla="*/ 2318 h 2362"/>
                <a:gd name="connsiteX212" fmla="*/ 2318 h 2362"/>
                <a:gd name="connsiteY212" fmla="*/ 2318 h 2362"/>
                <a:gd name="connsiteX213" fmla="*/ 2318 h 2362"/>
                <a:gd name="connsiteY213" fmla="*/ 2318 h 2362"/>
                <a:gd name="connsiteX214" fmla="*/ 2318 h 2362"/>
                <a:gd name="connsiteY214" fmla="*/ 2318 h 2362"/>
                <a:gd name="connsiteX215" fmla="*/ 2318 h 2362"/>
                <a:gd name="connsiteY215" fmla="*/ 2318 h 2362"/>
                <a:gd name="connsiteX216" fmla="*/ 2318 h 2362"/>
                <a:gd name="connsiteY216" fmla="*/ 2318 h 2362"/>
                <a:gd name="connsiteX217" fmla="*/ 2318 h 2362"/>
                <a:gd name="connsiteY217" fmla="*/ 2318 h 2362"/>
                <a:gd name="connsiteX218" fmla="*/ 2318 h 2362"/>
                <a:gd name="connsiteY218" fmla="*/ 2318 h 2362"/>
                <a:gd name="connsiteX219" fmla="*/ 2318 h 2362"/>
                <a:gd name="connsiteY219" fmla="*/ 2318 h 2362"/>
                <a:gd name="connsiteX220" fmla="*/ 2318 h 2362"/>
                <a:gd name="connsiteY220" fmla="*/ 2318 h 2362"/>
                <a:gd name="connsiteX221" fmla="*/ 2318 h 2362"/>
                <a:gd name="connsiteY221" fmla="*/ 2318 h 2362"/>
                <a:gd name="connsiteX222" fmla="*/ 2318 h 2362"/>
                <a:gd name="connsiteY222" fmla="*/ 2318 h 2362"/>
                <a:gd name="connsiteX223" fmla="*/ 2318 h 2362"/>
                <a:gd name="connsiteY223" fmla="*/ 2318 h 2362"/>
                <a:gd name="connsiteX224" fmla="*/ 2318 h 2362"/>
                <a:gd name="connsiteY224" fmla="*/ 2318 h 2362"/>
                <a:gd name="connsiteX225" fmla="*/ 2318 h 2362"/>
                <a:gd name="connsiteY225" fmla="*/ 2318 h 2362"/>
                <a:gd name="connsiteX226" fmla="*/ 2318 h 2362"/>
                <a:gd name="connsiteY226" fmla="*/ 2318 h 2362"/>
                <a:gd name="connsiteX227" fmla="*/ 2318 h 2362"/>
                <a:gd name="connsiteY227" fmla="*/ 2318 h 2362"/>
                <a:gd name="connsiteX228" fmla="*/ 2318 h 2362"/>
                <a:gd name="connsiteY228" fmla="*/ 2318 h 2362"/>
                <a:gd name="connsiteX229" fmla="*/ 2318 h 2362"/>
                <a:gd name="connsiteY229" fmla="*/ 2318 h 2362"/>
                <a:gd name="connsiteX230" fmla="*/ 2318 h 2362"/>
                <a:gd name="connsiteY230" fmla="*/ 2318 h 2362"/>
                <a:gd name="connsiteX231" fmla="*/ 2318 h 2362"/>
                <a:gd name="connsiteY231" fmla="*/ 2318 h 2362"/>
                <a:gd name="connsiteX232" fmla="*/ 2318 h 2362"/>
                <a:gd name="connsiteY232" fmla="*/ 2318 h 2362"/>
                <a:gd name="connsiteX233" fmla="*/ 2318 h 2362"/>
                <a:gd name="connsiteY233" fmla="*/ 2318 h 2362"/>
                <a:gd name="connsiteX234" fmla="*/ 2318 h 2362"/>
                <a:gd name="connsiteY234" fmla="*/ 2318 h 2362"/>
                <a:gd name="connsiteX235" fmla="*/ 2318 h 2362"/>
                <a:gd name="connsiteY235" fmla="*/ 2318 h 2362"/>
                <a:gd name="connsiteX236" fmla="*/ 2318 h 2362"/>
                <a:gd name="connsiteY236" fmla="*/ 2318 h 2362"/>
                <a:gd name="connsiteX237" fmla="*/ 2318 h 2362"/>
                <a:gd name="connsiteY237" fmla="*/ 2318 h 2362"/>
                <a:gd name="connsiteX238" fmla="*/ 2318 h 2362"/>
                <a:gd name="connsiteY238" fmla="*/ 2318 h 2362"/>
                <a:gd name="connsiteX239" fmla="*/ 2318 h 2362"/>
                <a:gd name="connsiteY239" fmla="*/ 2318 h 2362"/>
                <a:gd name="connsiteX240" fmla="*/ 2318 h 2362"/>
                <a:gd name="connsiteY240" fmla="*/ 2318 h 2362"/>
                <a:gd name="connsiteX241" fmla="*/ 2318 h 2362"/>
                <a:gd name="connsiteY241" fmla="*/ 2318 h 2362"/>
                <a:gd name="connsiteX242" fmla="*/ 2318 h 2362"/>
                <a:gd name="connsiteY242" fmla="*/ 2318 h 2362"/>
                <a:gd name="connsiteX243" fmla="*/ 2318 h 2362"/>
                <a:gd name="connsiteY243" fmla="*/ 2318 h 2362"/>
                <a:gd name="connsiteX244" fmla="*/ 2318 h 2362"/>
                <a:gd name="connsiteY244" fmla="*/ 2318 h 2362"/>
                <a:gd name="connsiteX245" fmla="*/ 2318 h 2362"/>
                <a:gd name="connsiteY245" fmla="*/ 2318 h 2362"/>
                <a:gd name="connsiteX246" fmla="*/ 2318 h 2362"/>
                <a:gd name="connsiteY246" fmla="*/ 2318 h 2362"/>
                <a:gd name="connsiteX247" fmla="*/ 2318 h 2362"/>
                <a:gd name="connsiteY247" fmla="*/ 2318 h 2362"/>
                <a:gd name="connsiteX248" fmla="*/ 2318 h 2362"/>
                <a:gd name="connsiteY248" fmla="*/ 2318 h 2362"/>
                <a:gd name="connsiteX249" fmla="*/ 2318 h 2362"/>
                <a:gd name="connsiteY249" fmla="*/ 2318 h 2362"/>
                <a:gd name="connsiteX250" fmla="*/ 2318 h 2362"/>
                <a:gd name="connsiteY250" fmla="*/ 2318 h 2362"/>
                <a:gd name="connsiteX251" fmla="*/ 2318 h 2362"/>
                <a:gd name="connsiteY251" fmla="*/ 2318 h 2362"/>
                <a:gd name="connsiteX252" fmla="*/ 2318 h 2362"/>
                <a:gd name="connsiteY252" fmla="*/ 2318 h 2362"/>
                <a:gd name="connsiteX253" fmla="*/ 2318 h 2362"/>
                <a:gd name="connsiteY253" fmla="*/ 2318 h 2362"/>
                <a:gd name="connsiteX254" fmla="*/ 2318 h 2362"/>
                <a:gd name="connsiteY254" fmla="*/ 2318 h 2362"/>
                <a:gd name="connsiteX255" fmla="*/ 2318 h 2362"/>
                <a:gd name="connsiteY255" fmla="*/ 2318 h 2362"/>
                <a:gd name="connsiteX256" fmla="*/ 2318 h 2362"/>
                <a:gd name="connsiteY256" fmla="*/ 2318 h 2362"/>
                <a:gd name="connsiteX257" fmla="*/ 2318 h 2362"/>
                <a:gd name="connsiteY257" fmla="*/ 2318 h 2362"/>
                <a:gd name="connsiteX258" fmla="*/ 2318 h 2362"/>
                <a:gd name="connsiteY258" fmla="*/ 2318 h 2362"/>
                <a:gd name="connsiteX259" fmla="*/ 2318 h 2362"/>
                <a:gd name="connsiteY259" fmla="*/ 2318 h 2362"/>
                <a:gd name="connsiteX260" fmla="*/ 2318 h 2362"/>
                <a:gd name="connsiteY260" fmla="*/ 2318 h 2362"/>
                <a:gd name="connsiteX261" fmla="*/ 2318 h 2362"/>
                <a:gd name="connsiteY261" fmla="*/ 2318 h 2362"/>
                <a:gd name="connsiteX262" fmla="*/ 2318 h 2362"/>
                <a:gd name="connsiteY262" fmla="*/ 2318 h 2362"/>
                <a:gd name="connsiteX263" fmla="*/ 2318 h 2362"/>
                <a:gd name="connsiteY263" fmla="*/ 2318 h 2362"/>
                <a:gd name="connsiteX264" fmla="*/ 2318 h 2362"/>
                <a:gd name="connsiteY264" fmla="*/ 2318 h 2362"/>
                <a:gd name="connsiteX265" fmla="*/ 2318 h 2362"/>
                <a:gd name="connsiteY265" fmla="*/ 2318 h 2362"/>
                <a:gd name="connsiteX266" fmla="*/ 2318 h 2362"/>
                <a:gd name="connsiteY266" fmla="*/ 2318 h 2362"/>
                <a:gd name="connsiteX267" fmla="*/ 2318 h 2362"/>
                <a:gd name="connsiteY267" fmla="*/ 2318 h 2362"/>
                <a:gd name="connsiteX268" fmla="*/ 2318 h 2362"/>
                <a:gd name="connsiteY268" fmla="*/ 2318 h 2362"/>
                <a:gd name="connsiteX269" fmla="*/ 2318 h 2362"/>
                <a:gd name="connsiteY269" fmla="*/ 2318 h 2362"/>
                <a:gd name="connsiteX270" fmla="*/ 2318 h 2362"/>
                <a:gd name="connsiteY270" fmla="*/ 2318 h 2362"/>
                <a:gd name="connsiteX271" fmla="*/ 2318 h 2362"/>
                <a:gd name="connsiteY271" fmla="*/ 2318 h 2362"/>
                <a:gd name="connsiteX272" fmla="*/ 2318 h 2362"/>
                <a:gd name="connsiteY272" fmla="*/ 2318 h 2362"/>
                <a:gd name="connsiteX273" fmla="*/ 2318 h 2362"/>
                <a:gd name="connsiteY273" fmla="*/ 2318 h 2362"/>
                <a:gd name="connsiteX274" fmla="*/ 2318 h 2362"/>
                <a:gd name="connsiteY274" fmla="*/ 2318 h 2362"/>
                <a:gd name="connsiteX275" fmla="*/ 2318 h 2362"/>
                <a:gd name="connsiteY275" fmla="*/ 2318 h 2362"/>
                <a:gd name="connsiteX276" fmla="*/ 2318 h 2362"/>
                <a:gd name="connsiteY276" fmla="*/ 2318 h 2362"/>
                <a:gd name="connsiteX277" fmla="*/ 2318 h 2362"/>
                <a:gd name="connsiteY277" fmla="*/ 2318 h 2362"/>
                <a:gd name="connsiteX278" fmla="*/ 2318 h 2362"/>
                <a:gd name="connsiteY278" fmla="*/ 2318 h 2362"/>
                <a:gd name="connsiteX279" fmla="*/ 2318 h 2362"/>
                <a:gd name="connsiteY279" fmla="*/ 2318 h 2362"/>
                <a:gd name="connsiteX280" fmla="*/ 2318 h 2362"/>
                <a:gd name="connsiteY280" fmla="*/ 2318 h 2362"/>
                <a:gd name="connsiteX281" fmla="*/ 2318 h 2362"/>
                <a:gd name="connsiteY281" fmla="*/ 2318 h 2362"/>
                <a:gd name="connsiteX282" fmla="*/ 2318 h 2362"/>
                <a:gd name="connsiteY282" fmla="*/ 2318 h 2362"/>
                <a:gd name="connsiteX283" fmla="*/ 2318 h 2362"/>
                <a:gd name="connsiteY283" fmla="*/ 2318 h 2362"/>
                <a:gd name="connsiteX284" fmla="*/ 2318 h 2362"/>
                <a:gd name="connsiteY284" fmla="*/ 2318 h 2362"/>
                <a:gd name="connsiteX285" fmla="*/ 2318 h 2362"/>
                <a:gd name="connsiteY285" fmla="*/ 2318 h 2362"/>
                <a:gd name="connsiteX286" fmla="*/ 2318 h 2362"/>
                <a:gd name="connsiteY286" fmla="*/ 2318 h 2362"/>
                <a:gd name="connsiteX287" fmla="*/ 2318 h 2362"/>
                <a:gd name="connsiteY287" fmla="*/ 2318 h 2362"/>
                <a:gd name="connsiteX288" fmla="*/ 2318 h 2362"/>
                <a:gd name="connsiteY288" fmla="*/ 2318 h 2362"/>
                <a:gd name="connsiteX289" fmla="*/ 2318 h 2362"/>
                <a:gd name="connsiteY289" fmla="*/ 2318 h 2362"/>
                <a:gd name="connsiteX290" fmla="*/ 2318 h 2362"/>
                <a:gd name="connsiteY290" fmla="*/ 2318 h 2362"/>
                <a:gd name="connsiteX291" fmla="*/ 2318 h 2362"/>
                <a:gd name="connsiteY291" fmla="*/ 2318 h 2362"/>
                <a:gd name="connsiteX292" fmla="*/ 2318 h 2362"/>
                <a:gd name="connsiteY292" fmla="*/ 2318 h 2362"/>
                <a:gd name="connsiteX293" fmla="*/ 2318 h 2362"/>
                <a:gd name="connsiteY293" fmla="*/ 2318 h 2362"/>
                <a:gd name="connsiteX294" fmla="*/ 2318 h 2362"/>
                <a:gd name="connsiteY294" fmla="*/ 2318 h 2362"/>
                <a:gd name="connsiteX295" fmla="*/ 2318 h 2362"/>
                <a:gd name="connsiteY295" fmla="*/ 2318 h 2362"/>
                <a:gd name="connsiteX296" fmla="*/ 2318 h 2362"/>
                <a:gd name="connsiteY296" fmla="*/ 2318 h 2362"/>
                <a:gd name="connsiteX297" fmla="*/ 2318 h 2362"/>
                <a:gd name="connsiteY297" fmla="*/ 2318 h 2362"/>
                <a:gd name="connsiteX298" fmla="*/ 2318 h 2362"/>
                <a:gd name="connsiteY298" fmla="*/ 2318 h 2362"/>
                <a:gd name="connsiteX299" fmla="*/ 2318 h 2362"/>
                <a:gd name="connsiteY299" fmla="*/ 2318 h 2362"/>
                <a:gd name="connsiteX300" fmla="*/ 2318 h 2362"/>
                <a:gd name="connsiteY300" fmla="*/ 2318 h 2362"/>
                <a:gd name="connsiteX301" fmla="*/ 2318 h 2362"/>
                <a:gd name="connsiteY301" fmla="*/ 2318 h 2362"/>
                <a:gd name="connsiteX302" fmla="*/ 2318 h 2362"/>
                <a:gd name="connsiteY302" fmla="*/ 2318 h 2362"/>
                <a:gd name="connsiteX303" fmla="*/ 2318 h 2362"/>
                <a:gd name="connsiteY303" fmla="*/ 2318 h 2362"/>
                <a:gd name="connsiteX304" fmla="*/ 2318 h 2362"/>
                <a:gd name="connsiteY304" fmla="*/ 2318 h 2362"/>
                <a:gd name="connsiteX305" fmla="*/ 2318 h 2362"/>
                <a:gd name="connsiteY305" fmla="*/ 2318 h 2362"/>
                <a:gd name="connsiteX306" fmla="*/ 2318 h 2362"/>
                <a:gd name="connsiteY306" fmla="*/ 2318 h 2362"/>
                <a:gd name="connsiteX307" fmla="*/ 2318 h 2362"/>
                <a:gd name="connsiteY307" fmla="*/ 2318 h 2362"/>
                <a:gd name="connsiteX308" fmla="*/ 2318 h 2362"/>
                <a:gd name="connsiteY308" fmla="*/ 2318 h 2362"/>
                <a:gd name="connsiteX309" fmla="*/ 2318 h 2362"/>
                <a:gd name="connsiteY309" fmla="*/ 2318 h 2362"/>
                <a:gd name="connsiteX310" fmla="*/ 2318 h 2362"/>
                <a:gd name="connsiteY310" fmla="*/ 2318 h 2362"/>
                <a:gd name="connsiteX311" fmla="*/ 2318 h 2362"/>
                <a:gd name="connsiteY311" fmla="*/ 2318 h 2362"/>
                <a:gd name="connsiteX312" fmla="*/ 2318 h 2362"/>
                <a:gd name="connsiteY312" fmla="*/ 2318 h 2362"/>
                <a:gd name="connsiteX313" fmla="*/ 2318 h 2362"/>
                <a:gd name="connsiteY313" fmla="*/ 2318 h 2362"/>
                <a:gd name="connsiteX314" fmla="*/ 2318 h 2362"/>
                <a:gd name="connsiteY314" fmla="*/ 2318 h 2362"/>
                <a:gd name="connsiteX315" fmla="*/ 2318 h 2362"/>
                <a:gd name="connsiteY315" fmla="*/ 2318 h 2362"/>
                <a:gd name="connsiteX316" fmla="*/ 2318 h 2362"/>
                <a:gd name="connsiteY316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</a:cxnLst>
              <a:rect l="l" t="t" r="r" b="b"/>
              <a:pathLst>
                <a:path w="319088" h="328613">
                  <a:moveTo>
                    <a:pt x="140277" y="225425"/>
                  </a:moveTo>
                  <a:cubicBezTo>
                    <a:pt x="140277" y="225425"/>
                    <a:pt x="140277" y="225425"/>
                    <a:pt x="101311" y="229351"/>
                  </a:cubicBezTo>
                  <a:cubicBezTo>
                    <a:pt x="100012" y="229351"/>
                    <a:pt x="100012" y="229351"/>
                    <a:pt x="100012" y="230660"/>
                  </a:cubicBezTo>
                  <a:cubicBezTo>
                    <a:pt x="100012" y="230660"/>
                    <a:pt x="100012" y="230660"/>
                    <a:pt x="100012" y="319646"/>
                  </a:cubicBezTo>
                  <a:cubicBezTo>
                    <a:pt x="100012" y="320954"/>
                    <a:pt x="100012" y="320954"/>
                    <a:pt x="100012" y="322263"/>
                  </a:cubicBezTo>
                  <a:cubicBezTo>
                    <a:pt x="101311" y="322263"/>
                    <a:pt x="101311" y="322263"/>
                    <a:pt x="101311" y="322263"/>
                  </a:cubicBezTo>
                  <a:cubicBezTo>
                    <a:pt x="101311" y="322263"/>
                    <a:pt x="101311" y="322263"/>
                    <a:pt x="102610" y="322263"/>
                  </a:cubicBezTo>
                  <a:cubicBezTo>
                    <a:pt x="102610" y="322263"/>
                    <a:pt x="102610" y="322263"/>
                    <a:pt x="140277" y="311794"/>
                  </a:cubicBezTo>
                  <a:cubicBezTo>
                    <a:pt x="141576" y="311794"/>
                    <a:pt x="142875" y="311794"/>
                    <a:pt x="142875" y="310485"/>
                  </a:cubicBezTo>
                  <a:lnTo>
                    <a:pt x="142875" y="228042"/>
                  </a:lnTo>
                  <a:cubicBezTo>
                    <a:pt x="142875" y="226734"/>
                    <a:pt x="141576" y="226734"/>
                    <a:pt x="141576" y="226734"/>
                  </a:cubicBezTo>
                  <a:cubicBezTo>
                    <a:pt x="141576" y="225425"/>
                    <a:pt x="140277" y="225425"/>
                    <a:pt x="140277" y="225425"/>
                  </a:cubicBezTo>
                  <a:close/>
                  <a:moveTo>
                    <a:pt x="49212" y="223838"/>
                  </a:moveTo>
                  <a:cubicBezTo>
                    <a:pt x="49212" y="225108"/>
                    <a:pt x="49212" y="225108"/>
                    <a:pt x="49212" y="226378"/>
                  </a:cubicBezTo>
                  <a:cubicBezTo>
                    <a:pt x="49212" y="226378"/>
                    <a:pt x="49212" y="226378"/>
                    <a:pt x="49212" y="263208"/>
                  </a:cubicBezTo>
                  <a:cubicBezTo>
                    <a:pt x="49212" y="264478"/>
                    <a:pt x="49212" y="264478"/>
                    <a:pt x="50497" y="265748"/>
                  </a:cubicBezTo>
                  <a:cubicBezTo>
                    <a:pt x="50497" y="265748"/>
                    <a:pt x="50497" y="265748"/>
                    <a:pt x="74915" y="274638"/>
                  </a:cubicBezTo>
                  <a:cubicBezTo>
                    <a:pt x="74915" y="274638"/>
                    <a:pt x="76200" y="274638"/>
                    <a:pt x="76200" y="273368"/>
                  </a:cubicBezTo>
                  <a:cubicBezTo>
                    <a:pt x="76200" y="273368"/>
                    <a:pt x="76200" y="273368"/>
                    <a:pt x="76200" y="272098"/>
                  </a:cubicBezTo>
                  <a:lnTo>
                    <a:pt x="76200" y="230188"/>
                  </a:lnTo>
                  <a:cubicBezTo>
                    <a:pt x="76200" y="228918"/>
                    <a:pt x="76200" y="228918"/>
                    <a:pt x="74915" y="228918"/>
                  </a:cubicBezTo>
                  <a:cubicBezTo>
                    <a:pt x="74915" y="228918"/>
                    <a:pt x="74915" y="228918"/>
                    <a:pt x="50497" y="223838"/>
                  </a:cubicBezTo>
                  <a:cubicBezTo>
                    <a:pt x="50497" y="223838"/>
                    <a:pt x="50497" y="223838"/>
                    <a:pt x="49212" y="223838"/>
                  </a:cubicBezTo>
                  <a:close/>
                  <a:moveTo>
                    <a:pt x="189206" y="222250"/>
                  </a:moveTo>
                  <a:cubicBezTo>
                    <a:pt x="189206" y="222250"/>
                    <a:pt x="189206" y="222250"/>
                    <a:pt x="156868" y="224848"/>
                  </a:cubicBezTo>
                  <a:cubicBezTo>
                    <a:pt x="156868" y="224848"/>
                    <a:pt x="155575" y="226147"/>
                    <a:pt x="155575" y="226147"/>
                  </a:cubicBezTo>
                  <a:cubicBezTo>
                    <a:pt x="155575" y="226147"/>
                    <a:pt x="155575" y="226147"/>
                    <a:pt x="155575" y="305377"/>
                  </a:cubicBezTo>
                  <a:cubicBezTo>
                    <a:pt x="155575" y="306676"/>
                    <a:pt x="155575" y="306676"/>
                    <a:pt x="156868" y="307975"/>
                  </a:cubicBezTo>
                  <a:cubicBezTo>
                    <a:pt x="156868" y="307975"/>
                    <a:pt x="156868" y="307975"/>
                    <a:pt x="158162" y="307975"/>
                  </a:cubicBezTo>
                  <a:cubicBezTo>
                    <a:pt x="158162" y="307975"/>
                    <a:pt x="158162" y="307975"/>
                    <a:pt x="189206" y="300182"/>
                  </a:cubicBezTo>
                  <a:cubicBezTo>
                    <a:pt x="190500" y="300182"/>
                    <a:pt x="190500" y="298883"/>
                    <a:pt x="190500" y="297584"/>
                  </a:cubicBezTo>
                  <a:lnTo>
                    <a:pt x="190500" y="223549"/>
                  </a:lnTo>
                  <a:cubicBezTo>
                    <a:pt x="190500" y="223549"/>
                    <a:pt x="190500" y="223549"/>
                    <a:pt x="190500" y="222250"/>
                  </a:cubicBezTo>
                  <a:cubicBezTo>
                    <a:pt x="189206" y="222250"/>
                    <a:pt x="189206" y="222250"/>
                    <a:pt x="189206" y="222250"/>
                  </a:cubicBezTo>
                  <a:close/>
                  <a:moveTo>
                    <a:pt x="12700" y="217488"/>
                  </a:moveTo>
                  <a:cubicBezTo>
                    <a:pt x="12700" y="217488"/>
                    <a:pt x="12700" y="218778"/>
                    <a:pt x="12700" y="218778"/>
                  </a:cubicBezTo>
                  <a:cubicBezTo>
                    <a:pt x="12700" y="218778"/>
                    <a:pt x="12700" y="218778"/>
                    <a:pt x="12700" y="251024"/>
                  </a:cubicBezTo>
                  <a:cubicBezTo>
                    <a:pt x="12700" y="252314"/>
                    <a:pt x="12700" y="252314"/>
                    <a:pt x="13970" y="252314"/>
                  </a:cubicBezTo>
                  <a:cubicBezTo>
                    <a:pt x="13970" y="252314"/>
                    <a:pt x="13970" y="252314"/>
                    <a:pt x="29210" y="258763"/>
                  </a:cubicBezTo>
                  <a:cubicBezTo>
                    <a:pt x="30480" y="258763"/>
                    <a:pt x="30480" y="258763"/>
                    <a:pt x="30480" y="258763"/>
                  </a:cubicBezTo>
                  <a:cubicBezTo>
                    <a:pt x="30480" y="258763"/>
                    <a:pt x="31750" y="258763"/>
                    <a:pt x="31750" y="258763"/>
                  </a:cubicBezTo>
                  <a:cubicBezTo>
                    <a:pt x="31750" y="258763"/>
                    <a:pt x="31750" y="257473"/>
                    <a:pt x="31750" y="257473"/>
                  </a:cubicBezTo>
                  <a:lnTo>
                    <a:pt x="31750" y="222647"/>
                  </a:lnTo>
                  <a:cubicBezTo>
                    <a:pt x="31750" y="221358"/>
                    <a:pt x="31750" y="220068"/>
                    <a:pt x="30480" y="220068"/>
                  </a:cubicBezTo>
                  <a:cubicBezTo>
                    <a:pt x="30480" y="220068"/>
                    <a:pt x="30480" y="220068"/>
                    <a:pt x="13970" y="217488"/>
                  </a:cubicBezTo>
                  <a:cubicBezTo>
                    <a:pt x="13970" y="217488"/>
                    <a:pt x="13970" y="217488"/>
                    <a:pt x="12700" y="217488"/>
                  </a:cubicBezTo>
                  <a:close/>
                  <a:moveTo>
                    <a:pt x="280105" y="214313"/>
                  </a:moveTo>
                  <a:cubicBezTo>
                    <a:pt x="280105" y="214313"/>
                    <a:pt x="280105" y="214313"/>
                    <a:pt x="261584" y="215595"/>
                  </a:cubicBezTo>
                  <a:cubicBezTo>
                    <a:pt x="260350" y="215595"/>
                    <a:pt x="260350" y="216877"/>
                    <a:pt x="260350" y="216877"/>
                  </a:cubicBezTo>
                  <a:cubicBezTo>
                    <a:pt x="260350" y="216877"/>
                    <a:pt x="260350" y="216877"/>
                    <a:pt x="260350" y="278424"/>
                  </a:cubicBezTo>
                  <a:cubicBezTo>
                    <a:pt x="260350" y="279706"/>
                    <a:pt x="260350" y="279706"/>
                    <a:pt x="260350" y="279706"/>
                  </a:cubicBezTo>
                  <a:cubicBezTo>
                    <a:pt x="261584" y="279706"/>
                    <a:pt x="261584" y="280988"/>
                    <a:pt x="261584" y="280988"/>
                  </a:cubicBezTo>
                  <a:cubicBezTo>
                    <a:pt x="261584" y="280988"/>
                    <a:pt x="261584" y="280988"/>
                    <a:pt x="262819" y="280988"/>
                  </a:cubicBezTo>
                  <a:cubicBezTo>
                    <a:pt x="262819" y="280988"/>
                    <a:pt x="262819" y="280988"/>
                    <a:pt x="280105" y="275859"/>
                  </a:cubicBezTo>
                  <a:cubicBezTo>
                    <a:pt x="281340" y="275859"/>
                    <a:pt x="282575" y="274577"/>
                    <a:pt x="282575" y="273295"/>
                  </a:cubicBezTo>
                  <a:lnTo>
                    <a:pt x="282575" y="215595"/>
                  </a:lnTo>
                  <a:cubicBezTo>
                    <a:pt x="282575" y="215595"/>
                    <a:pt x="281340" y="214313"/>
                    <a:pt x="281340" y="214313"/>
                  </a:cubicBezTo>
                  <a:cubicBezTo>
                    <a:pt x="281340" y="214313"/>
                    <a:pt x="280105" y="214313"/>
                    <a:pt x="280105" y="214313"/>
                  </a:cubicBezTo>
                  <a:close/>
                  <a:moveTo>
                    <a:pt x="306983" y="211138"/>
                  </a:moveTo>
                  <a:cubicBezTo>
                    <a:pt x="306983" y="211138"/>
                    <a:pt x="306983" y="211138"/>
                    <a:pt x="290215" y="212428"/>
                  </a:cubicBezTo>
                  <a:cubicBezTo>
                    <a:pt x="288925" y="212428"/>
                    <a:pt x="288925" y="213718"/>
                    <a:pt x="288925" y="215008"/>
                  </a:cubicBezTo>
                  <a:cubicBezTo>
                    <a:pt x="288925" y="215008"/>
                    <a:pt x="288925" y="215008"/>
                    <a:pt x="288925" y="271761"/>
                  </a:cubicBezTo>
                  <a:cubicBezTo>
                    <a:pt x="288925" y="271761"/>
                    <a:pt x="288925" y="273051"/>
                    <a:pt x="288925" y="273051"/>
                  </a:cubicBezTo>
                  <a:cubicBezTo>
                    <a:pt x="288925" y="273051"/>
                    <a:pt x="290215" y="273051"/>
                    <a:pt x="290215" y="273051"/>
                  </a:cubicBezTo>
                  <a:cubicBezTo>
                    <a:pt x="290215" y="273051"/>
                    <a:pt x="290215" y="273051"/>
                    <a:pt x="308273" y="269181"/>
                  </a:cubicBezTo>
                  <a:cubicBezTo>
                    <a:pt x="308273" y="269181"/>
                    <a:pt x="309563" y="267892"/>
                    <a:pt x="309563" y="266602"/>
                  </a:cubicBezTo>
                  <a:cubicBezTo>
                    <a:pt x="309563" y="266602"/>
                    <a:pt x="309563" y="266602"/>
                    <a:pt x="308273" y="212428"/>
                  </a:cubicBezTo>
                  <a:cubicBezTo>
                    <a:pt x="308273" y="212428"/>
                    <a:pt x="308273" y="212428"/>
                    <a:pt x="308273" y="211138"/>
                  </a:cubicBezTo>
                  <a:cubicBezTo>
                    <a:pt x="306983" y="211138"/>
                    <a:pt x="306983" y="211138"/>
                    <a:pt x="306983" y="211138"/>
                  </a:cubicBezTo>
                  <a:close/>
                  <a:moveTo>
                    <a:pt x="290195" y="169863"/>
                  </a:moveTo>
                  <a:cubicBezTo>
                    <a:pt x="290195" y="169863"/>
                    <a:pt x="288925" y="169863"/>
                    <a:pt x="288925" y="171196"/>
                  </a:cubicBezTo>
                  <a:cubicBezTo>
                    <a:pt x="288925" y="171196"/>
                    <a:pt x="288925" y="171196"/>
                    <a:pt x="288925" y="172530"/>
                  </a:cubicBezTo>
                  <a:lnTo>
                    <a:pt x="288925" y="201867"/>
                  </a:lnTo>
                  <a:cubicBezTo>
                    <a:pt x="288925" y="201867"/>
                    <a:pt x="288925" y="201867"/>
                    <a:pt x="288925" y="203201"/>
                  </a:cubicBezTo>
                  <a:cubicBezTo>
                    <a:pt x="288925" y="203201"/>
                    <a:pt x="290195" y="203201"/>
                    <a:pt x="290195" y="203201"/>
                  </a:cubicBezTo>
                  <a:cubicBezTo>
                    <a:pt x="290195" y="203201"/>
                    <a:pt x="290195" y="203201"/>
                    <a:pt x="306705" y="201867"/>
                  </a:cubicBezTo>
                  <a:cubicBezTo>
                    <a:pt x="307975" y="201867"/>
                    <a:pt x="307975" y="201867"/>
                    <a:pt x="307975" y="200534"/>
                  </a:cubicBezTo>
                  <a:cubicBezTo>
                    <a:pt x="307975" y="200534"/>
                    <a:pt x="307975" y="200534"/>
                    <a:pt x="307975" y="172530"/>
                  </a:cubicBezTo>
                  <a:cubicBezTo>
                    <a:pt x="307975" y="171196"/>
                    <a:pt x="307975" y="171196"/>
                    <a:pt x="306705" y="171196"/>
                  </a:cubicBezTo>
                  <a:cubicBezTo>
                    <a:pt x="306705" y="171196"/>
                    <a:pt x="306705" y="171196"/>
                    <a:pt x="290195" y="169863"/>
                  </a:cubicBezTo>
                  <a:close/>
                  <a:moveTo>
                    <a:pt x="261584" y="168275"/>
                  </a:moveTo>
                  <a:cubicBezTo>
                    <a:pt x="261584" y="168275"/>
                    <a:pt x="260350" y="168275"/>
                    <a:pt x="260350" y="169568"/>
                  </a:cubicBezTo>
                  <a:cubicBezTo>
                    <a:pt x="260350" y="169568"/>
                    <a:pt x="260350" y="169568"/>
                    <a:pt x="260350" y="170862"/>
                  </a:cubicBezTo>
                  <a:cubicBezTo>
                    <a:pt x="260350" y="170862"/>
                    <a:pt x="260350" y="170862"/>
                    <a:pt x="260350" y="201906"/>
                  </a:cubicBezTo>
                  <a:cubicBezTo>
                    <a:pt x="260350" y="201906"/>
                    <a:pt x="260350" y="201906"/>
                    <a:pt x="260350" y="203200"/>
                  </a:cubicBezTo>
                  <a:cubicBezTo>
                    <a:pt x="260350" y="203200"/>
                    <a:pt x="261584" y="203200"/>
                    <a:pt x="261584" y="203200"/>
                  </a:cubicBezTo>
                  <a:cubicBezTo>
                    <a:pt x="261584" y="203200"/>
                    <a:pt x="261584" y="203200"/>
                    <a:pt x="280105" y="201906"/>
                  </a:cubicBezTo>
                  <a:cubicBezTo>
                    <a:pt x="281340" y="201906"/>
                    <a:pt x="282575" y="201906"/>
                    <a:pt x="282575" y="200613"/>
                  </a:cubicBezTo>
                  <a:lnTo>
                    <a:pt x="282575" y="170862"/>
                  </a:lnTo>
                  <a:cubicBezTo>
                    <a:pt x="282575" y="170862"/>
                    <a:pt x="281340" y="169568"/>
                    <a:pt x="280105" y="169568"/>
                  </a:cubicBezTo>
                  <a:cubicBezTo>
                    <a:pt x="280105" y="169568"/>
                    <a:pt x="280105" y="169568"/>
                    <a:pt x="261584" y="168275"/>
                  </a:cubicBezTo>
                  <a:close/>
                  <a:moveTo>
                    <a:pt x="214024" y="168275"/>
                  </a:moveTo>
                  <a:cubicBezTo>
                    <a:pt x="214024" y="169567"/>
                    <a:pt x="212725" y="169567"/>
                    <a:pt x="212725" y="169567"/>
                  </a:cubicBezTo>
                  <a:cubicBezTo>
                    <a:pt x="212725" y="169567"/>
                    <a:pt x="212725" y="169567"/>
                    <a:pt x="212725" y="222546"/>
                  </a:cubicBezTo>
                  <a:cubicBezTo>
                    <a:pt x="212725" y="222546"/>
                    <a:pt x="214024" y="222546"/>
                    <a:pt x="214024" y="223838"/>
                  </a:cubicBezTo>
                  <a:cubicBezTo>
                    <a:pt x="214024" y="223838"/>
                    <a:pt x="214024" y="223838"/>
                    <a:pt x="215322" y="223838"/>
                  </a:cubicBezTo>
                  <a:cubicBezTo>
                    <a:pt x="215322" y="223838"/>
                    <a:pt x="215322" y="223838"/>
                    <a:pt x="240001" y="221254"/>
                  </a:cubicBezTo>
                  <a:cubicBezTo>
                    <a:pt x="240001" y="221254"/>
                    <a:pt x="241300" y="221254"/>
                    <a:pt x="241300" y="219962"/>
                  </a:cubicBezTo>
                  <a:lnTo>
                    <a:pt x="241300" y="170859"/>
                  </a:lnTo>
                  <a:cubicBezTo>
                    <a:pt x="241300" y="169567"/>
                    <a:pt x="240001" y="169567"/>
                    <a:pt x="240001" y="169567"/>
                  </a:cubicBezTo>
                  <a:cubicBezTo>
                    <a:pt x="240001" y="169567"/>
                    <a:pt x="240001" y="169567"/>
                    <a:pt x="215322" y="168275"/>
                  </a:cubicBezTo>
                  <a:cubicBezTo>
                    <a:pt x="214024" y="168275"/>
                    <a:pt x="214024" y="168275"/>
                    <a:pt x="214024" y="168275"/>
                  </a:cubicBezTo>
                  <a:close/>
                  <a:moveTo>
                    <a:pt x="30480" y="168275"/>
                  </a:moveTo>
                  <a:cubicBezTo>
                    <a:pt x="30480" y="168275"/>
                    <a:pt x="30480" y="168275"/>
                    <a:pt x="13970" y="169545"/>
                  </a:cubicBezTo>
                  <a:cubicBezTo>
                    <a:pt x="12700" y="169545"/>
                    <a:pt x="12700" y="170815"/>
                    <a:pt x="12700" y="170815"/>
                  </a:cubicBezTo>
                  <a:cubicBezTo>
                    <a:pt x="12700" y="170815"/>
                    <a:pt x="12700" y="170815"/>
                    <a:pt x="12700" y="202565"/>
                  </a:cubicBezTo>
                  <a:cubicBezTo>
                    <a:pt x="12700" y="203835"/>
                    <a:pt x="12700" y="203835"/>
                    <a:pt x="13970" y="203835"/>
                  </a:cubicBezTo>
                  <a:cubicBezTo>
                    <a:pt x="13970" y="203835"/>
                    <a:pt x="13970" y="203835"/>
                    <a:pt x="30480" y="206375"/>
                  </a:cubicBezTo>
                  <a:cubicBezTo>
                    <a:pt x="30480" y="206375"/>
                    <a:pt x="31750" y="206375"/>
                    <a:pt x="31750" y="205105"/>
                  </a:cubicBezTo>
                  <a:cubicBezTo>
                    <a:pt x="31750" y="205105"/>
                    <a:pt x="31750" y="205105"/>
                    <a:pt x="31750" y="203835"/>
                  </a:cubicBezTo>
                  <a:lnTo>
                    <a:pt x="31750" y="169545"/>
                  </a:lnTo>
                  <a:cubicBezTo>
                    <a:pt x="31750" y="169545"/>
                    <a:pt x="31750" y="169545"/>
                    <a:pt x="31750" y="168275"/>
                  </a:cubicBezTo>
                  <a:cubicBezTo>
                    <a:pt x="31750" y="168275"/>
                    <a:pt x="30480" y="168275"/>
                    <a:pt x="30480" y="168275"/>
                  </a:cubicBezTo>
                  <a:close/>
                  <a:moveTo>
                    <a:pt x="158162" y="165100"/>
                  </a:moveTo>
                  <a:cubicBezTo>
                    <a:pt x="156868" y="165100"/>
                    <a:pt x="156868" y="165100"/>
                    <a:pt x="156868" y="166407"/>
                  </a:cubicBezTo>
                  <a:cubicBezTo>
                    <a:pt x="155575" y="166407"/>
                    <a:pt x="155575" y="166407"/>
                    <a:pt x="155575" y="167715"/>
                  </a:cubicBezTo>
                  <a:cubicBezTo>
                    <a:pt x="155575" y="167715"/>
                    <a:pt x="155575" y="167715"/>
                    <a:pt x="155575" y="206935"/>
                  </a:cubicBezTo>
                  <a:cubicBezTo>
                    <a:pt x="155575" y="208243"/>
                    <a:pt x="155575" y="208243"/>
                    <a:pt x="156868" y="208243"/>
                  </a:cubicBezTo>
                  <a:cubicBezTo>
                    <a:pt x="156868" y="208243"/>
                    <a:pt x="156868" y="209550"/>
                    <a:pt x="158162" y="209550"/>
                  </a:cubicBezTo>
                  <a:cubicBezTo>
                    <a:pt x="158162" y="209550"/>
                    <a:pt x="158162" y="209550"/>
                    <a:pt x="189206" y="208243"/>
                  </a:cubicBezTo>
                  <a:cubicBezTo>
                    <a:pt x="190500" y="208243"/>
                    <a:pt x="190500" y="206935"/>
                    <a:pt x="190500" y="205628"/>
                  </a:cubicBezTo>
                  <a:lnTo>
                    <a:pt x="190500" y="169022"/>
                  </a:lnTo>
                  <a:cubicBezTo>
                    <a:pt x="190500" y="167715"/>
                    <a:pt x="189206" y="166407"/>
                    <a:pt x="189206" y="166407"/>
                  </a:cubicBezTo>
                  <a:cubicBezTo>
                    <a:pt x="189206" y="166407"/>
                    <a:pt x="189206" y="166407"/>
                    <a:pt x="158162" y="165100"/>
                  </a:cubicBezTo>
                  <a:close/>
                  <a:moveTo>
                    <a:pt x="100012" y="163513"/>
                  </a:moveTo>
                  <a:cubicBezTo>
                    <a:pt x="100012" y="163513"/>
                    <a:pt x="100012" y="164800"/>
                    <a:pt x="100012" y="164800"/>
                  </a:cubicBezTo>
                  <a:cubicBezTo>
                    <a:pt x="100012" y="164800"/>
                    <a:pt x="100012" y="164800"/>
                    <a:pt x="100012" y="208564"/>
                  </a:cubicBezTo>
                  <a:cubicBezTo>
                    <a:pt x="100012" y="209851"/>
                    <a:pt x="100012" y="209851"/>
                    <a:pt x="100012" y="209851"/>
                  </a:cubicBezTo>
                  <a:cubicBezTo>
                    <a:pt x="100012" y="209851"/>
                    <a:pt x="101311" y="211138"/>
                    <a:pt x="101311" y="211138"/>
                  </a:cubicBezTo>
                  <a:cubicBezTo>
                    <a:pt x="101311" y="211138"/>
                    <a:pt x="101311" y="211138"/>
                    <a:pt x="140277" y="208564"/>
                  </a:cubicBezTo>
                  <a:cubicBezTo>
                    <a:pt x="141576" y="208564"/>
                    <a:pt x="142875" y="208564"/>
                    <a:pt x="142875" y="207276"/>
                  </a:cubicBezTo>
                  <a:lnTo>
                    <a:pt x="142875" y="166087"/>
                  </a:lnTo>
                  <a:cubicBezTo>
                    <a:pt x="142875" y="164800"/>
                    <a:pt x="141576" y="164800"/>
                    <a:pt x="140277" y="164800"/>
                  </a:cubicBezTo>
                  <a:cubicBezTo>
                    <a:pt x="140277" y="164800"/>
                    <a:pt x="140277" y="164800"/>
                    <a:pt x="101311" y="163513"/>
                  </a:cubicBezTo>
                  <a:cubicBezTo>
                    <a:pt x="101311" y="163513"/>
                    <a:pt x="100012" y="163513"/>
                    <a:pt x="100012" y="163513"/>
                  </a:cubicBezTo>
                  <a:close/>
                  <a:moveTo>
                    <a:pt x="74915" y="163513"/>
                  </a:moveTo>
                  <a:cubicBezTo>
                    <a:pt x="74915" y="163513"/>
                    <a:pt x="74915" y="163513"/>
                    <a:pt x="50497" y="166159"/>
                  </a:cubicBezTo>
                  <a:cubicBezTo>
                    <a:pt x="49212" y="166159"/>
                    <a:pt x="49212" y="166159"/>
                    <a:pt x="49212" y="167482"/>
                  </a:cubicBezTo>
                  <a:cubicBezTo>
                    <a:pt x="49212" y="167482"/>
                    <a:pt x="49212" y="167482"/>
                    <a:pt x="49212" y="207169"/>
                  </a:cubicBezTo>
                  <a:cubicBezTo>
                    <a:pt x="49212" y="207169"/>
                    <a:pt x="49212" y="208492"/>
                    <a:pt x="50497" y="208492"/>
                  </a:cubicBezTo>
                  <a:cubicBezTo>
                    <a:pt x="50497" y="208492"/>
                    <a:pt x="50497" y="208492"/>
                    <a:pt x="74915" y="211138"/>
                  </a:cubicBezTo>
                  <a:cubicBezTo>
                    <a:pt x="74915" y="211138"/>
                    <a:pt x="76200" y="211138"/>
                    <a:pt x="76200" y="211138"/>
                  </a:cubicBezTo>
                  <a:cubicBezTo>
                    <a:pt x="76200" y="209815"/>
                    <a:pt x="76200" y="209815"/>
                    <a:pt x="76200" y="209815"/>
                  </a:cubicBezTo>
                  <a:lnTo>
                    <a:pt x="76200" y="164836"/>
                  </a:lnTo>
                  <a:cubicBezTo>
                    <a:pt x="76200" y="164836"/>
                    <a:pt x="76200" y="164836"/>
                    <a:pt x="76200" y="163513"/>
                  </a:cubicBezTo>
                  <a:cubicBezTo>
                    <a:pt x="76200" y="163513"/>
                    <a:pt x="74915" y="163513"/>
                    <a:pt x="74915" y="163513"/>
                  </a:cubicBezTo>
                  <a:close/>
                  <a:moveTo>
                    <a:pt x="288925" y="127000"/>
                  </a:moveTo>
                  <a:cubicBezTo>
                    <a:pt x="288925" y="128343"/>
                    <a:pt x="288925" y="128343"/>
                    <a:pt x="288925" y="129687"/>
                  </a:cubicBezTo>
                  <a:lnTo>
                    <a:pt x="288925" y="159238"/>
                  </a:lnTo>
                  <a:cubicBezTo>
                    <a:pt x="288925" y="159238"/>
                    <a:pt x="288925" y="160582"/>
                    <a:pt x="290195" y="160582"/>
                  </a:cubicBezTo>
                  <a:cubicBezTo>
                    <a:pt x="290195" y="160582"/>
                    <a:pt x="290195" y="160582"/>
                    <a:pt x="306705" y="161925"/>
                  </a:cubicBezTo>
                  <a:cubicBezTo>
                    <a:pt x="306705" y="161925"/>
                    <a:pt x="307975" y="161925"/>
                    <a:pt x="307975" y="161925"/>
                  </a:cubicBezTo>
                  <a:cubicBezTo>
                    <a:pt x="307975" y="160582"/>
                    <a:pt x="307975" y="160582"/>
                    <a:pt x="307975" y="160582"/>
                  </a:cubicBezTo>
                  <a:cubicBezTo>
                    <a:pt x="307975" y="160582"/>
                    <a:pt x="307975" y="160582"/>
                    <a:pt x="307975" y="132373"/>
                  </a:cubicBezTo>
                  <a:cubicBezTo>
                    <a:pt x="307975" y="131030"/>
                    <a:pt x="307975" y="129687"/>
                    <a:pt x="306705" y="129687"/>
                  </a:cubicBezTo>
                  <a:cubicBezTo>
                    <a:pt x="306705" y="129687"/>
                    <a:pt x="306705" y="129687"/>
                    <a:pt x="290195" y="127000"/>
                  </a:cubicBezTo>
                  <a:cubicBezTo>
                    <a:pt x="290195" y="127000"/>
                    <a:pt x="288925" y="127000"/>
                    <a:pt x="288925" y="127000"/>
                  </a:cubicBezTo>
                  <a:close/>
                  <a:moveTo>
                    <a:pt x="260350" y="123542"/>
                  </a:moveTo>
                  <a:cubicBezTo>
                    <a:pt x="260350" y="123542"/>
                    <a:pt x="260350" y="124846"/>
                    <a:pt x="260350" y="124846"/>
                  </a:cubicBezTo>
                  <a:cubicBezTo>
                    <a:pt x="260350" y="124846"/>
                    <a:pt x="260350" y="124846"/>
                    <a:pt x="260350" y="156143"/>
                  </a:cubicBezTo>
                  <a:cubicBezTo>
                    <a:pt x="260350" y="157447"/>
                    <a:pt x="260350" y="157447"/>
                    <a:pt x="261584" y="157447"/>
                  </a:cubicBezTo>
                  <a:cubicBezTo>
                    <a:pt x="261584" y="157447"/>
                    <a:pt x="261584" y="157447"/>
                    <a:pt x="280105" y="158751"/>
                  </a:cubicBezTo>
                  <a:cubicBezTo>
                    <a:pt x="280105" y="158751"/>
                    <a:pt x="281340" y="158751"/>
                    <a:pt x="281340" y="158751"/>
                  </a:cubicBezTo>
                  <a:cubicBezTo>
                    <a:pt x="281340" y="158751"/>
                    <a:pt x="282575" y="157447"/>
                    <a:pt x="282575" y="157447"/>
                  </a:cubicBezTo>
                  <a:lnTo>
                    <a:pt x="282575" y="127454"/>
                  </a:lnTo>
                  <a:cubicBezTo>
                    <a:pt x="282575" y="127454"/>
                    <a:pt x="281340" y="126150"/>
                    <a:pt x="280105" y="126150"/>
                  </a:cubicBezTo>
                  <a:cubicBezTo>
                    <a:pt x="280105" y="126150"/>
                    <a:pt x="280105" y="126150"/>
                    <a:pt x="261584" y="123542"/>
                  </a:cubicBezTo>
                  <a:cubicBezTo>
                    <a:pt x="261584" y="122238"/>
                    <a:pt x="261584" y="123542"/>
                    <a:pt x="260350" y="123542"/>
                  </a:cubicBezTo>
                  <a:close/>
                  <a:moveTo>
                    <a:pt x="29210" y="115590"/>
                  </a:moveTo>
                  <a:cubicBezTo>
                    <a:pt x="29210" y="115590"/>
                    <a:pt x="29210" y="115590"/>
                    <a:pt x="13970" y="120749"/>
                  </a:cubicBezTo>
                  <a:cubicBezTo>
                    <a:pt x="12700" y="120749"/>
                    <a:pt x="12700" y="122039"/>
                    <a:pt x="12700" y="122039"/>
                  </a:cubicBezTo>
                  <a:cubicBezTo>
                    <a:pt x="12700" y="122039"/>
                    <a:pt x="12700" y="122039"/>
                    <a:pt x="12700" y="154285"/>
                  </a:cubicBezTo>
                  <a:cubicBezTo>
                    <a:pt x="12700" y="154285"/>
                    <a:pt x="12700" y="155575"/>
                    <a:pt x="12700" y="155575"/>
                  </a:cubicBezTo>
                  <a:cubicBezTo>
                    <a:pt x="13970" y="155575"/>
                    <a:pt x="13970" y="155575"/>
                    <a:pt x="13970" y="155575"/>
                  </a:cubicBezTo>
                  <a:cubicBezTo>
                    <a:pt x="13970" y="155575"/>
                    <a:pt x="13970" y="155575"/>
                    <a:pt x="30480" y="152995"/>
                  </a:cubicBezTo>
                  <a:cubicBezTo>
                    <a:pt x="31750" y="152995"/>
                    <a:pt x="31750" y="152995"/>
                    <a:pt x="31750" y="151705"/>
                  </a:cubicBezTo>
                  <a:lnTo>
                    <a:pt x="31750" y="116880"/>
                  </a:lnTo>
                  <a:cubicBezTo>
                    <a:pt x="31750" y="115590"/>
                    <a:pt x="31750" y="115590"/>
                    <a:pt x="31750" y="115590"/>
                  </a:cubicBezTo>
                  <a:cubicBezTo>
                    <a:pt x="30480" y="114300"/>
                    <a:pt x="30480" y="114300"/>
                    <a:pt x="29210" y="115590"/>
                  </a:cubicBezTo>
                  <a:close/>
                  <a:moveTo>
                    <a:pt x="158162" y="104775"/>
                  </a:moveTo>
                  <a:cubicBezTo>
                    <a:pt x="156868" y="104775"/>
                    <a:pt x="156868" y="104775"/>
                    <a:pt x="156868" y="106098"/>
                  </a:cubicBezTo>
                  <a:cubicBezTo>
                    <a:pt x="155575" y="106098"/>
                    <a:pt x="155575" y="106098"/>
                    <a:pt x="155575" y="107421"/>
                  </a:cubicBezTo>
                  <a:cubicBezTo>
                    <a:pt x="155575" y="107421"/>
                    <a:pt x="155575" y="107421"/>
                    <a:pt x="155575" y="147108"/>
                  </a:cubicBezTo>
                  <a:cubicBezTo>
                    <a:pt x="155575" y="148431"/>
                    <a:pt x="156868" y="149754"/>
                    <a:pt x="156868" y="149754"/>
                  </a:cubicBezTo>
                  <a:cubicBezTo>
                    <a:pt x="156868" y="149754"/>
                    <a:pt x="156868" y="149754"/>
                    <a:pt x="189206" y="152400"/>
                  </a:cubicBezTo>
                  <a:cubicBezTo>
                    <a:pt x="189206" y="152400"/>
                    <a:pt x="189206" y="152400"/>
                    <a:pt x="190500" y="151077"/>
                  </a:cubicBezTo>
                  <a:cubicBezTo>
                    <a:pt x="190500" y="151077"/>
                    <a:pt x="190500" y="151077"/>
                    <a:pt x="190500" y="149754"/>
                  </a:cubicBezTo>
                  <a:lnTo>
                    <a:pt x="190500" y="112712"/>
                  </a:lnTo>
                  <a:cubicBezTo>
                    <a:pt x="190500" y="111390"/>
                    <a:pt x="190500" y="110067"/>
                    <a:pt x="189206" y="110067"/>
                  </a:cubicBezTo>
                  <a:cubicBezTo>
                    <a:pt x="189206" y="110067"/>
                    <a:pt x="189206" y="110067"/>
                    <a:pt x="158162" y="104775"/>
                  </a:cubicBezTo>
                  <a:close/>
                  <a:moveTo>
                    <a:pt x="74915" y="99735"/>
                  </a:moveTo>
                  <a:cubicBezTo>
                    <a:pt x="74915" y="99735"/>
                    <a:pt x="74915" y="99735"/>
                    <a:pt x="50497" y="107593"/>
                  </a:cubicBezTo>
                  <a:cubicBezTo>
                    <a:pt x="49212" y="107593"/>
                    <a:pt x="49212" y="108903"/>
                    <a:pt x="49212" y="110212"/>
                  </a:cubicBezTo>
                  <a:cubicBezTo>
                    <a:pt x="49212" y="110212"/>
                    <a:pt x="49212" y="110212"/>
                    <a:pt x="49212" y="148194"/>
                  </a:cubicBezTo>
                  <a:cubicBezTo>
                    <a:pt x="49212" y="149503"/>
                    <a:pt x="49212" y="149503"/>
                    <a:pt x="49212" y="149503"/>
                  </a:cubicBezTo>
                  <a:cubicBezTo>
                    <a:pt x="50497" y="150813"/>
                    <a:pt x="50497" y="150813"/>
                    <a:pt x="50497" y="150813"/>
                  </a:cubicBezTo>
                  <a:cubicBezTo>
                    <a:pt x="50497" y="150813"/>
                    <a:pt x="50497" y="150813"/>
                    <a:pt x="74915" y="145574"/>
                  </a:cubicBezTo>
                  <a:cubicBezTo>
                    <a:pt x="76200" y="145574"/>
                    <a:pt x="76200" y="145574"/>
                    <a:pt x="76200" y="144264"/>
                  </a:cubicBezTo>
                  <a:cubicBezTo>
                    <a:pt x="76200" y="144264"/>
                    <a:pt x="76200" y="144264"/>
                    <a:pt x="76200" y="101044"/>
                  </a:cubicBezTo>
                  <a:cubicBezTo>
                    <a:pt x="76200" y="99735"/>
                    <a:pt x="76200" y="99735"/>
                    <a:pt x="76200" y="99735"/>
                  </a:cubicBezTo>
                  <a:cubicBezTo>
                    <a:pt x="74915" y="98425"/>
                    <a:pt x="74915" y="98425"/>
                    <a:pt x="74915" y="99735"/>
                  </a:cubicBezTo>
                  <a:close/>
                  <a:moveTo>
                    <a:pt x="215322" y="98425"/>
                  </a:moveTo>
                  <a:cubicBezTo>
                    <a:pt x="215322" y="98425"/>
                    <a:pt x="214024" y="98425"/>
                    <a:pt x="214024" y="99695"/>
                  </a:cubicBezTo>
                  <a:cubicBezTo>
                    <a:pt x="214024" y="99695"/>
                    <a:pt x="212725" y="99695"/>
                    <a:pt x="212725" y="100965"/>
                  </a:cubicBezTo>
                  <a:cubicBezTo>
                    <a:pt x="212725" y="100965"/>
                    <a:pt x="212725" y="100965"/>
                    <a:pt x="212725" y="151765"/>
                  </a:cubicBezTo>
                  <a:cubicBezTo>
                    <a:pt x="212725" y="153035"/>
                    <a:pt x="214024" y="153035"/>
                    <a:pt x="215322" y="153035"/>
                  </a:cubicBezTo>
                  <a:cubicBezTo>
                    <a:pt x="215322" y="153035"/>
                    <a:pt x="215322" y="153035"/>
                    <a:pt x="238702" y="155575"/>
                  </a:cubicBezTo>
                  <a:cubicBezTo>
                    <a:pt x="238702" y="155575"/>
                    <a:pt x="238702" y="155575"/>
                    <a:pt x="240001" y="155575"/>
                  </a:cubicBezTo>
                  <a:cubicBezTo>
                    <a:pt x="240001" y="155575"/>
                    <a:pt x="240001" y="155575"/>
                    <a:pt x="241300" y="155575"/>
                  </a:cubicBezTo>
                  <a:cubicBezTo>
                    <a:pt x="241300" y="154305"/>
                    <a:pt x="241300" y="154305"/>
                    <a:pt x="241300" y="153035"/>
                  </a:cubicBezTo>
                  <a:lnTo>
                    <a:pt x="241300" y="106045"/>
                  </a:lnTo>
                  <a:cubicBezTo>
                    <a:pt x="241300" y="104775"/>
                    <a:pt x="241300" y="103505"/>
                    <a:pt x="240001" y="103505"/>
                  </a:cubicBezTo>
                  <a:cubicBezTo>
                    <a:pt x="240001" y="103505"/>
                    <a:pt x="240001" y="103505"/>
                    <a:pt x="215322" y="98425"/>
                  </a:cubicBezTo>
                  <a:close/>
                  <a:moveTo>
                    <a:pt x="101311" y="96838"/>
                  </a:moveTo>
                  <a:cubicBezTo>
                    <a:pt x="101311" y="96838"/>
                    <a:pt x="101311" y="96838"/>
                    <a:pt x="100012" y="98108"/>
                  </a:cubicBezTo>
                  <a:cubicBezTo>
                    <a:pt x="100012" y="98108"/>
                    <a:pt x="100012" y="98108"/>
                    <a:pt x="100012" y="99378"/>
                  </a:cubicBezTo>
                  <a:cubicBezTo>
                    <a:pt x="100012" y="99378"/>
                    <a:pt x="100012" y="99378"/>
                    <a:pt x="100012" y="142558"/>
                  </a:cubicBezTo>
                  <a:cubicBezTo>
                    <a:pt x="100012" y="143828"/>
                    <a:pt x="100012" y="143828"/>
                    <a:pt x="101311" y="143828"/>
                  </a:cubicBezTo>
                  <a:cubicBezTo>
                    <a:pt x="101311" y="143828"/>
                    <a:pt x="101311" y="143828"/>
                    <a:pt x="140277" y="147638"/>
                  </a:cubicBezTo>
                  <a:cubicBezTo>
                    <a:pt x="141576" y="147638"/>
                    <a:pt x="141576" y="147638"/>
                    <a:pt x="141576" y="146368"/>
                  </a:cubicBezTo>
                  <a:cubicBezTo>
                    <a:pt x="141576" y="146368"/>
                    <a:pt x="142875" y="146368"/>
                    <a:pt x="142875" y="145098"/>
                  </a:cubicBezTo>
                  <a:lnTo>
                    <a:pt x="142875" y="105728"/>
                  </a:lnTo>
                  <a:cubicBezTo>
                    <a:pt x="142875" y="104458"/>
                    <a:pt x="141576" y="103188"/>
                    <a:pt x="140277" y="103188"/>
                  </a:cubicBezTo>
                  <a:cubicBezTo>
                    <a:pt x="140277" y="103188"/>
                    <a:pt x="140277" y="103188"/>
                    <a:pt x="101311" y="96838"/>
                  </a:cubicBezTo>
                  <a:close/>
                  <a:moveTo>
                    <a:pt x="288925" y="84138"/>
                  </a:moveTo>
                  <a:cubicBezTo>
                    <a:pt x="288925" y="85442"/>
                    <a:pt x="288925" y="85442"/>
                    <a:pt x="288925" y="85442"/>
                  </a:cubicBezTo>
                  <a:lnTo>
                    <a:pt x="288925" y="115435"/>
                  </a:lnTo>
                  <a:cubicBezTo>
                    <a:pt x="288925" y="115435"/>
                    <a:pt x="288925" y="116739"/>
                    <a:pt x="290195" y="116739"/>
                  </a:cubicBezTo>
                  <a:cubicBezTo>
                    <a:pt x="290195" y="116739"/>
                    <a:pt x="290195" y="116739"/>
                    <a:pt x="305435" y="120651"/>
                  </a:cubicBezTo>
                  <a:cubicBezTo>
                    <a:pt x="306705" y="120651"/>
                    <a:pt x="306705" y="120651"/>
                    <a:pt x="306705" y="120651"/>
                  </a:cubicBezTo>
                  <a:cubicBezTo>
                    <a:pt x="306705" y="120651"/>
                    <a:pt x="306705" y="119347"/>
                    <a:pt x="307975" y="119347"/>
                  </a:cubicBezTo>
                  <a:cubicBezTo>
                    <a:pt x="307975" y="119347"/>
                    <a:pt x="307975" y="119347"/>
                    <a:pt x="307975" y="118043"/>
                  </a:cubicBezTo>
                  <a:cubicBezTo>
                    <a:pt x="307975" y="118043"/>
                    <a:pt x="307975" y="118043"/>
                    <a:pt x="307975" y="90658"/>
                  </a:cubicBezTo>
                  <a:cubicBezTo>
                    <a:pt x="307975" y="90658"/>
                    <a:pt x="307975" y="89354"/>
                    <a:pt x="306705" y="89354"/>
                  </a:cubicBezTo>
                  <a:cubicBezTo>
                    <a:pt x="306705" y="89354"/>
                    <a:pt x="306705" y="89354"/>
                    <a:pt x="290195" y="84138"/>
                  </a:cubicBezTo>
                  <a:cubicBezTo>
                    <a:pt x="290195" y="84138"/>
                    <a:pt x="288925" y="84138"/>
                    <a:pt x="288925" y="84138"/>
                  </a:cubicBezTo>
                  <a:close/>
                  <a:moveTo>
                    <a:pt x="260350" y="77788"/>
                  </a:moveTo>
                  <a:cubicBezTo>
                    <a:pt x="260350" y="77788"/>
                    <a:pt x="260350" y="79058"/>
                    <a:pt x="260350" y="79058"/>
                  </a:cubicBezTo>
                  <a:cubicBezTo>
                    <a:pt x="260350" y="79058"/>
                    <a:pt x="260350" y="79058"/>
                    <a:pt x="260350" y="109538"/>
                  </a:cubicBezTo>
                  <a:cubicBezTo>
                    <a:pt x="260350" y="110808"/>
                    <a:pt x="260350" y="110808"/>
                    <a:pt x="261584" y="110808"/>
                  </a:cubicBezTo>
                  <a:cubicBezTo>
                    <a:pt x="261584" y="110808"/>
                    <a:pt x="261584" y="110808"/>
                    <a:pt x="280105" y="115888"/>
                  </a:cubicBezTo>
                  <a:cubicBezTo>
                    <a:pt x="280105" y="115888"/>
                    <a:pt x="281340" y="114618"/>
                    <a:pt x="281340" y="114618"/>
                  </a:cubicBezTo>
                  <a:cubicBezTo>
                    <a:pt x="281340" y="114618"/>
                    <a:pt x="282575" y="114618"/>
                    <a:pt x="282575" y="113348"/>
                  </a:cubicBezTo>
                  <a:cubicBezTo>
                    <a:pt x="282575" y="113348"/>
                    <a:pt x="282575" y="113348"/>
                    <a:pt x="282575" y="85408"/>
                  </a:cubicBezTo>
                  <a:cubicBezTo>
                    <a:pt x="282575" y="84138"/>
                    <a:pt x="281340" y="82868"/>
                    <a:pt x="281340" y="82868"/>
                  </a:cubicBezTo>
                  <a:cubicBezTo>
                    <a:pt x="281340" y="82868"/>
                    <a:pt x="281340" y="82868"/>
                    <a:pt x="262819" y="77788"/>
                  </a:cubicBezTo>
                  <a:cubicBezTo>
                    <a:pt x="261584" y="77788"/>
                    <a:pt x="261584" y="77788"/>
                    <a:pt x="260350" y="77788"/>
                  </a:cubicBezTo>
                  <a:close/>
                  <a:moveTo>
                    <a:pt x="29210" y="63500"/>
                  </a:moveTo>
                  <a:cubicBezTo>
                    <a:pt x="29210" y="63500"/>
                    <a:pt x="29210" y="63500"/>
                    <a:pt x="12700" y="73731"/>
                  </a:cubicBezTo>
                  <a:cubicBezTo>
                    <a:pt x="12700" y="73731"/>
                    <a:pt x="12700" y="75009"/>
                    <a:pt x="12700" y="75009"/>
                  </a:cubicBezTo>
                  <a:cubicBezTo>
                    <a:pt x="12700" y="75009"/>
                    <a:pt x="12700" y="75009"/>
                    <a:pt x="12700" y="106980"/>
                  </a:cubicBezTo>
                  <a:cubicBezTo>
                    <a:pt x="12700" y="108259"/>
                    <a:pt x="12700" y="108259"/>
                    <a:pt x="12700" y="108259"/>
                  </a:cubicBezTo>
                  <a:cubicBezTo>
                    <a:pt x="13970" y="108259"/>
                    <a:pt x="13970" y="109538"/>
                    <a:pt x="13970" y="109538"/>
                  </a:cubicBezTo>
                  <a:cubicBezTo>
                    <a:pt x="13970" y="109538"/>
                    <a:pt x="15240" y="108259"/>
                    <a:pt x="15240" y="108259"/>
                  </a:cubicBezTo>
                  <a:cubicBezTo>
                    <a:pt x="15240" y="108259"/>
                    <a:pt x="15240" y="108259"/>
                    <a:pt x="31750" y="101865"/>
                  </a:cubicBezTo>
                  <a:cubicBezTo>
                    <a:pt x="31750" y="101865"/>
                    <a:pt x="31750" y="100586"/>
                    <a:pt x="31750" y="99307"/>
                  </a:cubicBezTo>
                  <a:lnTo>
                    <a:pt x="31750" y="66058"/>
                  </a:lnTo>
                  <a:cubicBezTo>
                    <a:pt x="31750" y="64779"/>
                    <a:pt x="31750" y="64779"/>
                    <a:pt x="31750" y="63500"/>
                  </a:cubicBezTo>
                  <a:cubicBezTo>
                    <a:pt x="30480" y="63500"/>
                    <a:pt x="30480" y="63500"/>
                    <a:pt x="29210" y="63500"/>
                  </a:cubicBezTo>
                  <a:close/>
                  <a:moveTo>
                    <a:pt x="156868" y="47625"/>
                  </a:moveTo>
                  <a:cubicBezTo>
                    <a:pt x="155575" y="47625"/>
                    <a:pt x="155575" y="48920"/>
                    <a:pt x="155575" y="48920"/>
                  </a:cubicBezTo>
                  <a:cubicBezTo>
                    <a:pt x="155575" y="48920"/>
                    <a:pt x="155575" y="48920"/>
                    <a:pt x="155575" y="89067"/>
                  </a:cubicBezTo>
                  <a:cubicBezTo>
                    <a:pt x="155575" y="89067"/>
                    <a:pt x="156868" y="90363"/>
                    <a:pt x="156868" y="90363"/>
                  </a:cubicBezTo>
                  <a:cubicBezTo>
                    <a:pt x="156868" y="90363"/>
                    <a:pt x="156868" y="90363"/>
                    <a:pt x="187913" y="96838"/>
                  </a:cubicBezTo>
                  <a:cubicBezTo>
                    <a:pt x="187913" y="96838"/>
                    <a:pt x="189206" y="96838"/>
                    <a:pt x="189206" y="96838"/>
                  </a:cubicBezTo>
                  <a:cubicBezTo>
                    <a:pt x="189206" y="96838"/>
                    <a:pt x="189206" y="96838"/>
                    <a:pt x="190500" y="96838"/>
                  </a:cubicBezTo>
                  <a:cubicBezTo>
                    <a:pt x="190500" y="95543"/>
                    <a:pt x="190500" y="95543"/>
                    <a:pt x="190500" y="95543"/>
                  </a:cubicBezTo>
                  <a:cubicBezTo>
                    <a:pt x="190500" y="95543"/>
                    <a:pt x="190500" y="95543"/>
                    <a:pt x="190500" y="57986"/>
                  </a:cubicBezTo>
                  <a:cubicBezTo>
                    <a:pt x="190500" y="56691"/>
                    <a:pt x="190500" y="56691"/>
                    <a:pt x="189206" y="56691"/>
                  </a:cubicBezTo>
                  <a:cubicBezTo>
                    <a:pt x="189206" y="56691"/>
                    <a:pt x="189206" y="56691"/>
                    <a:pt x="158162" y="47625"/>
                  </a:cubicBezTo>
                  <a:cubicBezTo>
                    <a:pt x="156868" y="47625"/>
                    <a:pt x="156868" y="47625"/>
                    <a:pt x="156868" y="47625"/>
                  </a:cubicBezTo>
                  <a:close/>
                  <a:moveTo>
                    <a:pt x="73629" y="34925"/>
                  </a:moveTo>
                  <a:cubicBezTo>
                    <a:pt x="73629" y="34925"/>
                    <a:pt x="73629" y="34925"/>
                    <a:pt x="49212" y="50511"/>
                  </a:cubicBezTo>
                  <a:cubicBezTo>
                    <a:pt x="49212" y="50511"/>
                    <a:pt x="49212" y="50511"/>
                    <a:pt x="49212" y="51810"/>
                  </a:cubicBezTo>
                  <a:cubicBezTo>
                    <a:pt x="49212" y="51810"/>
                    <a:pt x="49212" y="51810"/>
                    <a:pt x="49212" y="90776"/>
                  </a:cubicBezTo>
                  <a:cubicBezTo>
                    <a:pt x="49212" y="90776"/>
                    <a:pt x="49212" y="92075"/>
                    <a:pt x="49212" y="92075"/>
                  </a:cubicBezTo>
                  <a:cubicBezTo>
                    <a:pt x="50497" y="92075"/>
                    <a:pt x="50497" y="92075"/>
                    <a:pt x="50497" y="92075"/>
                  </a:cubicBezTo>
                  <a:cubicBezTo>
                    <a:pt x="50497" y="92075"/>
                    <a:pt x="51782" y="92075"/>
                    <a:pt x="51782" y="92075"/>
                  </a:cubicBezTo>
                  <a:cubicBezTo>
                    <a:pt x="51782" y="92075"/>
                    <a:pt x="51782" y="92075"/>
                    <a:pt x="76200" y="81684"/>
                  </a:cubicBezTo>
                  <a:cubicBezTo>
                    <a:pt x="76200" y="80385"/>
                    <a:pt x="76200" y="80385"/>
                    <a:pt x="76200" y="79086"/>
                  </a:cubicBezTo>
                  <a:lnTo>
                    <a:pt x="76200" y="36224"/>
                  </a:lnTo>
                  <a:cubicBezTo>
                    <a:pt x="76200" y="36224"/>
                    <a:pt x="76200" y="34925"/>
                    <a:pt x="76200" y="34925"/>
                  </a:cubicBezTo>
                  <a:cubicBezTo>
                    <a:pt x="74915" y="34925"/>
                    <a:pt x="74915" y="34925"/>
                    <a:pt x="73629" y="34925"/>
                  </a:cubicBezTo>
                  <a:close/>
                  <a:moveTo>
                    <a:pt x="100012" y="30163"/>
                  </a:moveTo>
                  <a:cubicBezTo>
                    <a:pt x="100012" y="31455"/>
                    <a:pt x="100012" y="31455"/>
                    <a:pt x="100012" y="32747"/>
                  </a:cubicBezTo>
                  <a:cubicBezTo>
                    <a:pt x="100012" y="32747"/>
                    <a:pt x="100012" y="32747"/>
                    <a:pt x="100012" y="76681"/>
                  </a:cubicBezTo>
                  <a:cubicBezTo>
                    <a:pt x="100012" y="76681"/>
                    <a:pt x="100012" y="77973"/>
                    <a:pt x="101311" y="77973"/>
                  </a:cubicBezTo>
                  <a:cubicBezTo>
                    <a:pt x="101311" y="77973"/>
                    <a:pt x="101311" y="77973"/>
                    <a:pt x="140277" y="85726"/>
                  </a:cubicBezTo>
                  <a:cubicBezTo>
                    <a:pt x="140277" y="85726"/>
                    <a:pt x="141576" y="85726"/>
                    <a:pt x="141576" y="85726"/>
                  </a:cubicBezTo>
                  <a:cubicBezTo>
                    <a:pt x="141576" y="85726"/>
                    <a:pt x="142875" y="84434"/>
                    <a:pt x="142875" y="84434"/>
                  </a:cubicBezTo>
                  <a:lnTo>
                    <a:pt x="142875" y="43085"/>
                  </a:lnTo>
                  <a:cubicBezTo>
                    <a:pt x="142875" y="43085"/>
                    <a:pt x="141576" y="41792"/>
                    <a:pt x="141576" y="41792"/>
                  </a:cubicBezTo>
                  <a:cubicBezTo>
                    <a:pt x="141576" y="41792"/>
                    <a:pt x="141576" y="41792"/>
                    <a:pt x="102610" y="30163"/>
                  </a:cubicBezTo>
                  <a:cubicBezTo>
                    <a:pt x="101311" y="30163"/>
                    <a:pt x="101311" y="30163"/>
                    <a:pt x="100012" y="30163"/>
                  </a:cubicBezTo>
                  <a:close/>
                  <a:moveTo>
                    <a:pt x="87846" y="0"/>
                  </a:moveTo>
                  <a:cubicBezTo>
                    <a:pt x="89138" y="0"/>
                    <a:pt x="90430" y="0"/>
                    <a:pt x="90430" y="0"/>
                  </a:cubicBezTo>
                  <a:cubicBezTo>
                    <a:pt x="90430" y="0"/>
                    <a:pt x="90430" y="0"/>
                    <a:pt x="204113" y="37667"/>
                  </a:cubicBezTo>
                  <a:cubicBezTo>
                    <a:pt x="206696" y="38966"/>
                    <a:pt x="207988" y="40265"/>
                    <a:pt x="207988" y="42863"/>
                  </a:cubicBezTo>
                  <a:cubicBezTo>
                    <a:pt x="207988" y="42863"/>
                    <a:pt x="207988" y="42863"/>
                    <a:pt x="207988" y="70139"/>
                  </a:cubicBezTo>
                  <a:cubicBezTo>
                    <a:pt x="207988" y="70139"/>
                    <a:pt x="207988" y="70139"/>
                    <a:pt x="248036" y="54552"/>
                  </a:cubicBezTo>
                  <a:cubicBezTo>
                    <a:pt x="248036" y="54552"/>
                    <a:pt x="249328" y="53253"/>
                    <a:pt x="250619" y="53253"/>
                  </a:cubicBezTo>
                  <a:cubicBezTo>
                    <a:pt x="251911" y="53253"/>
                    <a:pt x="251911" y="53253"/>
                    <a:pt x="251911" y="53253"/>
                  </a:cubicBezTo>
                  <a:cubicBezTo>
                    <a:pt x="251911" y="53253"/>
                    <a:pt x="251911" y="53253"/>
                    <a:pt x="315213" y="74035"/>
                  </a:cubicBezTo>
                  <a:cubicBezTo>
                    <a:pt x="317796" y="75334"/>
                    <a:pt x="319088" y="77932"/>
                    <a:pt x="319088" y="80530"/>
                  </a:cubicBezTo>
                  <a:cubicBezTo>
                    <a:pt x="319088" y="80530"/>
                    <a:pt x="319088" y="80530"/>
                    <a:pt x="319088" y="266267"/>
                  </a:cubicBezTo>
                  <a:cubicBezTo>
                    <a:pt x="319088" y="268865"/>
                    <a:pt x="317796" y="271463"/>
                    <a:pt x="315213" y="271463"/>
                  </a:cubicBezTo>
                  <a:cubicBezTo>
                    <a:pt x="315213" y="271463"/>
                    <a:pt x="315213" y="271463"/>
                    <a:pt x="251911" y="287049"/>
                  </a:cubicBezTo>
                  <a:cubicBezTo>
                    <a:pt x="251911" y="287049"/>
                    <a:pt x="251911" y="287049"/>
                    <a:pt x="204113" y="300038"/>
                  </a:cubicBezTo>
                  <a:cubicBezTo>
                    <a:pt x="204113" y="300038"/>
                    <a:pt x="204113" y="300038"/>
                    <a:pt x="89138" y="328613"/>
                  </a:cubicBezTo>
                  <a:cubicBezTo>
                    <a:pt x="89138" y="328613"/>
                    <a:pt x="89138" y="328613"/>
                    <a:pt x="87846" y="328613"/>
                  </a:cubicBezTo>
                  <a:cubicBezTo>
                    <a:pt x="86554" y="328613"/>
                    <a:pt x="85262" y="328613"/>
                    <a:pt x="85262" y="328613"/>
                  </a:cubicBezTo>
                  <a:cubicBezTo>
                    <a:pt x="85262" y="328613"/>
                    <a:pt x="85262" y="328613"/>
                    <a:pt x="2583" y="281854"/>
                  </a:cubicBezTo>
                  <a:cubicBezTo>
                    <a:pt x="0" y="281854"/>
                    <a:pt x="0" y="279256"/>
                    <a:pt x="0" y="277957"/>
                  </a:cubicBezTo>
                  <a:cubicBezTo>
                    <a:pt x="0" y="277957"/>
                    <a:pt x="0" y="277957"/>
                    <a:pt x="0" y="64943"/>
                  </a:cubicBezTo>
                  <a:cubicBezTo>
                    <a:pt x="0" y="63644"/>
                    <a:pt x="0" y="62346"/>
                    <a:pt x="1292" y="61047"/>
                  </a:cubicBezTo>
                  <a:cubicBezTo>
                    <a:pt x="1292" y="61047"/>
                    <a:pt x="1292" y="61047"/>
                    <a:pt x="85262" y="1299"/>
                  </a:cubicBezTo>
                  <a:cubicBezTo>
                    <a:pt x="85262" y="1299"/>
                    <a:pt x="86554" y="0"/>
                    <a:pt x="878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3411626" y="2333314"/>
              <a:ext cx="949340" cy="818397"/>
            </a:xfrm>
            <a:prstGeom prst="hexagon">
              <a:avLst/>
            </a:prstGeom>
            <a:solidFill>
              <a:schemeClr val="accent1"/>
            </a:solidFill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关键词</a:t>
              </a:r>
              <a:endPara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200722" y="3978375"/>
              <a:ext cx="1758077" cy="33855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algn="ctr"/>
              <a:r>
                <a:rPr lang="zh-CN" altLang="en-US" sz="16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411626" y="4486206"/>
              <a:ext cx="949340" cy="818397"/>
            </a:xfrm>
            <a:prstGeom prst="hexagon">
              <a:avLst/>
            </a:prstGeom>
            <a:solidFill>
              <a:schemeClr val="accent3"/>
            </a:solidFill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关键词</a:t>
              </a:r>
              <a:endPara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7798551" y="2333314"/>
              <a:ext cx="949340" cy="818397"/>
            </a:xfrm>
            <a:prstGeom prst="hexagon">
              <a:avLst/>
            </a:prstGeom>
            <a:solidFill>
              <a:schemeClr val="accent3"/>
            </a:solidFill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关键词</a:t>
              </a:r>
              <a:endPara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7798551" y="4486206"/>
              <a:ext cx="949340" cy="818397"/>
            </a:xfrm>
            <a:prstGeom prst="hexagon">
              <a:avLst/>
            </a:prstGeom>
            <a:solidFill>
              <a:schemeClr val="accent1"/>
            </a:solidFill>
            <a:ln w="12700">
              <a:noFill/>
              <a:headEnd type="oval" w="med" len="med"/>
              <a:tailEnd type="oval" w="med" len="me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关键词</a:t>
              </a:r>
              <a:endParaRPr lang="zh-CN" altLang="en-US" sz="1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18"/>
            <p:cNvSpPr txBox="1"/>
            <p:nvPr/>
          </p:nvSpPr>
          <p:spPr>
            <a:xfrm>
              <a:off x="1717792" y="2265458"/>
              <a:ext cx="141577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37124" y="2711242"/>
              <a:ext cx="2404101" cy="498598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</a:t>
              </a:r>
              <a:b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</a:t>
              </a:r>
              <a:endParaRPr lang="zh-CN" altLang="en-US" sz="11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文本框 21"/>
            <p:cNvSpPr txBox="1"/>
            <p:nvPr/>
          </p:nvSpPr>
          <p:spPr>
            <a:xfrm>
              <a:off x="1774257" y="4441535"/>
              <a:ext cx="141577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r"/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37124" y="4918343"/>
              <a:ext cx="2404101" cy="498598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</a:t>
              </a:r>
              <a:b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</a:t>
              </a:r>
              <a:endParaRPr lang="zh-CN" altLang="en-US" sz="11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050777" y="2265458"/>
              <a:ext cx="141577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050776" y="2711242"/>
              <a:ext cx="2404101" cy="498598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20000"/>
                </a:lnSpc>
                <a:buClr>
                  <a:srgbClr val="E24848"/>
                </a:buClr>
              </a:pP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</a:t>
              </a:r>
              <a:b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</a:t>
              </a:r>
              <a:endParaRPr lang="zh-CN" altLang="en-US" sz="11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文本框 27"/>
            <p:cNvSpPr txBox="1"/>
            <p:nvPr/>
          </p:nvSpPr>
          <p:spPr>
            <a:xfrm>
              <a:off x="9050775" y="4441535"/>
              <a:ext cx="1415772" cy="33855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9050776" y="4918343"/>
              <a:ext cx="2404101" cy="481094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>
                <a:lnSpc>
                  <a:spcPct val="130000"/>
                </a:lnSpc>
                <a:buClr>
                  <a:srgbClr val="E24848"/>
                </a:buClr>
              </a:pP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</a:t>
              </a:r>
              <a:b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</a:br>
              <a:r>
                <a:rPr lang="zh-CN" altLang="en-US" sz="1100" noProof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</a:t>
              </a:r>
              <a:endParaRPr lang="zh-CN" altLang="en-US" sz="1100" noProof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选题背景与意义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403fa38a-9650-4a4f-8189-c970811ec208"/>
          <p:cNvGrpSpPr>
            <a:grpSpLocks noChangeAspect="1"/>
          </p:cNvGrpSpPr>
          <p:nvPr/>
        </p:nvGrpSpPr>
        <p:grpSpPr>
          <a:xfrm>
            <a:off x="2284773" y="1253807"/>
            <a:ext cx="7622453" cy="5135182"/>
            <a:chOff x="2284777" y="1016736"/>
            <a:chExt cx="7622447" cy="5135178"/>
          </a:xfrm>
        </p:grpSpPr>
        <p:grpSp>
          <p:nvGrpSpPr>
            <p:cNvPr id="10" name="组合 9"/>
            <p:cNvGrpSpPr/>
            <p:nvPr/>
          </p:nvGrpSpPr>
          <p:grpSpPr>
            <a:xfrm rot="10800000">
              <a:off x="2722236" y="1016736"/>
              <a:ext cx="649100" cy="5135178"/>
              <a:chOff x="7562126" y="-13334"/>
              <a:chExt cx="852488" cy="6858000"/>
            </a:xfrm>
          </p:grpSpPr>
          <p:sp>
            <p:nvSpPr>
              <p:cNvPr id="36" name="任意多边形: 形状 35"/>
              <p:cNvSpPr/>
              <p:nvPr/>
            </p:nvSpPr>
            <p:spPr bwMode="auto">
              <a:xfrm>
                <a:off x="7597051" y="6101716"/>
                <a:ext cx="779463" cy="7429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300">
                    <a:moveTo>
                      <a:pt x="312" y="254"/>
                    </a:moveTo>
                    <a:cubicBezTo>
                      <a:pt x="312" y="279"/>
                      <a:pt x="291" y="300"/>
                      <a:pt x="266" y="300"/>
                    </a:cubicBezTo>
                    <a:cubicBezTo>
                      <a:pt x="47" y="300"/>
                      <a:pt x="47" y="300"/>
                      <a:pt x="47" y="300"/>
                    </a:cubicBezTo>
                    <a:cubicBezTo>
                      <a:pt x="21" y="300"/>
                      <a:pt x="1" y="279"/>
                      <a:pt x="1" y="25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265" y="0"/>
                      <a:pt x="265" y="0"/>
                      <a:pt x="265" y="0"/>
                    </a:cubicBezTo>
                    <a:cubicBezTo>
                      <a:pt x="291" y="0"/>
                      <a:pt x="312" y="20"/>
                      <a:pt x="312" y="46"/>
                    </a:cubicBezTo>
                    <a:lnTo>
                      <a:pt x="312" y="25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 bwMode="auto">
              <a:xfrm>
                <a:off x="7597051" y="-13334"/>
                <a:ext cx="774700" cy="1185863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8" h="747">
                    <a:moveTo>
                      <a:pt x="2" y="663"/>
                    </a:moveTo>
                    <a:lnTo>
                      <a:pt x="244" y="0"/>
                    </a:lnTo>
                    <a:lnTo>
                      <a:pt x="488" y="663"/>
                    </a:lnTo>
                    <a:lnTo>
                      <a:pt x="400" y="747"/>
                    </a:lnTo>
                    <a:lnTo>
                      <a:pt x="0" y="680"/>
                    </a:lnTo>
                    <a:lnTo>
                      <a:pt x="2" y="663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 bwMode="auto">
              <a:xfrm>
                <a:off x="7597051" y="-13334"/>
                <a:ext cx="774700" cy="1185863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8" h="747">
                    <a:moveTo>
                      <a:pt x="2" y="663"/>
                    </a:moveTo>
                    <a:lnTo>
                      <a:pt x="244" y="0"/>
                    </a:lnTo>
                    <a:lnTo>
                      <a:pt x="488" y="663"/>
                    </a:lnTo>
                    <a:lnTo>
                      <a:pt x="400" y="747"/>
                    </a:lnTo>
                    <a:lnTo>
                      <a:pt x="0" y="6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 bwMode="auto">
              <a:xfrm>
                <a:off x="7854226" y="951866"/>
                <a:ext cx="261938" cy="50895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2053">
                    <a:moveTo>
                      <a:pt x="105" y="2006"/>
                    </a:moveTo>
                    <a:cubicBezTo>
                      <a:pt x="105" y="2032"/>
                      <a:pt x="84" y="2053"/>
                      <a:pt x="58" y="2053"/>
                    </a:cubicBezTo>
                    <a:cubicBezTo>
                      <a:pt x="47" y="2053"/>
                      <a:pt x="47" y="2053"/>
                      <a:pt x="47" y="2053"/>
                    </a:cubicBezTo>
                    <a:cubicBezTo>
                      <a:pt x="21" y="2053"/>
                      <a:pt x="1" y="2032"/>
                      <a:pt x="1" y="200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0"/>
                      <a:pt x="21" y="0"/>
                      <a:pt x="4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3" y="0"/>
                      <a:pt x="104" y="20"/>
                      <a:pt x="104" y="46"/>
                    </a:cubicBezTo>
                    <a:lnTo>
                      <a:pt x="105" y="2006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 bwMode="auto">
              <a:xfrm>
                <a:off x="8114576" y="951866"/>
                <a:ext cx="261938" cy="50895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2053">
                    <a:moveTo>
                      <a:pt x="105" y="2006"/>
                    </a:moveTo>
                    <a:cubicBezTo>
                      <a:pt x="105" y="2032"/>
                      <a:pt x="84" y="2053"/>
                      <a:pt x="58" y="2053"/>
                    </a:cubicBezTo>
                    <a:cubicBezTo>
                      <a:pt x="47" y="2053"/>
                      <a:pt x="47" y="2053"/>
                      <a:pt x="47" y="2053"/>
                    </a:cubicBezTo>
                    <a:cubicBezTo>
                      <a:pt x="22" y="2053"/>
                      <a:pt x="1" y="2032"/>
                      <a:pt x="1" y="200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0"/>
                      <a:pt x="21" y="0"/>
                      <a:pt x="47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83" y="0"/>
                      <a:pt x="104" y="20"/>
                      <a:pt x="104" y="46"/>
                    </a:cubicBezTo>
                    <a:lnTo>
                      <a:pt x="105" y="200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 bwMode="auto">
              <a:xfrm>
                <a:off x="7597051" y="951866"/>
                <a:ext cx="261938" cy="5089525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2053">
                    <a:moveTo>
                      <a:pt x="105" y="2006"/>
                    </a:moveTo>
                    <a:cubicBezTo>
                      <a:pt x="105" y="2032"/>
                      <a:pt x="84" y="2053"/>
                      <a:pt x="58" y="2053"/>
                    </a:cubicBezTo>
                    <a:cubicBezTo>
                      <a:pt x="47" y="2053"/>
                      <a:pt x="47" y="2053"/>
                      <a:pt x="47" y="2053"/>
                    </a:cubicBezTo>
                    <a:cubicBezTo>
                      <a:pt x="21" y="2053"/>
                      <a:pt x="0" y="2032"/>
                      <a:pt x="0" y="2006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83" y="0"/>
                      <a:pt x="104" y="21"/>
                      <a:pt x="104" y="46"/>
                    </a:cubicBezTo>
                    <a:lnTo>
                      <a:pt x="105" y="200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 bwMode="auto">
              <a:xfrm>
                <a:off x="7884389" y="-13334"/>
                <a:ext cx="200025" cy="312738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26">
                    <a:moveTo>
                      <a:pt x="40" y="0"/>
                    </a:move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11" y="126"/>
                      <a:pt x="40" y="126"/>
                    </a:cubicBezTo>
                    <a:cubicBezTo>
                      <a:pt x="68" y="126"/>
                      <a:pt x="80" y="110"/>
                      <a:pt x="80" y="11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 bwMode="auto">
              <a:xfrm>
                <a:off x="7597051" y="5925504"/>
                <a:ext cx="779463" cy="34925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7562126" y="6217604"/>
                <a:ext cx="852488" cy="5715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23">
                    <a:moveTo>
                      <a:pt x="326" y="0"/>
                    </a:moveTo>
                    <a:cubicBezTo>
                      <a:pt x="222" y="0"/>
                      <a:pt x="119" y="0"/>
                      <a:pt x="15" y="0"/>
                    </a:cubicBezTo>
                    <a:cubicBezTo>
                      <a:pt x="0" y="0"/>
                      <a:pt x="0" y="23"/>
                      <a:pt x="15" y="23"/>
                    </a:cubicBezTo>
                    <a:cubicBezTo>
                      <a:pt x="119" y="23"/>
                      <a:pt x="222" y="23"/>
                      <a:pt x="326" y="23"/>
                    </a:cubicBezTo>
                    <a:cubicBezTo>
                      <a:pt x="341" y="23"/>
                      <a:pt x="341" y="0"/>
                      <a:pt x="326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7562126" y="6069966"/>
                <a:ext cx="852488" cy="58738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24">
                    <a:moveTo>
                      <a:pt x="326" y="0"/>
                    </a:moveTo>
                    <a:cubicBezTo>
                      <a:pt x="222" y="0"/>
                      <a:pt x="119" y="1"/>
                      <a:pt x="15" y="1"/>
                    </a:cubicBezTo>
                    <a:cubicBezTo>
                      <a:pt x="0" y="1"/>
                      <a:pt x="0" y="24"/>
                      <a:pt x="15" y="24"/>
                    </a:cubicBezTo>
                    <a:cubicBezTo>
                      <a:pt x="119" y="24"/>
                      <a:pt x="222" y="24"/>
                      <a:pt x="326" y="24"/>
                    </a:cubicBezTo>
                    <a:cubicBezTo>
                      <a:pt x="341" y="24"/>
                      <a:pt x="341" y="0"/>
                      <a:pt x="326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 bwMode="auto">
              <a:xfrm>
                <a:off x="7562126" y="5925504"/>
                <a:ext cx="852488" cy="58738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1" h="24">
                    <a:moveTo>
                      <a:pt x="325" y="0"/>
                    </a:moveTo>
                    <a:cubicBezTo>
                      <a:pt x="222" y="0"/>
                      <a:pt x="119" y="0"/>
                      <a:pt x="15" y="0"/>
                    </a:cubicBezTo>
                    <a:cubicBezTo>
                      <a:pt x="0" y="0"/>
                      <a:pt x="0" y="24"/>
                      <a:pt x="15" y="24"/>
                    </a:cubicBezTo>
                    <a:cubicBezTo>
                      <a:pt x="119" y="24"/>
                      <a:pt x="222" y="24"/>
                      <a:pt x="325" y="23"/>
                    </a:cubicBezTo>
                    <a:cubicBezTo>
                      <a:pt x="341" y="23"/>
                      <a:pt x="341" y="0"/>
                      <a:pt x="325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" name="任意多边形: 形状 10"/>
            <p:cNvSpPr/>
            <p:nvPr/>
          </p:nvSpPr>
          <p:spPr bwMode="auto">
            <a:xfrm>
              <a:off x="2284777" y="1801973"/>
              <a:ext cx="434143" cy="155131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67">
                  <a:moveTo>
                    <a:pt x="187" y="0"/>
                  </a:moveTo>
                  <a:cubicBezTo>
                    <a:pt x="83" y="1"/>
                    <a:pt x="0" y="16"/>
                    <a:pt x="0" y="34"/>
                  </a:cubicBezTo>
                  <a:cubicBezTo>
                    <a:pt x="0" y="52"/>
                    <a:pt x="83" y="67"/>
                    <a:pt x="187" y="67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2329419" y="3164668"/>
              <a:ext cx="383921" cy="133925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6" h="58">
                  <a:moveTo>
                    <a:pt x="166" y="0"/>
                  </a:moveTo>
                  <a:cubicBezTo>
                    <a:pt x="74" y="0"/>
                    <a:pt x="0" y="13"/>
                    <a:pt x="0" y="29"/>
                  </a:cubicBezTo>
                  <a:cubicBezTo>
                    <a:pt x="0" y="45"/>
                    <a:pt x="74" y="58"/>
                    <a:pt x="166" y="58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2435443" y="4396784"/>
              <a:ext cx="308029" cy="111604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48">
                  <a:moveTo>
                    <a:pt x="133" y="0"/>
                  </a:moveTo>
                  <a:cubicBezTo>
                    <a:pt x="60" y="0"/>
                    <a:pt x="0" y="11"/>
                    <a:pt x="0" y="24"/>
                  </a:cubicBezTo>
                  <a:cubicBezTo>
                    <a:pt x="0" y="36"/>
                    <a:pt x="60" y="47"/>
                    <a:pt x="133" y="48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2284777" y="1878981"/>
              <a:ext cx="3659873" cy="1139485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67" h="492">
                  <a:moveTo>
                    <a:pt x="2041" y="34"/>
                  </a:moveTo>
                  <a:cubicBezTo>
                    <a:pt x="182" y="34"/>
                    <a:pt x="182" y="34"/>
                    <a:pt x="182" y="34"/>
                  </a:cubicBezTo>
                  <a:cubicBezTo>
                    <a:pt x="81" y="32"/>
                    <a:pt x="0" y="18"/>
                    <a:pt x="0" y="0"/>
                  </a:cubicBezTo>
                  <a:cubicBezTo>
                    <a:pt x="0" y="459"/>
                    <a:pt x="0" y="459"/>
                    <a:pt x="0" y="459"/>
                  </a:cubicBezTo>
                  <a:cubicBezTo>
                    <a:pt x="0" y="477"/>
                    <a:pt x="81" y="491"/>
                    <a:pt x="182" y="492"/>
                  </a:cubicBezTo>
                  <a:cubicBezTo>
                    <a:pt x="2038" y="492"/>
                    <a:pt x="2038" y="492"/>
                    <a:pt x="2038" y="492"/>
                  </a:cubicBezTo>
                  <a:cubicBezTo>
                    <a:pt x="2038" y="492"/>
                    <a:pt x="2038" y="492"/>
                    <a:pt x="2038" y="492"/>
                  </a:cubicBezTo>
                  <a:cubicBezTo>
                    <a:pt x="2041" y="492"/>
                    <a:pt x="2041" y="492"/>
                    <a:pt x="2041" y="492"/>
                  </a:cubicBezTo>
                  <a:cubicBezTo>
                    <a:pt x="2041" y="492"/>
                    <a:pt x="2041" y="492"/>
                    <a:pt x="2041" y="492"/>
                  </a:cubicBezTo>
                  <a:cubicBezTo>
                    <a:pt x="2166" y="491"/>
                    <a:pt x="2267" y="389"/>
                    <a:pt x="2267" y="263"/>
                  </a:cubicBezTo>
                  <a:cubicBezTo>
                    <a:pt x="2267" y="137"/>
                    <a:pt x="2166" y="35"/>
                    <a:pt x="2041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500175" y="2092145"/>
              <a:ext cx="789046" cy="78793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2329419" y="3229398"/>
              <a:ext cx="3231722" cy="1005560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02" h="434">
                  <a:moveTo>
                    <a:pt x="1800" y="30"/>
                  </a:moveTo>
                  <a:cubicBezTo>
                    <a:pt x="162" y="30"/>
                    <a:pt x="162" y="30"/>
                    <a:pt x="162" y="30"/>
                  </a:cubicBezTo>
                  <a:cubicBezTo>
                    <a:pt x="72" y="29"/>
                    <a:pt x="0" y="16"/>
                    <a:pt x="0" y="0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21"/>
                    <a:pt x="72" y="434"/>
                    <a:pt x="162" y="434"/>
                  </a:cubicBezTo>
                  <a:cubicBezTo>
                    <a:pt x="1800" y="434"/>
                    <a:pt x="1800" y="434"/>
                    <a:pt x="1800" y="434"/>
                  </a:cubicBezTo>
                  <a:cubicBezTo>
                    <a:pt x="1800" y="434"/>
                    <a:pt x="1800" y="434"/>
                    <a:pt x="1800" y="434"/>
                  </a:cubicBezTo>
                  <a:cubicBezTo>
                    <a:pt x="1912" y="434"/>
                    <a:pt x="2002" y="343"/>
                    <a:pt x="2002" y="232"/>
                  </a:cubicBezTo>
                  <a:cubicBezTo>
                    <a:pt x="2002" y="121"/>
                    <a:pt x="1912" y="30"/>
                    <a:pt x="1800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2521380" y="3416895"/>
              <a:ext cx="697530" cy="69529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任意多边形: 形状 21"/>
            <p:cNvSpPr/>
            <p:nvPr/>
          </p:nvSpPr>
          <p:spPr bwMode="auto">
            <a:xfrm>
              <a:off x="2435443" y="4450355"/>
              <a:ext cx="2617081" cy="813599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1" h="351">
                  <a:moveTo>
                    <a:pt x="1457" y="24"/>
                  </a:moveTo>
                  <a:cubicBezTo>
                    <a:pt x="131" y="24"/>
                    <a:pt x="131" y="24"/>
                    <a:pt x="131" y="24"/>
                  </a:cubicBezTo>
                  <a:cubicBezTo>
                    <a:pt x="58" y="23"/>
                    <a:pt x="0" y="13"/>
                    <a:pt x="0" y="0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40"/>
                    <a:pt x="58" y="351"/>
                    <a:pt x="131" y="351"/>
                  </a:cubicBezTo>
                  <a:cubicBezTo>
                    <a:pt x="1457" y="351"/>
                    <a:pt x="1457" y="351"/>
                    <a:pt x="1457" y="351"/>
                  </a:cubicBezTo>
                  <a:cubicBezTo>
                    <a:pt x="1457" y="351"/>
                    <a:pt x="1457" y="351"/>
                    <a:pt x="1457" y="351"/>
                  </a:cubicBezTo>
                  <a:cubicBezTo>
                    <a:pt x="1547" y="351"/>
                    <a:pt x="1621" y="278"/>
                    <a:pt x="1621" y="188"/>
                  </a:cubicBezTo>
                  <a:cubicBezTo>
                    <a:pt x="1621" y="97"/>
                    <a:pt x="1547" y="24"/>
                    <a:pt x="1457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/>
          </p:nvSpPr>
          <p:spPr bwMode="auto">
            <a:xfrm>
              <a:off x="2590574" y="4603253"/>
              <a:ext cx="563605" cy="563605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43">
                  <a:moveTo>
                    <a:pt x="122" y="0"/>
                  </a:moveTo>
                  <a:cubicBezTo>
                    <a:pt x="188" y="0"/>
                    <a:pt x="243" y="54"/>
                    <a:pt x="243" y="121"/>
                  </a:cubicBezTo>
                  <a:cubicBezTo>
                    <a:pt x="243" y="188"/>
                    <a:pt x="188" y="243"/>
                    <a:pt x="122" y="243"/>
                  </a:cubicBezTo>
                  <a:cubicBezTo>
                    <a:pt x="54" y="243"/>
                    <a:pt x="0" y="188"/>
                    <a:pt x="0" y="121"/>
                  </a:cubicBezTo>
                  <a:cubicBezTo>
                    <a:pt x="0" y="54"/>
                    <a:pt x="54" y="0"/>
                    <a:pt x="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任意多边形: 形状 23"/>
            <p:cNvSpPr/>
            <p:nvPr/>
          </p:nvSpPr>
          <p:spPr bwMode="auto">
            <a:xfrm>
              <a:off x="2756409" y="2295723"/>
              <a:ext cx="276578" cy="380774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  <a:gd name="connsiteX57" fmla="*/ 2318 h 2362"/>
                <a:gd name="connsiteY57" fmla="*/ 2318 h 2362"/>
                <a:gd name="connsiteX58" fmla="*/ 2318 h 2362"/>
                <a:gd name="connsiteY58" fmla="*/ 2318 h 2362"/>
                <a:gd name="connsiteX59" fmla="*/ 2318 h 2362"/>
                <a:gd name="connsiteY59" fmla="*/ 2318 h 2362"/>
                <a:gd name="connsiteX60" fmla="*/ 2318 h 2362"/>
                <a:gd name="connsiteY60" fmla="*/ 2318 h 2362"/>
                <a:gd name="connsiteX61" fmla="*/ 2318 h 2362"/>
                <a:gd name="connsiteY61" fmla="*/ 2318 h 2362"/>
                <a:gd name="connsiteX62" fmla="*/ 2318 h 2362"/>
                <a:gd name="connsiteY62" fmla="*/ 2318 h 2362"/>
                <a:gd name="connsiteX63" fmla="*/ 2318 h 2362"/>
                <a:gd name="connsiteY63" fmla="*/ 2318 h 2362"/>
                <a:gd name="connsiteX64" fmla="*/ 2318 h 2362"/>
                <a:gd name="connsiteY64" fmla="*/ 2318 h 2362"/>
                <a:gd name="connsiteX65" fmla="*/ 2318 h 2362"/>
                <a:gd name="connsiteY65" fmla="*/ 2318 h 2362"/>
                <a:gd name="connsiteX66" fmla="*/ 2318 h 2362"/>
                <a:gd name="connsiteY66" fmla="*/ 2318 h 2362"/>
                <a:gd name="connsiteX67" fmla="*/ 2318 h 2362"/>
                <a:gd name="connsiteY67" fmla="*/ 2318 h 2362"/>
                <a:gd name="connsiteX68" fmla="*/ 2318 h 2362"/>
                <a:gd name="connsiteY68" fmla="*/ 2318 h 2362"/>
                <a:gd name="connsiteX69" fmla="*/ 2318 h 2362"/>
                <a:gd name="connsiteY69" fmla="*/ 2318 h 2362"/>
                <a:gd name="connsiteX70" fmla="*/ 2318 h 2362"/>
                <a:gd name="connsiteY70" fmla="*/ 2318 h 2362"/>
                <a:gd name="connsiteX71" fmla="*/ 2318 h 2362"/>
                <a:gd name="connsiteY71" fmla="*/ 2318 h 2362"/>
                <a:gd name="connsiteX72" fmla="*/ 2318 h 2362"/>
                <a:gd name="connsiteY72" fmla="*/ 2318 h 2362"/>
                <a:gd name="connsiteX73" fmla="*/ 2318 h 2362"/>
                <a:gd name="connsiteY73" fmla="*/ 2318 h 2362"/>
                <a:gd name="connsiteX74" fmla="*/ 2318 h 2362"/>
                <a:gd name="connsiteY74" fmla="*/ 2318 h 2362"/>
                <a:gd name="connsiteX75" fmla="*/ 2318 h 2362"/>
                <a:gd name="connsiteY75" fmla="*/ 2318 h 2362"/>
                <a:gd name="connsiteX76" fmla="*/ 2318 h 2362"/>
                <a:gd name="connsiteY76" fmla="*/ 2318 h 2362"/>
                <a:gd name="connsiteX77" fmla="*/ 2318 h 2362"/>
                <a:gd name="connsiteY77" fmla="*/ 2318 h 2362"/>
                <a:gd name="connsiteX78" fmla="*/ 2318 h 2362"/>
                <a:gd name="connsiteY78" fmla="*/ 2318 h 2362"/>
                <a:gd name="connsiteX79" fmla="*/ 2318 h 2362"/>
                <a:gd name="connsiteY79" fmla="*/ 2318 h 2362"/>
                <a:gd name="connsiteX80" fmla="*/ 2318 h 2362"/>
                <a:gd name="connsiteY80" fmla="*/ 2318 h 2362"/>
                <a:gd name="connsiteX81" fmla="*/ 2318 h 2362"/>
                <a:gd name="connsiteY81" fmla="*/ 2318 h 2362"/>
                <a:gd name="connsiteX82" fmla="*/ 2318 h 2362"/>
                <a:gd name="connsiteY82" fmla="*/ 2318 h 2362"/>
                <a:gd name="connsiteX83" fmla="*/ 2318 h 2362"/>
                <a:gd name="connsiteY83" fmla="*/ 2318 h 2362"/>
                <a:gd name="connsiteX84" fmla="*/ 2318 h 2362"/>
                <a:gd name="connsiteY84" fmla="*/ 2318 h 2362"/>
                <a:gd name="connsiteX85" fmla="*/ 2318 h 2362"/>
                <a:gd name="connsiteY85" fmla="*/ 2318 h 2362"/>
                <a:gd name="connsiteX86" fmla="*/ 2318 h 2362"/>
                <a:gd name="connsiteY86" fmla="*/ 2318 h 2362"/>
                <a:gd name="connsiteX87" fmla="*/ 2318 h 2362"/>
                <a:gd name="connsiteY87" fmla="*/ 2318 h 2362"/>
                <a:gd name="connsiteX88" fmla="*/ 2318 h 2362"/>
                <a:gd name="connsiteY88" fmla="*/ 2318 h 2362"/>
                <a:gd name="connsiteX89" fmla="*/ 2318 h 2362"/>
                <a:gd name="connsiteY89" fmla="*/ 2318 h 2362"/>
                <a:gd name="connsiteX90" fmla="*/ 2318 h 2362"/>
                <a:gd name="connsiteY90" fmla="*/ 2318 h 2362"/>
                <a:gd name="connsiteX91" fmla="*/ 2318 h 2362"/>
                <a:gd name="connsiteY91" fmla="*/ 2318 h 2362"/>
                <a:gd name="connsiteX92" fmla="*/ 2318 h 2362"/>
                <a:gd name="connsiteY92" fmla="*/ 2318 h 2362"/>
                <a:gd name="connsiteX93" fmla="*/ 2318 h 2362"/>
                <a:gd name="connsiteY93" fmla="*/ 2318 h 2362"/>
                <a:gd name="connsiteX94" fmla="*/ 2318 h 2362"/>
                <a:gd name="connsiteY94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44455" h="336550">
                  <a:moveTo>
                    <a:pt x="80158" y="304800"/>
                  </a:moveTo>
                  <a:cubicBezTo>
                    <a:pt x="90641" y="318691"/>
                    <a:pt x="105054" y="327025"/>
                    <a:pt x="122088" y="327025"/>
                  </a:cubicBezTo>
                  <a:cubicBezTo>
                    <a:pt x="139123" y="327025"/>
                    <a:pt x="153536" y="318691"/>
                    <a:pt x="162708" y="304800"/>
                  </a:cubicBezTo>
                  <a:cubicBezTo>
                    <a:pt x="150915" y="306189"/>
                    <a:pt x="137812" y="307578"/>
                    <a:pt x="122088" y="307578"/>
                  </a:cubicBezTo>
                  <a:cubicBezTo>
                    <a:pt x="106365" y="307578"/>
                    <a:pt x="93261" y="306189"/>
                    <a:pt x="80158" y="304800"/>
                  </a:cubicBezTo>
                  <a:close/>
                  <a:moveTo>
                    <a:pt x="114759" y="93410"/>
                  </a:moveTo>
                  <a:cubicBezTo>
                    <a:pt x="117429" y="92075"/>
                    <a:pt x="120099" y="94745"/>
                    <a:pt x="120099" y="97415"/>
                  </a:cubicBezTo>
                  <a:cubicBezTo>
                    <a:pt x="121434" y="100085"/>
                    <a:pt x="118764" y="104090"/>
                    <a:pt x="116094" y="104090"/>
                  </a:cubicBezTo>
                  <a:cubicBezTo>
                    <a:pt x="94735" y="106760"/>
                    <a:pt x="77381" y="124114"/>
                    <a:pt x="73376" y="145473"/>
                  </a:cubicBezTo>
                  <a:cubicBezTo>
                    <a:pt x="73376" y="148143"/>
                    <a:pt x="70706" y="150813"/>
                    <a:pt x="68036" y="150813"/>
                  </a:cubicBezTo>
                  <a:cubicBezTo>
                    <a:pt x="65366" y="149478"/>
                    <a:pt x="62696" y="146808"/>
                    <a:pt x="62696" y="144138"/>
                  </a:cubicBezTo>
                  <a:cubicBezTo>
                    <a:pt x="66701" y="117439"/>
                    <a:pt x="88060" y="97415"/>
                    <a:pt x="114759" y="93410"/>
                  </a:cubicBezTo>
                  <a:close/>
                  <a:moveTo>
                    <a:pt x="113783" y="61913"/>
                  </a:moveTo>
                  <a:cubicBezTo>
                    <a:pt x="109823" y="64538"/>
                    <a:pt x="107184" y="65851"/>
                    <a:pt x="103225" y="65851"/>
                  </a:cubicBezTo>
                  <a:cubicBezTo>
                    <a:pt x="103225" y="65851"/>
                    <a:pt x="103225" y="65851"/>
                    <a:pt x="101905" y="65851"/>
                  </a:cubicBezTo>
                  <a:cubicBezTo>
                    <a:pt x="101905" y="65851"/>
                    <a:pt x="101905" y="65851"/>
                    <a:pt x="101905" y="73726"/>
                  </a:cubicBezTo>
                  <a:cubicBezTo>
                    <a:pt x="105864" y="72414"/>
                    <a:pt x="108504" y="72414"/>
                    <a:pt x="111143" y="72414"/>
                  </a:cubicBezTo>
                  <a:cubicBezTo>
                    <a:pt x="113783" y="71101"/>
                    <a:pt x="117742" y="73726"/>
                    <a:pt x="117742" y="76352"/>
                  </a:cubicBezTo>
                  <a:cubicBezTo>
                    <a:pt x="117742" y="78977"/>
                    <a:pt x="116422" y="81602"/>
                    <a:pt x="112463" y="82914"/>
                  </a:cubicBezTo>
                  <a:cubicBezTo>
                    <a:pt x="82109" y="86852"/>
                    <a:pt x="58354" y="111791"/>
                    <a:pt x="53075" y="141980"/>
                  </a:cubicBezTo>
                  <a:cubicBezTo>
                    <a:pt x="53075" y="141980"/>
                    <a:pt x="53075" y="141980"/>
                    <a:pt x="39878" y="235172"/>
                  </a:cubicBezTo>
                  <a:cubicBezTo>
                    <a:pt x="46476" y="237798"/>
                    <a:pt x="54395" y="239110"/>
                    <a:pt x="62313" y="241735"/>
                  </a:cubicBezTo>
                  <a:cubicBezTo>
                    <a:pt x="64953" y="241735"/>
                    <a:pt x="66272" y="244360"/>
                    <a:pt x="66272" y="246986"/>
                  </a:cubicBezTo>
                  <a:cubicBezTo>
                    <a:pt x="64953" y="249611"/>
                    <a:pt x="63633" y="252236"/>
                    <a:pt x="60993" y="252236"/>
                  </a:cubicBezTo>
                  <a:cubicBezTo>
                    <a:pt x="59674" y="252236"/>
                    <a:pt x="59674" y="252236"/>
                    <a:pt x="59674" y="252236"/>
                  </a:cubicBezTo>
                  <a:cubicBezTo>
                    <a:pt x="50436" y="249611"/>
                    <a:pt x="42517" y="248298"/>
                    <a:pt x="34599" y="245673"/>
                  </a:cubicBezTo>
                  <a:cubicBezTo>
                    <a:pt x="26681" y="252236"/>
                    <a:pt x="20082" y="261424"/>
                    <a:pt x="13483" y="273237"/>
                  </a:cubicBezTo>
                  <a:cubicBezTo>
                    <a:pt x="25361" y="279800"/>
                    <a:pt x="63633" y="296863"/>
                    <a:pt x="123021" y="296863"/>
                  </a:cubicBezTo>
                  <a:cubicBezTo>
                    <a:pt x="182409" y="296863"/>
                    <a:pt x="220681" y="279800"/>
                    <a:pt x="232558" y="273237"/>
                  </a:cubicBezTo>
                  <a:cubicBezTo>
                    <a:pt x="225960" y="261424"/>
                    <a:pt x="219361" y="252236"/>
                    <a:pt x="211443" y="245673"/>
                  </a:cubicBezTo>
                  <a:cubicBezTo>
                    <a:pt x="191647" y="250923"/>
                    <a:pt x="161293" y="258799"/>
                    <a:pt x="123021" y="258799"/>
                  </a:cubicBezTo>
                  <a:cubicBezTo>
                    <a:pt x="108504" y="258799"/>
                    <a:pt x="93987" y="257486"/>
                    <a:pt x="80789" y="254861"/>
                  </a:cubicBezTo>
                  <a:cubicBezTo>
                    <a:pt x="78150" y="254861"/>
                    <a:pt x="75511" y="252236"/>
                    <a:pt x="76830" y="249611"/>
                  </a:cubicBezTo>
                  <a:cubicBezTo>
                    <a:pt x="76830" y="246986"/>
                    <a:pt x="79470" y="244360"/>
                    <a:pt x="82109" y="244360"/>
                  </a:cubicBezTo>
                  <a:cubicBezTo>
                    <a:pt x="95306" y="246986"/>
                    <a:pt x="109823" y="246986"/>
                    <a:pt x="123021" y="246986"/>
                  </a:cubicBezTo>
                  <a:cubicBezTo>
                    <a:pt x="159973" y="246986"/>
                    <a:pt x="187687" y="241735"/>
                    <a:pt x="206164" y="235172"/>
                  </a:cubicBezTo>
                  <a:cubicBezTo>
                    <a:pt x="206164" y="235172"/>
                    <a:pt x="206164" y="235172"/>
                    <a:pt x="192966" y="141980"/>
                  </a:cubicBezTo>
                  <a:cubicBezTo>
                    <a:pt x="187687" y="111791"/>
                    <a:pt x="163932" y="86852"/>
                    <a:pt x="133579" y="82914"/>
                  </a:cubicBezTo>
                  <a:cubicBezTo>
                    <a:pt x="129619" y="81602"/>
                    <a:pt x="128300" y="78977"/>
                    <a:pt x="128300" y="76352"/>
                  </a:cubicBezTo>
                  <a:cubicBezTo>
                    <a:pt x="128300" y="73726"/>
                    <a:pt x="132259" y="71101"/>
                    <a:pt x="134898" y="72414"/>
                  </a:cubicBezTo>
                  <a:cubicBezTo>
                    <a:pt x="137538" y="72414"/>
                    <a:pt x="140177" y="72414"/>
                    <a:pt x="144136" y="73726"/>
                  </a:cubicBezTo>
                  <a:cubicBezTo>
                    <a:pt x="144136" y="73726"/>
                    <a:pt x="144136" y="73726"/>
                    <a:pt x="144136" y="65851"/>
                  </a:cubicBezTo>
                  <a:cubicBezTo>
                    <a:pt x="142817" y="65851"/>
                    <a:pt x="142817" y="65851"/>
                    <a:pt x="142817" y="65851"/>
                  </a:cubicBezTo>
                  <a:cubicBezTo>
                    <a:pt x="138857" y="65851"/>
                    <a:pt x="136218" y="64538"/>
                    <a:pt x="132259" y="61913"/>
                  </a:cubicBezTo>
                  <a:cubicBezTo>
                    <a:pt x="129619" y="64538"/>
                    <a:pt x="126980" y="65851"/>
                    <a:pt x="123021" y="65851"/>
                  </a:cubicBezTo>
                  <a:cubicBezTo>
                    <a:pt x="119062" y="65851"/>
                    <a:pt x="116422" y="64538"/>
                    <a:pt x="113783" y="61913"/>
                  </a:cubicBezTo>
                  <a:close/>
                  <a:moveTo>
                    <a:pt x="99208" y="36513"/>
                  </a:moveTo>
                  <a:lnTo>
                    <a:pt x="99208" y="52841"/>
                  </a:lnTo>
                  <a:cubicBezTo>
                    <a:pt x="100531" y="54202"/>
                    <a:pt x="101854" y="55563"/>
                    <a:pt x="103177" y="55563"/>
                  </a:cubicBezTo>
                  <a:cubicBezTo>
                    <a:pt x="105823" y="55563"/>
                    <a:pt x="107146" y="54202"/>
                    <a:pt x="108469" y="51481"/>
                  </a:cubicBezTo>
                  <a:cubicBezTo>
                    <a:pt x="109792" y="50120"/>
                    <a:pt x="111114" y="48759"/>
                    <a:pt x="113760" y="48759"/>
                  </a:cubicBezTo>
                  <a:cubicBezTo>
                    <a:pt x="115083" y="48759"/>
                    <a:pt x="116406" y="50120"/>
                    <a:pt x="117729" y="51481"/>
                  </a:cubicBezTo>
                  <a:cubicBezTo>
                    <a:pt x="119052" y="54202"/>
                    <a:pt x="120375" y="55563"/>
                    <a:pt x="123021" y="55563"/>
                  </a:cubicBezTo>
                  <a:cubicBezTo>
                    <a:pt x="125667" y="55563"/>
                    <a:pt x="126989" y="54202"/>
                    <a:pt x="128312" y="51481"/>
                  </a:cubicBezTo>
                  <a:cubicBezTo>
                    <a:pt x="129635" y="50120"/>
                    <a:pt x="130958" y="48759"/>
                    <a:pt x="132281" y="48759"/>
                  </a:cubicBezTo>
                  <a:cubicBezTo>
                    <a:pt x="134927" y="48759"/>
                    <a:pt x="136250" y="50120"/>
                    <a:pt x="137573" y="51481"/>
                  </a:cubicBezTo>
                  <a:cubicBezTo>
                    <a:pt x="138896" y="54202"/>
                    <a:pt x="140219" y="55563"/>
                    <a:pt x="142864" y="55563"/>
                  </a:cubicBezTo>
                  <a:cubicBezTo>
                    <a:pt x="144187" y="55563"/>
                    <a:pt x="145510" y="54202"/>
                    <a:pt x="146833" y="52841"/>
                  </a:cubicBezTo>
                  <a:cubicBezTo>
                    <a:pt x="146833" y="52841"/>
                    <a:pt x="146833" y="52841"/>
                    <a:pt x="146833" y="36513"/>
                  </a:cubicBezTo>
                  <a:cubicBezTo>
                    <a:pt x="146833" y="36513"/>
                    <a:pt x="146833" y="36513"/>
                    <a:pt x="99208" y="36513"/>
                  </a:cubicBezTo>
                  <a:close/>
                  <a:moveTo>
                    <a:pt x="122227" y="11113"/>
                  </a:moveTo>
                  <a:cubicBezTo>
                    <a:pt x="115778" y="11113"/>
                    <a:pt x="111908" y="16404"/>
                    <a:pt x="111908" y="21696"/>
                  </a:cubicBezTo>
                  <a:lnTo>
                    <a:pt x="111908" y="26988"/>
                  </a:lnTo>
                  <a:cubicBezTo>
                    <a:pt x="111908" y="26988"/>
                    <a:pt x="111908" y="26988"/>
                    <a:pt x="132546" y="26988"/>
                  </a:cubicBezTo>
                  <a:cubicBezTo>
                    <a:pt x="132546" y="26988"/>
                    <a:pt x="132546" y="26988"/>
                    <a:pt x="132546" y="21696"/>
                  </a:cubicBezTo>
                  <a:cubicBezTo>
                    <a:pt x="132546" y="16404"/>
                    <a:pt x="128677" y="11113"/>
                    <a:pt x="122227" y="11113"/>
                  </a:cubicBezTo>
                  <a:close/>
                  <a:moveTo>
                    <a:pt x="122228" y="0"/>
                  </a:moveTo>
                  <a:cubicBezTo>
                    <a:pt x="134134" y="0"/>
                    <a:pt x="143394" y="9202"/>
                    <a:pt x="143394" y="21034"/>
                  </a:cubicBezTo>
                  <a:cubicBezTo>
                    <a:pt x="143394" y="21034"/>
                    <a:pt x="143394" y="21034"/>
                    <a:pt x="143394" y="26293"/>
                  </a:cubicBezTo>
                  <a:cubicBezTo>
                    <a:pt x="143394" y="26293"/>
                    <a:pt x="143394" y="26293"/>
                    <a:pt x="151332" y="26293"/>
                  </a:cubicBezTo>
                  <a:cubicBezTo>
                    <a:pt x="155301" y="26293"/>
                    <a:pt x="157947" y="28922"/>
                    <a:pt x="157947" y="31551"/>
                  </a:cubicBezTo>
                  <a:cubicBezTo>
                    <a:pt x="157947" y="31551"/>
                    <a:pt x="157947" y="31551"/>
                    <a:pt x="157947" y="53900"/>
                  </a:cubicBezTo>
                  <a:cubicBezTo>
                    <a:pt x="157947" y="55215"/>
                    <a:pt x="156624" y="56530"/>
                    <a:pt x="156624" y="56530"/>
                  </a:cubicBezTo>
                  <a:cubicBezTo>
                    <a:pt x="155301" y="57844"/>
                    <a:pt x="155301" y="59159"/>
                    <a:pt x="153978" y="60474"/>
                  </a:cubicBezTo>
                  <a:cubicBezTo>
                    <a:pt x="153978" y="60474"/>
                    <a:pt x="153978" y="60474"/>
                    <a:pt x="153978" y="77565"/>
                  </a:cubicBezTo>
                  <a:cubicBezTo>
                    <a:pt x="179113" y="88082"/>
                    <a:pt x="198957" y="111745"/>
                    <a:pt x="202926" y="140668"/>
                  </a:cubicBezTo>
                  <a:cubicBezTo>
                    <a:pt x="202926" y="140668"/>
                    <a:pt x="202926" y="140668"/>
                    <a:pt x="216155" y="236637"/>
                  </a:cubicBezTo>
                  <a:cubicBezTo>
                    <a:pt x="228061" y="245839"/>
                    <a:pt x="235999" y="257671"/>
                    <a:pt x="243936" y="273447"/>
                  </a:cubicBezTo>
                  <a:cubicBezTo>
                    <a:pt x="245259" y="276076"/>
                    <a:pt x="243936" y="278706"/>
                    <a:pt x="241290" y="281335"/>
                  </a:cubicBezTo>
                  <a:cubicBezTo>
                    <a:pt x="241290" y="281335"/>
                    <a:pt x="218801" y="294481"/>
                    <a:pt x="177790" y="302369"/>
                  </a:cubicBezTo>
                  <a:cubicBezTo>
                    <a:pt x="167207" y="323404"/>
                    <a:pt x="146040" y="336550"/>
                    <a:pt x="122228" y="336550"/>
                  </a:cubicBezTo>
                  <a:cubicBezTo>
                    <a:pt x="98415" y="336550"/>
                    <a:pt x="77248" y="323404"/>
                    <a:pt x="66665" y="302369"/>
                  </a:cubicBezTo>
                  <a:cubicBezTo>
                    <a:pt x="25655" y="294481"/>
                    <a:pt x="3165" y="281335"/>
                    <a:pt x="3165" y="281335"/>
                  </a:cubicBezTo>
                  <a:cubicBezTo>
                    <a:pt x="519" y="278706"/>
                    <a:pt x="-804" y="276076"/>
                    <a:pt x="519" y="273447"/>
                  </a:cubicBezTo>
                  <a:cubicBezTo>
                    <a:pt x="8456" y="257671"/>
                    <a:pt x="16394" y="245839"/>
                    <a:pt x="28300" y="236637"/>
                  </a:cubicBezTo>
                  <a:cubicBezTo>
                    <a:pt x="28300" y="236637"/>
                    <a:pt x="28300" y="236637"/>
                    <a:pt x="41530" y="140668"/>
                  </a:cubicBezTo>
                  <a:cubicBezTo>
                    <a:pt x="45498" y="111745"/>
                    <a:pt x="65342" y="88082"/>
                    <a:pt x="90478" y="77565"/>
                  </a:cubicBezTo>
                  <a:cubicBezTo>
                    <a:pt x="90478" y="77565"/>
                    <a:pt x="90478" y="77565"/>
                    <a:pt x="90478" y="60474"/>
                  </a:cubicBezTo>
                  <a:cubicBezTo>
                    <a:pt x="89155" y="59159"/>
                    <a:pt x="89155" y="57844"/>
                    <a:pt x="87832" y="56530"/>
                  </a:cubicBezTo>
                  <a:cubicBezTo>
                    <a:pt x="87832" y="56530"/>
                    <a:pt x="86509" y="55215"/>
                    <a:pt x="86509" y="53900"/>
                  </a:cubicBezTo>
                  <a:cubicBezTo>
                    <a:pt x="86509" y="53900"/>
                    <a:pt x="86509" y="53900"/>
                    <a:pt x="86509" y="31551"/>
                  </a:cubicBezTo>
                  <a:cubicBezTo>
                    <a:pt x="86509" y="28922"/>
                    <a:pt x="89155" y="26293"/>
                    <a:pt x="93124" y="26293"/>
                  </a:cubicBezTo>
                  <a:cubicBezTo>
                    <a:pt x="93124" y="26293"/>
                    <a:pt x="93124" y="26293"/>
                    <a:pt x="101061" y="26293"/>
                  </a:cubicBezTo>
                  <a:cubicBezTo>
                    <a:pt x="101061" y="26293"/>
                    <a:pt x="101061" y="26293"/>
                    <a:pt x="101061" y="21034"/>
                  </a:cubicBezTo>
                  <a:cubicBezTo>
                    <a:pt x="101061" y="9202"/>
                    <a:pt x="110321" y="0"/>
                    <a:pt x="122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任意多边形: 形状 24"/>
            <p:cNvSpPr/>
            <p:nvPr/>
          </p:nvSpPr>
          <p:spPr bwMode="auto">
            <a:xfrm>
              <a:off x="2738532" y="3596238"/>
              <a:ext cx="263228" cy="336612"/>
            </a:xfrm>
            <a:custGeom>
              <a:avLst/>
              <a:gdLst>
                <a:gd name="connsiteX0" fmla="*/ 2318 h 2362"/>
                <a:gd name="connsiteY0" fmla="*/ 2318 h 2362"/>
                <a:gd name="connsiteX1" fmla="*/ 2318 h 2362"/>
                <a:gd name="connsiteY1" fmla="*/ 2318 h 2362"/>
                <a:gd name="connsiteX2" fmla="*/ 2318 h 2362"/>
                <a:gd name="connsiteY2" fmla="*/ 2318 h 2362"/>
                <a:gd name="connsiteX3" fmla="*/ 2318 h 2362"/>
                <a:gd name="connsiteY3" fmla="*/ 2318 h 2362"/>
                <a:gd name="connsiteX4" fmla="*/ 2318 h 2362"/>
                <a:gd name="connsiteY4" fmla="*/ 2318 h 2362"/>
                <a:gd name="connsiteX5" fmla="*/ 2318 h 2362"/>
                <a:gd name="connsiteY5" fmla="*/ 2318 h 2362"/>
                <a:gd name="connsiteX6" fmla="*/ 2318 h 2362"/>
                <a:gd name="connsiteY6" fmla="*/ 2318 h 2362"/>
                <a:gd name="connsiteX7" fmla="*/ 2318 h 2362"/>
                <a:gd name="connsiteY7" fmla="*/ 2318 h 2362"/>
                <a:gd name="connsiteX8" fmla="*/ 2318 h 2362"/>
                <a:gd name="connsiteY8" fmla="*/ 2318 h 2362"/>
                <a:gd name="connsiteX9" fmla="*/ 2318 h 2362"/>
                <a:gd name="connsiteY9" fmla="*/ 2318 h 2362"/>
                <a:gd name="connsiteX10" fmla="*/ 2318 h 2362"/>
                <a:gd name="connsiteY10" fmla="*/ 2318 h 2362"/>
                <a:gd name="connsiteX11" fmla="*/ 2318 h 2362"/>
                <a:gd name="connsiteY11" fmla="*/ 2318 h 2362"/>
                <a:gd name="connsiteX12" fmla="*/ 2318 h 2362"/>
                <a:gd name="connsiteY12" fmla="*/ 2318 h 2362"/>
                <a:gd name="connsiteX13" fmla="*/ 2318 h 2362"/>
                <a:gd name="connsiteY13" fmla="*/ 2318 h 2362"/>
                <a:gd name="connsiteX14" fmla="*/ 2318 h 2362"/>
                <a:gd name="connsiteY14" fmla="*/ 2318 h 2362"/>
                <a:gd name="connsiteX15" fmla="*/ 2318 h 2362"/>
                <a:gd name="connsiteY15" fmla="*/ 2318 h 2362"/>
                <a:gd name="connsiteX16" fmla="*/ 2318 h 2362"/>
                <a:gd name="connsiteY16" fmla="*/ 2318 h 2362"/>
                <a:gd name="connsiteX17" fmla="*/ 2318 h 2362"/>
                <a:gd name="connsiteY17" fmla="*/ 2318 h 2362"/>
                <a:gd name="connsiteX18" fmla="*/ 2318 h 2362"/>
                <a:gd name="connsiteY18" fmla="*/ 2318 h 2362"/>
                <a:gd name="connsiteX19" fmla="*/ 2318 h 2362"/>
                <a:gd name="connsiteY19" fmla="*/ 2318 h 2362"/>
                <a:gd name="connsiteX20" fmla="*/ 2318 h 2362"/>
                <a:gd name="connsiteY20" fmla="*/ 2318 h 2362"/>
                <a:gd name="connsiteX21" fmla="*/ 2318 h 2362"/>
                <a:gd name="connsiteY21" fmla="*/ 2318 h 2362"/>
                <a:gd name="connsiteX22" fmla="*/ 2318 h 2362"/>
                <a:gd name="connsiteY22" fmla="*/ 2318 h 2362"/>
                <a:gd name="connsiteX23" fmla="*/ 2318 h 2362"/>
                <a:gd name="connsiteY23" fmla="*/ 2318 h 2362"/>
                <a:gd name="connsiteX24" fmla="*/ 2318 h 2362"/>
                <a:gd name="connsiteY24" fmla="*/ 2318 h 2362"/>
                <a:gd name="connsiteX25" fmla="*/ 2318 h 2362"/>
                <a:gd name="connsiteY25" fmla="*/ 2318 h 2362"/>
                <a:gd name="connsiteX26" fmla="*/ 2318 h 2362"/>
                <a:gd name="connsiteY26" fmla="*/ 2318 h 2362"/>
                <a:gd name="connsiteX27" fmla="*/ 2318 h 2362"/>
                <a:gd name="connsiteY27" fmla="*/ 2318 h 2362"/>
                <a:gd name="connsiteX28" fmla="*/ 2318 h 2362"/>
                <a:gd name="connsiteY28" fmla="*/ 2318 h 2362"/>
                <a:gd name="connsiteX29" fmla="*/ 2318 h 2362"/>
                <a:gd name="connsiteY29" fmla="*/ 2318 h 2362"/>
                <a:gd name="connsiteX30" fmla="*/ 2318 h 2362"/>
                <a:gd name="connsiteY30" fmla="*/ 2318 h 2362"/>
                <a:gd name="connsiteX31" fmla="*/ 2318 h 2362"/>
                <a:gd name="connsiteY31" fmla="*/ 2318 h 2362"/>
                <a:gd name="connsiteX32" fmla="*/ 2318 h 2362"/>
                <a:gd name="connsiteY32" fmla="*/ 2318 h 2362"/>
                <a:gd name="connsiteX33" fmla="*/ 2318 h 2362"/>
                <a:gd name="connsiteY33" fmla="*/ 2318 h 2362"/>
                <a:gd name="connsiteX34" fmla="*/ 2318 h 2362"/>
                <a:gd name="connsiteY34" fmla="*/ 2318 h 2362"/>
                <a:gd name="connsiteX35" fmla="*/ 2318 h 2362"/>
                <a:gd name="connsiteY35" fmla="*/ 2318 h 2362"/>
                <a:gd name="connsiteX36" fmla="*/ 2318 h 2362"/>
                <a:gd name="connsiteY36" fmla="*/ 2318 h 2362"/>
                <a:gd name="connsiteX37" fmla="*/ 2318 h 2362"/>
                <a:gd name="connsiteY37" fmla="*/ 2318 h 2362"/>
                <a:gd name="connsiteX38" fmla="*/ 2318 h 2362"/>
                <a:gd name="connsiteY38" fmla="*/ 2318 h 2362"/>
                <a:gd name="connsiteX39" fmla="*/ 2318 h 2362"/>
                <a:gd name="connsiteY39" fmla="*/ 2318 h 2362"/>
                <a:gd name="connsiteX40" fmla="*/ 2318 h 2362"/>
                <a:gd name="connsiteY40" fmla="*/ 2318 h 2362"/>
                <a:gd name="connsiteX41" fmla="*/ 2318 h 2362"/>
                <a:gd name="connsiteY41" fmla="*/ 2318 h 2362"/>
                <a:gd name="connsiteX42" fmla="*/ 2318 h 2362"/>
                <a:gd name="connsiteY42" fmla="*/ 2318 h 2362"/>
                <a:gd name="connsiteX43" fmla="*/ 2318 h 2362"/>
                <a:gd name="connsiteY43" fmla="*/ 2318 h 2362"/>
                <a:gd name="connsiteX44" fmla="*/ 2318 h 2362"/>
                <a:gd name="connsiteY44" fmla="*/ 2318 h 2362"/>
                <a:gd name="connsiteX45" fmla="*/ 2318 h 2362"/>
                <a:gd name="connsiteY45" fmla="*/ 2318 h 2362"/>
                <a:gd name="connsiteX46" fmla="*/ 2318 h 2362"/>
                <a:gd name="connsiteY46" fmla="*/ 2318 h 2362"/>
                <a:gd name="connsiteX47" fmla="*/ 2318 h 2362"/>
                <a:gd name="connsiteY47" fmla="*/ 2318 h 2362"/>
                <a:gd name="connsiteX48" fmla="*/ 2318 h 2362"/>
                <a:gd name="connsiteY48" fmla="*/ 2318 h 2362"/>
                <a:gd name="connsiteX49" fmla="*/ 2318 h 2362"/>
                <a:gd name="connsiteY49" fmla="*/ 2318 h 2362"/>
                <a:gd name="connsiteX50" fmla="*/ 2318 h 2362"/>
                <a:gd name="connsiteY50" fmla="*/ 2318 h 2362"/>
                <a:gd name="connsiteX51" fmla="*/ 2318 h 2362"/>
                <a:gd name="connsiteY51" fmla="*/ 2318 h 2362"/>
                <a:gd name="connsiteX52" fmla="*/ 2318 h 2362"/>
                <a:gd name="connsiteY52" fmla="*/ 2318 h 2362"/>
                <a:gd name="connsiteX53" fmla="*/ 2318 h 2362"/>
                <a:gd name="connsiteY53" fmla="*/ 2318 h 2362"/>
                <a:gd name="connsiteX54" fmla="*/ 2318 h 2362"/>
                <a:gd name="connsiteY54" fmla="*/ 2318 h 2362"/>
                <a:gd name="connsiteX55" fmla="*/ 2318 h 2362"/>
                <a:gd name="connsiteY55" fmla="*/ 2318 h 2362"/>
                <a:gd name="connsiteX56" fmla="*/ 2318 h 2362"/>
                <a:gd name="connsiteY56" fmla="*/ 2318 h 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61938" h="334963">
                  <a:moveTo>
                    <a:pt x="108688" y="293688"/>
                  </a:moveTo>
                  <a:cubicBezTo>
                    <a:pt x="91650" y="293688"/>
                    <a:pt x="77233" y="306802"/>
                    <a:pt x="74612" y="323851"/>
                  </a:cubicBezTo>
                  <a:cubicBezTo>
                    <a:pt x="74612" y="323851"/>
                    <a:pt x="74612" y="323851"/>
                    <a:pt x="187325" y="323851"/>
                  </a:cubicBezTo>
                  <a:cubicBezTo>
                    <a:pt x="184704" y="306802"/>
                    <a:pt x="170287" y="293688"/>
                    <a:pt x="153249" y="293688"/>
                  </a:cubicBezTo>
                  <a:cubicBezTo>
                    <a:pt x="153249" y="293688"/>
                    <a:pt x="153249" y="293688"/>
                    <a:pt x="108688" y="293688"/>
                  </a:cubicBezTo>
                  <a:close/>
                  <a:moveTo>
                    <a:pt x="14287" y="134938"/>
                  </a:moveTo>
                  <a:cubicBezTo>
                    <a:pt x="18247" y="197262"/>
                    <a:pt x="69724" y="247651"/>
                    <a:pt x="131762" y="247651"/>
                  </a:cubicBezTo>
                  <a:cubicBezTo>
                    <a:pt x="193800" y="247651"/>
                    <a:pt x="245277" y="197262"/>
                    <a:pt x="249237" y="134938"/>
                  </a:cubicBezTo>
                  <a:cubicBezTo>
                    <a:pt x="249237" y="134938"/>
                    <a:pt x="249237" y="134938"/>
                    <a:pt x="177960" y="134938"/>
                  </a:cubicBezTo>
                  <a:cubicBezTo>
                    <a:pt x="175320" y="158807"/>
                    <a:pt x="155521" y="176045"/>
                    <a:pt x="131762" y="176045"/>
                  </a:cubicBezTo>
                  <a:cubicBezTo>
                    <a:pt x="108003" y="176045"/>
                    <a:pt x="88204" y="158807"/>
                    <a:pt x="85564" y="134938"/>
                  </a:cubicBezTo>
                  <a:cubicBezTo>
                    <a:pt x="85564" y="134938"/>
                    <a:pt x="85564" y="134938"/>
                    <a:pt x="14287" y="134938"/>
                  </a:cubicBezTo>
                  <a:close/>
                  <a:moveTo>
                    <a:pt x="130493" y="104775"/>
                  </a:moveTo>
                  <a:cubicBezTo>
                    <a:pt x="145162" y="104775"/>
                    <a:pt x="157163" y="116086"/>
                    <a:pt x="157163" y="129911"/>
                  </a:cubicBezTo>
                  <a:cubicBezTo>
                    <a:pt x="157163" y="132424"/>
                    <a:pt x="154496" y="134938"/>
                    <a:pt x="150496" y="134938"/>
                  </a:cubicBezTo>
                  <a:cubicBezTo>
                    <a:pt x="146495" y="134938"/>
                    <a:pt x="143828" y="132424"/>
                    <a:pt x="143828" y="129911"/>
                  </a:cubicBezTo>
                  <a:cubicBezTo>
                    <a:pt x="143828" y="122370"/>
                    <a:pt x="138494" y="117343"/>
                    <a:pt x="130493" y="117343"/>
                  </a:cubicBezTo>
                  <a:cubicBezTo>
                    <a:pt x="126492" y="117343"/>
                    <a:pt x="123825" y="113573"/>
                    <a:pt x="123825" y="111059"/>
                  </a:cubicBezTo>
                  <a:cubicBezTo>
                    <a:pt x="123825" y="107289"/>
                    <a:pt x="126492" y="104775"/>
                    <a:pt x="130493" y="104775"/>
                  </a:cubicBezTo>
                  <a:close/>
                  <a:moveTo>
                    <a:pt x="130969" y="96838"/>
                  </a:moveTo>
                  <a:cubicBezTo>
                    <a:pt x="112118" y="96838"/>
                    <a:pt x="96837" y="112119"/>
                    <a:pt x="96837" y="130970"/>
                  </a:cubicBezTo>
                  <a:cubicBezTo>
                    <a:pt x="96837" y="149821"/>
                    <a:pt x="112118" y="165102"/>
                    <a:pt x="130969" y="165102"/>
                  </a:cubicBezTo>
                  <a:cubicBezTo>
                    <a:pt x="149820" y="165102"/>
                    <a:pt x="165101" y="149821"/>
                    <a:pt x="165101" y="130970"/>
                  </a:cubicBezTo>
                  <a:cubicBezTo>
                    <a:pt x="165101" y="112119"/>
                    <a:pt x="149820" y="96838"/>
                    <a:pt x="130969" y="96838"/>
                  </a:cubicBezTo>
                  <a:close/>
                  <a:moveTo>
                    <a:pt x="86008" y="22225"/>
                  </a:moveTo>
                  <a:cubicBezTo>
                    <a:pt x="45583" y="38059"/>
                    <a:pt x="16895" y="77643"/>
                    <a:pt x="14287" y="123825"/>
                  </a:cubicBezTo>
                  <a:cubicBezTo>
                    <a:pt x="14287" y="123825"/>
                    <a:pt x="14287" y="123825"/>
                    <a:pt x="84704" y="123825"/>
                  </a:cubicBezTo>
                  <a:cubicBezTo>
                    <a:pt x="87312" y="102713"/>
                    <a:pt x="102960" y="85560"/>
                    <a:pt x="123825" y="82921"/>
                  </a:cubicBezTo>
                  <a:cubicBezTo>
                    <a:pt x="123825" y="82921"/>
                    <a:pt x="123825" y="82921"/>
                    <a:pt x="123825" y="53893"/>
                  </a:cubicBezTo>
                  <a:cubicBezTo>
                    <a:pt x="105568" y="51254"/>
                    <a:pt x="91224" y="39378"/>
                    <a:pt x="86008" y="22225"/>
                  </a:cubicBezTo>
                  <a:close/>
                  <a:moveTo>
                    <a:pt x="176477" y="22225"/>
                  </a:moveTo>
                  <a:cubicBezTo>
                    <a:pt x="171185" y="39378"/>
                    <a:pt x="156633" y="51254"/>
                    <a:pt x="138112" y="53893"/>
                  </a:cubicBezTo>
                  <a:cubicBezTo>
                    <a:pt x="138112" y="53893"/>
                    <a:pt x="138112" y="53893"/>
                    <a:pt x="138112" y="82921"/>
                  </a:cubicBezTo>
                  <a:cubicBezTo>
                    <a:pt x="159279" y="85560"/>
                    <a:pt x="175154" y="102713"/>
                    <a:pt x="177800" y="123825"/>
                  </a:cubicBezTo>
                  <a:cubicBezTo>
                    <a:pt x="177800" y="123825"/>
                    <a:pt x="177800" y="123825"/>
                    <a:pt x="249237" y="123825"/>
                  </a:cubicBezTo>
                  <a:cubicBezTo>
                    <a:pt x="246591" y="77643"/>
                    <a:pt x="217487" y="38059"/>
                    <a:pt x="176477" y="22225"/>
                  </a:cubicBezTo>
                  <a:close/>
                  <a:moveTo>
                    <a:pt x="130969" y="12700"/>
                  </a:moveTo>
                  <a:cubicBezTo>
                    <a:pt x="119253" y="12700"/>
                    <a:pt x="108839" y="14071"/>
                    <a:pt x="98425" y="16813"/>
                  </a:cubicBezTo>
                  <a:cubicBezTo>
                    <a:pt x="102330" y="31895"/>
                    <a:pt x="115348" y="42863"/>
                    <a:pt x="130969" y="42863"/>
                  </a:cubicBezTo>
                  <a:cubicBezTo>
                    <a:pt x="146590" y="42863"/>
                    <a:pt x="159608" y="31895"/>
                    <a:pt x="163513" y="16813"/>
                  </a:cubicBezTo>
                  <a:cubicBezTo>
                    <a:pt x="153099" y="14071"/>
                    <a:pt x="142685" y="12700"/>
                    <a:pt x="130969" y="12700"/>
                  </a:cubicBezTo>
                  <a:close/>
                  <a:moveTo>
                    <a:pt x="130969" y="0"/>
                  </a:moveTo>
                  <a:cubicBezTo>
                    <a:pt x="202407" y="0"/>
                    <a:pt x="261938" y="57798"/>
                    <a:pt x="261938" y="130044"/>
                  </a:cubicBezTo>
                  <a:cubicBezTo>
                    <a:pt x="261938" y="198351"/>
                    <a:pt x="206376" y="256148"/>
                    <a:pt x="137584" y="258775"/>
                  </a:cubicBezTo>
                  <a:cubicBezTo>
                    <a:pt x="137584" y="258775"/>
                    <a:pt x="137584" y="258775"/>
                    <a:pt x="137584" y="281106"/>
                  </a:cubicBezTo>
                  <a:cubicBezTo>
                    <a:pt x="137584" y="281106"/>
                    <a:pt x="137584" y="281106"/>
                    <a:pt x="153459" y="281106"/>
                  </a:cubicBezTo>
                  <a:cubicBezTo>
                    <a:pt x="179917" y="281106"/>
                    <a:pt x="201084" y="300810"/>
                    <a:pt x="201084" y="327082"/>
                  </a:cubicBezTo>
                  <a:cubicBezTo>
                    <a:pt x="201084" y="327082"/>
                    <a:pt x="201084" y="327082"/>
                    <a:pt x="201084" y="328395"/>
                  </a:cubicBezTo>
                  <a:cubicBezTo>
                    <a:pt x="201084" y="332336"/>
                    <a:pt x="198438" y="334963"/>
                    <a:pt x="194469" y="334963"/>
                  </a:cubicBezTo>
                  <a:cubicBezTo>
                    <a:pt x="194469" y="334963"/>
                    <a:pt x="194469" y="334963"/>
                    <a:pt x="67469" y="334963"/>
                  </a:cubicBezTo>
                  <a:cubicBezTo>
                    <a:pt x="63500" y="334963"/>
                    <a:pt x="60854" y="332336"/>
                    <a:pt x="60854" y="328395"/>
                  </a:cubicBezTo>
                  <a:cubicBezTo>
                    <a:pt x="60854" y="328395"/>
                    <a:pt x="60854" y="328395"/>
                    <a:pt x="60854" y="327082"/>
                  </a:cubicBezTo>
                  <a:cubicBezTo>
                    <a:pt x="60854" y="300810"/>
                    <a:pt x="82021" y="281106"/>
                    <a:pt x="108479" y="281106"/>
                  </a:cubicBezTo>
                  <a:cubicBezTo>
                    <a:pt x="108479" y="281106"/>
                    <a:pt x="108479" y="281106"/>
                    <a:pt x="124355" y="281106"/>
                  </a:cubicBezTo>
                  <a:cubicBezTo>
                    <a:pt x="124355" y="281106"/>
                    <a:pt x="124355" y="281106"/>
                    <a:pt x="124355" y="258775"/>
                  </a:cubicBezTo>
                  <a:cubicBezTo>
                    <a:pt x="55562" y="256148"/>
                    <a:pt x="0" y="198351"/>
                    <a:pt x="0" y="130044"/>
                  </a:cubicBezTo>
                  <a:cubicBezTo>
                    <a:pt x="0" y="57798"/>
                    <a:pt x="59531" y="0"/>
                    <a:pt x="130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任意多边形: 形状 25"/>
            <p:cNvSpPr/>
            <p:nvPr/>
          </p:nvSpPr>
          <p:spPr bwMode="auto">
            <a:xfrm>
              <a:off x="2736384" y="4749702"/>
              <a:ext cx="271984" cy="270706"/>
            </a:xfrm>
            <a:custGeom>
              <a:avLst/>
              <a:gdLst>
                <a:gd name="T0" fmla="*/ 2318 h 2362"/>
                <a:gd name="T1" fmla="*/ 2318 h 2362"/>
                <a:gd name="T2" fmla="*/ 2318 h 2362"/>
                <a:gd name="T3" fmla="*/ 2318 h 2362"/>
                <a:gd name="T4" fmla="*/ 2318 h 2362"/>
                <a:gd name="T5" fmla="*/ 2318 h 2362"/>
                <a:gd name="T6" fmla="*/ 2318 h 2362"/>
                <a:gd name="T7" fmla="*/ 2318 h 2362"/>
                <a:gd name="T8" fmla="*/ 2318 h 2362"/>
                <a:gd name="T9" fmla="*/ 2318 h 2362"/>
                <a:gd name="T10" fmla="*/ 2318 h 2362"/>
                <a:gd name="T11" fmla="*/ 2318 h 2362"/>
                <a:gd name="T12" fmla="*/ 2318 h 2362"/>
                <a:gd name="T13" fmla="*/ 2318 h 2362"/>
                <a:gd name="T14" fmla="*/ 2318 h 2362"/>
                <a:gd name="T15" fmla="*/ 2318 h 2362"/>
                <a:gd name="T16" fmla="*/ 2318 h 2362"/>
                <a:gd name="T17" fmla="*/ 2318 h 2362"/>
                <a:gd name="T18" fmla="*/ 2318 h 2362"/>
                <a:gd name="T19" fmla="*/ 2318 h 2362"/>
                <a:gd name="T20" fmla="*/ 2318 h 2362"/>
                <a:gd name="T21" fmla="*/ 2318 h 2362"/>
                <a:gd name="T22" fmla="*/ 2318 h 2362"/>
                <a:gd name="T23" fmla="*/ 2318 h 2362"/>
                <a:gd name="T24" fmla="*/ 2318 h 2362"/>
                <a:gd name="T25" fmla="*/ 2318 h 2362"/>
                <a:gd name="T26" fmla="*/ 2318 h 2362"/>
                <a:gd name="T27" fmla="*/ 2318 h 2362"/>
                <a:gd name="T28" fmla="*/ 2318 h 2362"/>
                <a:gd name="T29" fmla="*/ 2318 h 2362"/>
                <a:gd name="T30" fmla="*/ 2318 h 2362"/>
                <a:gd name="T31" fmla="*/ 2318 h 2362"/>
                <a:gd name="T32" fmla="*/ 2318 h 2362"/>
                <a:gd name="T33" fmla="*/ 2318 h 2362"/>
                <a:gd name="T34" fmla="*/ 2318 h 2362"/>
                <a:gd name="T35" fmla="*/ 2318 h 2362"/>
                <a:gd name="T36" fmla="*/ 2318 h 2362"/>
                <a:gd name="T37" fmla="*/ 2318 h 2362"/>
                <a:gd name="T38" fmla="*/ 2318 h 2362"/>
                <a:gd name="T39" fmla="*/ 2318 h 2362"/>
                <a:gd name="T40" fmla="*/ 2318 h 2362"/>
                <a:gd name="T41" fmla="*/ 2318 h 2362"/>
                <a:gd name="T42" fmla="*/ 2318 h 2362"/>
                <a:gd name="T43" fmla="*/ 2318 h 2362"/>
                <a:gd name="T44" fmla="*/ 2318 h 2362"/>
                <a:gd name="T45" fmla="*/ 2318 h 2362"/>
                <a:gd name="T46" fmla="*/ 2318 h 2362"/>
                <a:gd name="T47" fmla="*/ 2318 h 2362"/>
                <a:gd name="T48" fmla="*/ 2318 h 2362"/>
                <a:gd name="T49" fmla="*/ 2318 h 2362"/>
                <a:gd name="T50" fmla="*/ 2318 h 2362"/>
                <a:gd name="T51" fmla="*/ 2318 h 2362"/>
                <a:gd name="T52" fmla="*/ 2318 h 2362"/>
                <a:gd name="T53" fmla="*/ 2318 h 2362"/>
                <a:gd name="T54" fmla="*/ 2318 h 2362"/>
                <a:gd name="T55" fmla="*/ 2318 h 2362"/>
                <a:gd name="T56" fmla="*/ 2318 h 2362"/>
                <a:gd name="T57" fmla="*/ 2318 h 2362"/>
                <a:gd name="T58" fmla="*/ 2318 h 2362"/>
                <a:gd name="T59" fmla="*/ 2318 h 2362"/>
                <a:gd name="T60" fmla="*/ 2318 h 2362"/>
                <a:gd name="T61" fmla="*/ 2318 h 2362"/>
                <a:gd name="T62" fmla="*/ 2318 h 2362"/>
                <a:gd name="T63" fmla="*/ 2318 h 2362"/>
                <a:gd name="T64" fmla="*/ 2318 h 2362"/>
                <a:gd name="T65" fmla="*/ 2318 h 2362"/>
                <a:gd name="T66" fmla="*/ 2318 h 2362"/>
                <a:gd name="T67" fmla="*/ 2318 h 2362"/>
                <a:gd name="T68" fmla="*/ 2318 h 2362"/>
                <a:gd name="T69" fmla="*/ 2318 h 2362"/>
                <a:gd name="T70" fmla="*/ 2318 h 2362"/>
                <a:gd name="T71" fmla="*/ 2318 h 2362"/>
                <a:gd name="T72" fmla="*/ 2318 h 2362"/>
                <a:gd name="T73" fmla="*/ 2318 h 2362"/>
                <a:gd name="T74" fmla="*/ 2318 h 2362"/>
                <a:gd name="T75" fmla="*/ 2318 h 2362"/>
                <a:gd name="T76" fmla="*/ 2318 h 2362"/>
                <a:gd name="T77" fmla="*/ 2318 h 2362"/>
                <a:gd name="T78" fmla="*/ 2318 h 2362"/>
                <a:gd name="T79" fmla="*/ 2318 h 2362"/>
                <a:gd name="T80" fmla="*/ 2318 h 2362"/>
                <a:gd name="T81" fmla="*/ 2318 h 2362"/>
                <a:gd name="T82" fmla="*/ 2318 h 2362"/>
                <a:gd name="T83" fmla="*/ 2318 h 2362"/>
                <a:gd name="T84" fmla="*/ 2318 h 2362"/>
                <a:gd name="T85" fmla="*/ 2318 h 2362"/>
                <a:gd name="T86" fmla="*/ 2318 h 2362"/>
                <a:gd name="T87" fmla="*/ 2318 h 2362"/>
                <a:gd name="T88" fmla="*/ 2318 h 2362"/>
                <a:gd name="T89" fmla="*/ 2318 h 2362"/>
                <a:gd name="T90" fmla="*/ 2318 h 2362"/>
                <a:gd name="T91" fmla="*/ 2318 h 2362"/>
                <a:gd name="T92" fmla="*/ 2318 h 2362"/>
                <a:gd name="T93" fmla="*/ 2318 h 2362"/>
                <a:gd name="T94" fmla="*/ 2318 h 2362"/>
                <a:gd name="T95" fmla="*/ 2318 h 2362"/>
                <a:gd name="T96" fmla="*/ 2318 h 2362"/>
                <a:gd name="T97" fmla="*/ 2318 h 2362"/>
                <a:gd name="T98" fmla="*/ 2318 h 2362"/>
                <a:gd name="T99" fmla="*/ 2318 h 2362"/>
                <a:gd name="T100" fmla="*/ 2318 h 2362"/>
                <a:gd name="T101" fmla="*/ 2318 h 2362"/>
                <a:gd name="T102" fmla="*/ 2318 h 2362"/>
                <a:gd name="T103" fmla="*/ 2318 h 2362"/>
                <a:gd name="T104" fmla="*/ 2318 h 2362"/>
                <a:gd name="T105" fmla="*/ 2318 h 2362"/>
                <a:gd name="T106" fmla="*/ 2318 h 2362"/>
                <a:gd name="T107" fmla="*/ 2318 h 2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cubicBezTo>
                    <a:pt x="256" y="124"/>
                    <a:pt x="253" y="121"/>
                    <a:pt x="249" y="121"/>
                  </a:cubicBezTo>
                  <a:cubicBezTo>
                    <a:pt x="242" y="121"/>
                    <a:pt x="242" y="121"/>
                    <a:pt x="242" y="121"/>
                  </a:cubicBezTo>
                  <a:cubicBezTo>
                    <a:pt x="249" y="114"/>
                    <a:pt x="249" y="114"/>
                    <a:pt x="249" y="114"/>
                  </a:cubicBezTo>
                  <a:cubicBezTo>
                    <a:pt x="252" y="111"/>
                    <a:pt x="252" y="106"/>
                    <a:pt x="249" y="104"/>
                  </a:cubicBezTo>
                  <a:cubicBezTo>
                    <a:pt x="246" y="101"/>
                    <a:pt x="242" y="101"/>
                    <a:pt x="239" y="104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03" y="121"/>
                    <a:pt x="203" y="121"/>
                    <a:pt x="203" y="121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3" y="111"/>
                    <a:pt x="213" y="106"/>
                    <a:pt x="210" y="104"/>
                  </a:cubicBezTo>
                  <a:cubicBezTo>
                    <a:pt x="208" y="101"/>
                    <a:pt x="203" y="101"/>
                    <a:pt x="200" y="104"/>
                  </a:cubicBezTo>
                  <a:cubicBezTo>
                    <a:pt x="183" y="121"/>
                    <a:pt x="183" y="121"/>
                    <a:pt x="183" y="121"/>
                  </a:cubicBezTo>
                  <a:cubicBezTo>
                    <a:pt x="146" y="121"/>
                    <a:pt x="146" y="121"/>
                    <a:pt x="146" y="121"/>
                  </a:cubicBezTo>
                  <a:cubicBezTo>
                    <a:pt x="194" y="72"/>
                    <a:pt x="194" y="72"/>
                    <a:pt x="194" y="72"/>
                  </a:cubicBezTo>
                  <a:cubicBezTo>
                    <a:pt x="220" y="72"/>
                    <a:pt x="220" y="72"/>
                    <a:pt x="220" y="72"/>
                  </a:cubicBezTo>
                  <a:cubicBezTo>
                    <a:pt x="224" y="72"/>
                    <a:pt x="227" y="69"/>
                    <a:pt x="227" y="65"/>
                  </a:cubicBezTo>
                  <a:cubicBezTo>
                    <a:pt x="227" y="61"/>
                    <a:pt x="224" y="58"/>
                    <a:pt x="220" y="58"/>
                  </a:cubicBezTo>
                  <a:cubicBezTo>
                    <a:pt x="208" y="58"/>
                    <a:pt x="208" y="58"/>
                    <a:pt x="208" y="58"/>
                  </a:cubicBezTo>
                  <a:cubicBezTo>
                    <a:pt x="220" y="46"/>
                    <a:pt x="220" y="46"/>
                    <a:pt x="220" y="46"/>
                  </a:cubicBezTo>
                  <a:cubicBezTo>
                    <a:pt x="223" y="43"/>
                    <a:pt x="223" y="39"/>
                    <a:pt x="220" y="36"/>
                  </a:cubicBezTo>
                  <a:cubicBezTo>
                    <a:pt x="217" y="33"/>
                    <a:pt x="213" y="33"/>
                    <a:pt x="210" y="36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8" y="36"/>
                    <a:pt x="198" y="36"/>
                    <a:pt x="198" y="36"/>
                  </a:cubicBezTo>
                  <a:cubicBezTo>
                    <a:pt x="198" y="32"/>
                    <a:pt x="195" y="29"/>
                    <a:pt x="191" y="29"/>
                  </a:cubicBezTo>
                  <a:cubicBezTo>
                    <a:pt x="187" y="29"/>
                    <a:pt x="184" y="32"/>
                    <a:pt x="184" y="36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35" y="111"/>
                    <a:pt x="135" y="111"/>
                    <a:pt x="135" y="111"/>
                  </a:cubicBezTo>
                  <a:cubicBezTo>
                    <a:pt x="135" y="73"/>
                    <a:pt x="135" y="73"/>
                    <a:pt x="135" y="73"/>
                  </a:cubicBezTo>
                  <a:cubicBezTo>
                    <a:pt x="152" y="56"/>
                    <a:pt x="152" y="56"/>
                    <a:pt x="152" y="56"/>
                  </a:cubicBezTo>
                  <a:cubicBezTo>
                    <a:pt x="155" y="53"/>
                    <a:pt x="155" y="48"/>
                    <a:pt x="152" y="46"/>
                  </a:cubicBezTo>
                  <a:cubicBezTo>
                    <a:pt x="150" y="43"/>
                    <a:pt x="145" y="43"/>
                    <a:pt x="142" y="46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5" y="34"/>
                    <a:pt x="135" y="34"/>
                    <a:pt x="135" y="34"/>
                  </a:cubicBezTo>
                  <a:cubicBezTo>
                    <a:pt x="152" y="17"/>
                    <a:pt x="152" y="17"/>
                    <a:pt x="152" y="17"/>
                  </a:cubicBezTo>
                  <a:cubicBezTo>
                    <a:pt x="155" y="14"/>
                    <a:pt x="155" y="10"/>
                    <a:pt x="152" y="7"/>
                  </a:cubicBezTo>
                  <a:cubicBezTo>
                    <a:pt x="150" y="4"/>
                    <a:pt x="145" y="4"/>
                    <a:pt x="142" y="7"/>
                  </a:cubicBezTo>
                  <a:cubicBezTo>
                    <a:pt x="135" y="14"/>
                    <a:pt x="135" y="14"/>
                    <a:pt x="135" y="14"/>
                  </a:cubicBezTo>
                  <a:cubicBezTo>
                    <a:pt x="135" y="7"/>
                    <a:pt x="135" y="7"/>
                    <a:pt x="135" y="7"/>
                  </a:cubicBezTo>
                  <a:cubicBezTo>
                    <a:pt x="135" y="3"/>
                    <a:pt x="132" y="0"/>
                    <a:pt x="128" y="0"/>
                  </a:cubicBezTo>
                  <a:cubicBezTo>
                    <a:pt x="124" y="0"/>
                    <a:pt x="121" y="3"/>
                    <a:pt x="121" y="7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1" y="4"/>
                    <a:pt x="106" y="4"/>
                    <a:pt x="104" y="7"/>
                  </a:cubicBezTo>
                  <a:cubicBezTo>
                    <a:pt x="101" y="10"/>
                    <a:pt x="101" y="14"/>
                    <a:pt x="104" y="17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53"/>
                    <a:pt x="121" y="53"/>
                    <a:pt x="121" y="53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11" y="43"/>
                    <a:pt x="106" y="43"/>
                    <a:pt x="104" y="46"/>
                  </a:cubicBezTo>
                  <a:cubicBezTo>
                    <a:pt x="101" y="48"/>
                    <a:pt x="101" y="53"/>
                    <a:pt x="104" y="56"/>
                  </a:cubicBezTo>
                  <a:cubicBezTo>
                    <a:pt x="121" y="73"/>
                    <a:pt x="121" y="73"/>
                    <a:pt x="121" y="73"/>
                  </a:cubicBezTo>
                  <a:cubicBezTo>
                    <a:pt x="121" y="111"/>
                    <a:pt x="121" y="111"/>
                    <a:pt x="121" y="111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2"/>
                    <a:pt x="69" y="29"/>
                    <a:pt x="65" y="29"/>
                  </a:cubicBezTo>
                  <a:cubicBezTo>
                    <a:pt x="61" y="29"/>
                    <a:pt x="58" y="32"/>
                    <a:pt x="58" y="3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43" y="33"/>
                    <a:pt x="39" y="33"/>
                    <a:pt x="36" y="36"/>
                  </a:cubicBezTo>
                  <a:cubicBezTo>
                    <a:pt x="33" y="39"/>
                    <a:pt x="33" y="43"/>
                    <a:pt x="36" y="46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2" y="58"/>
                    <a:pt x="29" y="61"/>
                    <a:pt x="29" y="65"/>
                  </a:cubicBezTo>
                  <a:cubicBezTo>
                    <a:pt x="29" y="69"/>
                    <a:pt x="32" y="72"/>
                    <a:pt x="36" y="72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111" y="121"/>
                    <a:pt x="111" y="121"/>
                    <a:pt x="111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56" y="104"/>
                    <a:pt x="56" y="104"/>
                    <a:pt x="56" y="104"/>
                  </a:cubicBezTo>
                  <a:cubicBezTo>
                    <a:pt x="53" y="101"/>
                    <a:pt x="48" y="101"/>
                    <a:pt x="46" y="104"/>
                  </a:cubicBezTo>
                  <a:cubicBezTo>
                    <a:pt x="43" y="106"/>
                    <a:pt x="43" y="111"/>
                    <a:pt x="46" y="114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34" y="121"/>
                    <a:pt x="34" y="121"/>
                    <a:pt x="34" y="121"/>
                  </a:cubicBezTo>
                  <a:cubicBezTo>
                    <a:pt x="17" y="104"/>
                    <a:pt x="17" y="104"/>
                    <a:pt x="17" y="104"/>
                  </a:cubicBezTo>
                  <a:cubicBezTo>
                    <a:pt x="14" y="101"/>
                    <a:pt x="10" y="101"/>
                    <a:pt x="7" y="104"/>
                  </a:cubicBezTo>
                  <a:cubicBezTo>
                    <a:pt x="4" y="106"/>
                    <a:pt x="4" y="111"/>
                    <a:pt x="7" y="114"/>
                  </a:cubicBezTo>
                  <a:cubicBezTo>
                    <a:pt x="14" y="121"/>
                    <a:pt x="14" y="121"/>
                    <a:pt x="14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5"/>
                    <a:pt x="7" y="135"/>
                  </a:cubicBezTo>
                  <a:cubicBezTo>
                    <a:pt x="14" y="135"/>
                    <a:pt x="14" y="135"/>
                    <a:pt x="14" y="135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4" y="145"/>
                    <a:pt x="4" y="150"/>
                    <a:pt x="7" y="152"/>
                  </a:cubicBezTo>
                  <a:cubicBezTo>
                    <a:pt x="8" y="154"/>
                    <a:pt x="10" y="155"/>
                    <a:pt x="12" y="155"/>
                  </a:cubicBezTo>
                  <a:cubicBezTo>
                    <a:pt x="14" y="155"/>
                    <a:pt x="16" y="154"/>
                    <a:pt x="17" y="152"/>
                  </a:cubicBezTo>
                  <a:cubicBezTo>
                    <a:pt x="34" y="135"/>
                    <a:pt x="34" y="135"/>
                    <a:pt x="34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3" y="145"/>
                    <a:pt x="43" y="150"/>
                    <a:pt x="46" y="152"/>
                  </a:cubicBezTo>
                  <a:cubicBezTo>
                    <a:pt x="47" y="154"/>
                    <a:pt x="49" y="155"/>
                    <a:pt x="51" y="155"/>
                  </a:cubicBezTo>
                  <a:cubicBezTo>
                    <a:pt x="53" y="155"/>
                    <a:pt x="54" y="154"/>
                    <a:pt x="56" y="152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111" y="135"/>
                    <a:pt x="111" y="135"/>
                    <a:pt x="111" y="135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32" y="184"/>
                    <a:pt x="29" y="187"/>
                    <a:pt x="29" y="191"/>
                  </a:cubicBezTo>
                  <a:cubicBezTo>
                    <a:pt x="29" y="195"/>
                    <a:pt x="32" y="198"/>
                    <a:pt x="36" y="198"/>
                  </a:cubicBezTo>
                  <a:cubicBezTo>
                    <a:pt x="48" y="198"/>
                    <a:pt x="48" y="198"/>
                    <a:pt x="48" y="198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33" y="213"/>
                    <a:pt x="33" y="217"/>
                    <a:pt x="36" y="220"/>
                  </a:cubicBezTo>
                  <a:cubicBezTo>
                    <a:pt x="37" y="221"/>
                    <a:pt x="39" y="222"/>
                    <a:pt x="41" y="222"/>
                  </a:cubicBezTo>
                  <a:cubicBezTo>
                    <a:pt x="43" y="222"/>
                    <a:pt x="45" y="221"/>
                    <a:pt x="46" y="220"/>
                  </a:cubicBezTo>
                  <a:cubicBezTo>
                    <a:pt x="58" y="208"/>
                    <a:pt x="58" y="208"/>
                    <a:pt x="58" y="208"/>
                  </a:cubicBezTo>
                  <a:cubicBezTo>
                    <a:pt x="58" y="220"/>
                    <a:pt x="58" y="220"/>
                    <a:pt x="58" y="220"/>
                  </a:cubicBezTo>
                  <a:cubicBezTo>
                    <a:pt x="58" y="224"/>
                    <a:pt x="61" y="227"/>
                    <a:pt x="65" y="227"/>
                  </a:cubicBezTo>
                  <a:cubicBezTo>
                    <a:pt x="69" y="227"/>
                    <a:pt x="72" y="224"/>
                    <a:pt x="72" y="220"/>
                  </a:cubicBezTo>
                  <a:cubicBezTo>
                    <a:pt x="72" y="194"/>
                    <a:pt x="72" y="194"/>
                    <a:pt x="72" y="194"/>
                  </a:cubicBezTo>
                  <a:cubicBezTo>
                    <a:pt x="121" y="146"/>
                    <a:pt x="121" y="146"/>
                    <a:pt x="121" y="146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1" y="203"/>
                    <a:pt x="101" y="208"/>
                    <a:pt x="104" y="210"/>
                  </a:cubicBezTo>
                  <a:cubicBezTo>
                    <a:pt x="105" y="212"/>
                    <a:pt x="107" y="213"/>
                    <a:pt x="109" y="213"/>
                  </a:cubicBezTo>
                  <a:cubicBezTo>
                    <a:pt x="111" y="213"/>
                    <a:pt x="112" y="212"/>
                    <a:pt x="114" y="210"/>
                  </a:cubicBezTo>
                  <a:cubicBezTo>
                    <a:pt x="121" y="203"/>
                    <a:pt x="121" y="203"/>
                    <a:pt x="121" y="203"/>
                  </a:cubicBezTo>
                  <a:cubicBezTo>
                    <a:pt x="121" y="222"/>
                    <a:pt x="121" y="222"/>
                    <a:pt x="121" y="222"/>
                  </a:cubicBezTo>
                  <a:cubicBezTo>
                    <a:pt x="104" y="239"/>
                    <a:pt x="104" y="239"/>
                    <a:pt x="104" y="239"/>
                  </a:cubicBezTo>
                  <a:cubicBezTo>
                    <a:pt x="101" y="242"/>
                    <a:pt x="101" y="246"/>
                    <a:pt x="104" y="249"/>
                  </a:cubicBezTo>
                  <a:cubicBezTo>
                    <a:pt x="105" y="250"/>
                    <a:pt x="107" y="251"/>
                    <a:pt x="109" y="251"/>
                  </a:cubicBezTo>
                  <a:cubicBezTo>
                    <a:pt x="111" y="251"/>
                    <a:pt x="112" y="250"/>
                    <a:pt x="114" y="249"/>
                  </a:cubicBezTo>
                  <a:cubicBezTo>
                    <a:pt x="121" y="242"/>
                    <a:pt x="121" y="242"/>
                    <a:pt x="121" y="242"/>
                  </a:cubicBezTo>
                  <a:cubicBezTo>
                    <a:pt x="121" y="249"/>
                    <a:pt x="121" y="249"/>
                    <a:pt x="121" y="249"/>
                  </a:cubicBezTo>
                  <a:cubicBezTo>
                    <a:pt x="121" y="253"/>
                    <a:pt x="124" y="256"/>
                    <a:pt x="128" y="256"/>
                  </a:cubicBezTo>
                  <a:cubicBezTo>
                    <a:pt x="132" y="256"/>
                    <a:pt x="135" y="253"/>
                    <a:pt x="135" y="249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42" y="249"/>
                    <a:pt x="142" y="249"/>
                    <a:pt x="142" y="249"/>
                  </a:cubicBezTo>
                  <a:cubicBezTo>
                    <a:pt x="144" y="250"/>
                    <a:pt x="145" y="251"/>
                    <a:pt x="147" y="251"/>
                  </a:cubicBezTo>
                  <a:cubicBezTo>
                    <a:pt x="149" y="251"/>
                    <a:pt x="151" y="250"/>
                    <a:pt x="152" y="249"/>
                  </a:cubicBezTo>
                  <a:cubicBezTo>
                    <a:pt x="155" y="246"/>
                    <a:pt x="155" y="242"/>
                    <a:pt x="152" y="239"/>
                  </a:cubicBezTo>
                  <a:cubicBezTo>
                    <a:pt x="135" y="222"/>
                    <a:pt x="135" y="222"/>
                    <a:pt x="135" y="222"/>
                  </a:cubicBezTo>
                  <a:cubicBezTo>
                    <a:pt x="135" y="203"/>
                    <a:pt x="135" y="203"/>
                    <a:pt x="135" y="203"/>
                  </a:cubicBezTo>
                  <a:cubicBezTo>
                    <a:pt x="142" y="210"/>
                    <a:pt x="142" y="210"/>
                    <a:pt x="142" y="210"/>
                  </a:cubicBezTo>
                  <a:cubicBezTo>
                    <a:pt x="144" y="212"/>
                    <a:pt x="145" y="213"/>
                    <a:pt x="147" y="213"/>
                  </a:cubicBezTo>
                  <a:cubicBezTo>
                    <a:pt x="149" y="213"/>
                    <a:pt x="151" y="212"/>
                    <a:pt x="152" y="210"/>
                  </a:cubicBezTo>
                  <a:cubicBezTo>
                    <a:pt x="155" y="208"/>
                    <a:pt x="155" y="203"/>
                    <a:pt x="152" y="200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35" y="146"/>
                    <a:pt x="135" y="146"/>
                    <a:pt x="135" y="146"/>
                  </a:cubicBezTo>
                  <a:cubicBezTo>
                    <a:pt x="184" y="194"/>
                    <a:pt x="184" y="194"/>
                    <a:pt x="184" y="194"/>
                  </a:cubicBezTo>
                  <a:cubicBezTo>
                    <a:pt x="184" y="220"/>
                    <a:pt x="184" y="220"/>
                    <a:pt x="184" y="220"/>
                  </a:cubicBezTo>
                  <a:cubicBezTo>
                    <a:pt x="184" y="224"/>
                    <a:pt x="187" y="227"/>
                    <a:pt x="191" y="227"/>
                  </a:cubicBezTo>
                  <a:cubicBezTo>
                    <a:pt x="195" y="227"/>
                    <a:pt x="198" y="224"/>
                    <a:pt x="198" y="220"/>
                  </a:cubicBezTo>
                  <a:cubicBezTo>
                    <a:pt x="198" y="208"/>
                    <a:pt x="198" y="208"/>
                    <a:pt x="198" y="208"/>
                  </a:cubicBezTo>
                  <a:cubicBezTo>
                    <a:pt x="210" y="220"/>
                    <a:pt x="210" y="220"/>
                    <a:pt x="210" y="220"/>
                  </a:cubicBezTo>
                  <a:cubicBezTo>
                    <a:pt x="211" y="221"/>
                    <a:pt x="213" y="222"/>
                    <a:pt x="215" y="222"/>
                  </a:cubicBezTo>
                  <a:cubicBezTo>
                    <a:pt x="217" y="222"/>
                    <a:pt x="219" y="221"/>
                    <a:pt x="220" y="220"/>
                  </a:cubicBezTo>
                  <a:cubicBezTo>
                    <a:pt x="223" y="217"/>
                    <a:pt x="223" y="213"/>
                    <a:pt x="220" y="210"/>
                  </a:cubicBezTo>
                  <a:cubicBezTo>
                    <a:pt x="208" y="198"/>
                    <a:pt x="208" y="198"/>
                    <a:pt x="208" y="198"/>
                  </a:cubicBezTo>
                  <a:cubicBezTo>
                    <a:pt x="220" y="198"/>
                    <a:pt x="220" y="198"/>
                    <a:pt x="220" y="198"/>
                  </a:cubicBezTo>
                  <a:cubicBezTo>
                    <a:pt x="224" y="198"/>
                    <a:pt x="227" y="195"/>
                    <a:pt x="227" y="191"/>
                  </a:cubicBezTo>
                  <a:cubicBezTo>
                    <a:pt x="227" y="187"/>
                    <a:pt x="224" y="184"/>
                    <a:pt x="220" y="184"/>
                  </a:cubicBezTo>
                  <a:cubicBezTo>
                    <a:pt x="194" y="184"/>
                    <a:pt x="194" y="184"/>
                    <a:pt x="194" y="184"/>
                  </a:cubicBezTo>
                  <a:cubicBezTo>
                    <a:pt x="146" y="135"/>
                    <a:pt x="146" y="135"/>
                    <a:pt x="146" y="135"/>
                  </a:cubicBezTo>
                  <a:cubicBezTo>
                    <a:pt x="183" y="135"/>
                    <a:pt x="183" y="135"/>
                    <a:pt x="183" y="135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02" y="154"/>
                    <a:pt x="203" y="155"/>
                    <a:pt x="205" y="155"/>
                  </a:cubicBezTo>
                  <a:cubicBezTo>
                    <a:pt x="207" y="155"/>
                    <a:pt x="209" y="154"/>
                    <a:pt x="210" y="152"/>
                  </a:cubicBezTo>
                  <a:cubicBezTo>
                    <a:pt x="213" y="150"/>
                    <a:pt x="213" y="145"/>
                    <a:pt x="210" y="142"/>
                  </a:cubicBezTo>
                  <a:cubicBezTo>
                    <a:pt x="203" y="135"/>
                    <a:pt x="203" y="135"/>
                    <a:pt x="203" y="135"/>
                  </a:cubicBezTo>
                  <a:cubicBezTo>
                    <a:pt x="222" y="135"/>
                    <a:pt x="222" y="135"/>
                    <a:pt x="222" y="135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54"/>
                    <a:pt x="242" y="155"/>
                    <a:pt x="244" y="155"/>
                  </a:cubicBezTo>
                  <a:cubicBezTo>
                    <a:pt x="246" y="155"/>
                    <a:pt x="248" y="154"/>
                    <a:pt x="249" y="152"/>
                  </a:cubicBezTo>
                  <a:cubicBezTo>
                    <a:pt x="252" y="150"/>
                    <a:pt x="252" y="145"/>
                    <a:pt x="249" y="142"/>
                  </a:cubicBezTo>
                  <a:cubicBezTo>
                    <a:pt x="242" y="135"/>
                    <a:pt x="242" y="135"/>
                    <a:pt x="242" y="135"/>
                  </a:cubicBezTo>
                  <a:cubicBezTo>
                    <a:pt x="249" y="135"/>
                    <a:pt x="249" y="135"/>
                    <a:pt x="249" y="135"/>
                  </a:cubicBezTo>
                  <a:cubicBezTo>
                    <a:pt x="253" y="135"/>
                    <a:pt x="256" y="132"/>
                    <a:pt x="256" y="1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文本框 33"/>
            <p:cNvSpPr txBox="1"/>
            <p:nvPr/>
          </p:nvSpPr>
          <p:spPr>
            <a:xfrm>
              <a:off x="3285039" y="2327291"/>
              <a:ext cx="1777276" cy="242864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文本框 42"/>
            <p:cNvSpPr txBox="1"/>
            <p:nvPr/>
          </p:nvSpPr>
          <p:spPr>
            <a:xfrm>
              <a:off x="3285039" y="3643112"/>
              <a:ext cx="1777276" cy="242864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43"/>
            <p:cNvSpPr txBox="1"/>
            <p:nvPr/>
          </p:nvSpPr>
          <p:spPr>
            <a:xfrm>
              <a:off x="3285039" y="4763623"/>
              <a:ext cx="1777276" cy="242864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 lnSpcReduction="10000"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文本框 44"/>
            <p:cNvSpPr txBox="1"/>
            <p:nvPr/>
          </p:nvSpPr>
          <p:spPr>
            <a:xfrm>
              <a:off x="5052524" y="4603253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lnSpcReduction="10000"/>
            </a:bodyPr>
            <a:lstStyle/>
            <a:p>
              <a:r>
                <a:rPr lang="zh-CN" altLang="en-US" sz="1600" b="1">
                  <a:solidFill>
                    <a:schemeClr val="accent3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accent3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45"/>
            <p:cNvSpPr txBox="1"/>
            <p:nvPr/>
          </p:nvSpPr>
          <p:spPr>
            <a:xfrm>
              <a:off x="5052524" y="4846117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点击此处编辑内容点击此处编辑内容 点击此处编辑内容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文本框 46"/>
            <p:cNvSpPr txBox="1"/>
            <p:nvPr/>
          </p:nvSpPr>
          <p:spPr>
            <a:xfrm>
              <a:off x="5561141" y="3482928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lnSpcReduction="10000"/>
            </a:bodyPr>
            <a:lstStyle/>
            <a:p>
              <a:r>
                <a:rPr lang="zh-CN" altLang="en-US" sz="1600" b="1">
                  <a:solidFill>
                    <a:schemeClr val="accent2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47"/>
            <p:cNvSpPr txBox="1"/>
            <p:nvPr/>
          </p:nvSpPr>
          <p:spPr>
            <a:xfrm>
              <a:off x="5561141" y="3725792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点击此处编辑内容点击此处编辑内容 点击此处编辑内容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4" name="文本框 48"/>
            <p:cNvSpPr txBox="1"/>
            <p:nvPr/>
          </p:nvSpPr>
          <p:spPr>
            <a:xfrm>
              <a:off x="5944650" y="2167107"/>
              <a:ext cx="3962574" cy="242864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lnSpcReduction="10000"/>
            </a:bodyPr>
            <a:lstStyle/>
            <a:p>
              <a:r>
                <a:rPr lang="zh-CN" altLang="en-US" sz="1600" b="1">
                  <a:solidFill>
                    <a:schemeClr val="accent1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单击编辑标题</a:t>
              </a:r>
              <a:endParaRPr lang="zh-CN" altLang="en-US" sz="1600" b="1" dirty="0">
                <a:solidFill>
                  <a:schemeClr val="accent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49"/>
            <p:cNvSpPr txBox="1"/>
            <p:nvPr/>
          </p:nvSpPr>
          <p:spPr>
            <a:xfrm>
              <a:off x="5944650" y="2409971"/>
              <a:ext cx="3962574" cy="320368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050">
                  <a:solidFill>
                    <a:schemeClr val="dk1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点击此处编辑内容点击此处编辑内容 点击此处编辑内容</a:t>
              </a:r>
              <a:endParaRPr lang="zh-CN" altLang="en-US" sz="1050" dirty="0">
                <a:solidFill>
                  <a:schemeClr val="dk1">
                    <a:lumMod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flipH="1">
            <a:off x="8218806" y="130909"/>
            <a:ext cx="1456687" cy="1122898"/>
            <a:chOff x="1168768" y="2772092"/>
            <a:chExt cx="1704355" cy="1313815"/>
          </a:xfrm>
        </p:grpSpPr>
        <p:sp>
          <p:nvSpPr>
            <p:cNvPr id="45" name="菱形 44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菱形 46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16506" y="130909"/>
            <a:ext cx="1456687" cy="1122898"/>
            <a:chOff x="1168768" y="2772092"/>
            <a:chExt cx="1704355" cy="1313815"/>
          </a:xfrm>
        </p:grpSpPr>
        <p:sp>
          <p:nvSpPr>
            <p:cNvPr id="13" name="菱形 12"/>
            <p:cNvSpPr/>
            <p:nvPr/>
          </p:nvSpPr>
          <p:spPr>
            <a:xfrm>
              <a:off x="1168768" y="2772092"/>
              <a:ext cx="1306041" cy="1313815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27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菱形 13"/>
            <p:cNvSpPr/>
            <p:nvPr/>
          </p:nvSpPr>
          <p:spPr>
            <a:xfrm>
              <a:off x="2076495" y="3028315"/>
              <a:ext cx="796628" cy="801370"/>
            </a:xfrm>
            <a:prstGeom prst="diamond">
              <a:avLst/>
            </a:prstGeom>
            <a:noFill/>
            <a:ln>
              <a:solidFill>
                <a:schemeClr val="accent1">
                  <a:shade val="50000"/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930930" y="307637"/>
            <a:ext cx="4330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latin typeface="微软雅黑" panose="020B0503020204020204" charset="-122"/>
                <a:ea typeface="微软雅黑" panose="020B0503020204020204" charset="-122"/>
              </a:rPr>
              <a:t>选题背景与意义</a:t>
            </a:r>
            <a:endParaRPr lang="zh-CN" altLang="en-US" sz="4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40e7d3d7-aeb4-46aa-be5b-c069db96444b"/>
          <p:cNvGrpSpPr>
            <a:grpSpLocks noChangeAspect="1"/>
          </p:cNvGrpSpPr>
          <p:nvPr/>
        </p:nvGrpSpPr>
        <p:grpSpPr>
          <a:xfrm>
            <a:off x="719670" y="1268762"/>
            <a:ext cx="10753194" cy="4839823"/>
            <a:chOff x="719669" y="1268762"/>
            <a:chExt cx="10753196" cy="4839824"/>
          </a:xfrm>
        </p:grpSpPr>
        <p:grpSp>
          <p:nvGrpSpPr>
            <p:cNvPr id="10" name="Group 1"/>
            <p:cNvGrpSpPr/>
            <p:nvPr/>
          </p:nvGrpSpPr>
          <p:grpSpPr>
            <a:xfrm>
              <a:off x="4664030" y="1268762"/>
              <a:ext cx="2863942" cy="4839824"/>
              <a:chOff x="4664029" y="1268760"/>
              <a:chExt cx="2863942" cy="4839824"/>
            </a:xfrm>
          </p:grpSpPr>
          <p:grpSp>
            <p:nvGrpSpPr>
              <p:cNvPr id="60" name="Group 4"/>
              <p:cNvGrpSpPr/>
              <p:nvPr/>
            </p:nvGrpSpPr>
            <p:grpSpPr>
              <a:xfrm>
                <a:off x="4664029" y="1656040"/>
                <a:ext cx="810434" cy="4444889"/>
                <a:chOff x="2821032" y="55572"/>
                <a:chExt cx="1024606" cy="5619533"/>
              </a:xfrm>
            </p:grpSpPr>
            <p:sp>
              <p:nvSpPr>
                <p:cNvPr id="97" name="Freeform: Shape 5"/>
                <p:cNvSpPr/>
                <p:nvPr/>
              </p:nvSpPr>
              <p:spPr>
                <a:xfrm>
                  <a:off x="3403520" y="55572"/>
                  <a:ext cx="442118" cy="2858166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118" h="2858166">
                      <a:moveTo>
                        <a:pt x="442118" y="0"/>
                      </a:moveTo>
                      <a:lnTo>
                        <a:pt x="442118" y="2858166"/>
                      </a:lnTo>
                      <a:lnTo>
                        <a:pt x="754" y="2858166"/>
                      </a:lnTo>
                      <a:lnTo>
                        <a:pt x="0" y="44209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98" name="Group 6"/>
                <p:cNvGrpSpPr/>
                <p:nvPr/>
              </p:nvGrpSpPr>
              <p:grpSpPr>
                <a:xfrm>
                  <a:off x="2825078" y="3288885"/>
                  <a:ext cx="739137" cy="2386220"/>
                  <a:chOff x="3243263" y="1661479"/>
                  <a:chExt cx="1125538" cy="4685346"/>
                </a:xfrm>
              </p:grpSpPr>
              <p:sp>
                <p:nvSpPr>
                  <p:cNvPr id="100" name="Freeform: Shape 8"/>
                  <p:cNvSpPr/>
                  <p:nvPr/>
                </p:nvSpPr>
                <p:spPr bwMode="auto">
                  <a:xfrm>
                    <a:off x="3243263" y="4722813"/>
                    <a:ext cx="1125538" cy="16240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09" h="1023">
                        <a:moveTo>
                          <a:pt x="709" y="161"/>
                        </a:moveTo>
                        <a:lnTo>
                          <a:pt x="356" y="1023"/>
                        </a:lnTo>
                        <a:lnTo>
                          <a:pt x="0" y="161"/>
                        </a:lnTo>
                        <a:lnTo>
                          <a:pt x="0" y="0"/>
                        </a:lnTo>
                        <a:lnTo>
                          <a:pt x="709" y="0"/>
                        </a:lnTo>
                        <a:lnTo>
                          <a:pt x="709" y="161"/>
                        </a:lnTo>
                        <a:close/>
                      </a:path>
                    </a:pathLst>
                  </a:custGeom>
                  <a:solidFill>
                    <a:srgbClr val="DDBDA3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1" name="Freeform: Shape 9"/>
                  <p:cNvSpPr/>
                  <p:nvPr/>
                </p:nvSpPr>
                <p:spPr bwMode="auto">
                  <a:xfrm>
                    <a:off x="3243263" y="1661479"/>
                    <a:ext cx="374651" cy="34566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6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2" name="Freeform: Shape 10"/>
                  <p:cNvSpPr/>
                  <p:nvPr/>
                </p:nvSpPr>
                <p:spPr bwMode="auto">
                  <a:xfrm>
                    <a:off x="3617914" y="1661479"/>
                    <a:ext cx="376238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3" name="Freeform: Shape 11"/>
                  <p:cNvSpPr/>
                  <p:nvPr/>
                </p:nvSpPr>
                <p:spPr bwMode="auto">
                  <a:xfrm>
                    <a:off x="3994150" y="1661479"/>
                    <a:ext cx="374651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5" y="713"/>
                          <a:pt x="35" y="713"/>
                          <a:pt x="35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3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4" name="Freeform: Shape 12"/>
                  <p:cNvSpPr/>
                  <p:nvPr/>
                </p:nvSpPr>
                <p:spPr bwMode="auto">
                  <a:xfrm>
                    <a:off x="3243263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6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5" name="Freeform: Shape 13"/>
                  <p:cNvSpPr/>
                  <p:nvPr/>
                </p:nvSpPr>
                <p:spPr bwMode="auto">
                  <a:xfrm>
                    <a:off x="3617913" y="4445000"/>
                    <a:ext cx="376238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6" name="Freeform: Shape 14"/>
                  <p:cNvSpPr/>
                  <p:nvPr/>
                </p:nvSpPr>
                <p:spPr bwMode="auto">
                  <a:xfrm>
                    <a:off x="3994151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5" y="174"/>
                          <a:pt x="35" y="174"/>
                          <a:pt x="35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3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07" name="Freeform: Shape 15"/>
                  <p:cNvSpPr/>
                  <p:nvPr/>
                </p:nvSpPr>
                <p:spPr bwMode="auto">
                  <a:xfrm>
                    <a:off x="3614738" y="5854700"/>
                    <a:ext cx="385763" cy="49212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131">
                        <a:moveTo>
                          <a:pt x="51" y="0"/>
                        </a:moveTo>
                        <a:cubicBezTo>
                          <a:pt x="33" y="0"/>
                          <a:pt x="16" y="2"/>
                          <a:pt x="0" y="6"/>
                        </a:cubicBezTo>
                        <a:cubicBezTo>
                          <a:pt x="51" y="131"/>
                          <a:pt x="51" y="131"/>
                          <a:pt x="51" y="131"/>
                        </a:cubicBezTo>
                        <a:cubicBezTo>
                          <a:pt x="102" y="6"/>
                          <a:pt x="102" y="6"/>
                          <a:pt x="102" y="6"/>
                        </a:cubicBezTo>
                        <a:cubicBezTo>
                          <a:pt x="85" y="2"/>
                          <a:pt x="68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99" name="Freeform: Shape 7"/>
                <p:cNvSpPr/>
                <p:nvPr/>
              </p:nvSpPr>
              <p:spPr>
                <a:xfrm>
                  <a:off x="2821032" y="2904063"/>
                  <a:ext cx="1024606" cy="394498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  <a:gd name="connsiteX4" fmla="*/ 2318 h 2362"/>
                    <a:gd name="connsiteY4" fmla="*/ 2318 h 2362"/>
                    <a:gd name="connsiteX5" fmla="*/ 2318 h 2362"/>
                    <a:gd name="connsiteY5" fmla="*/ 2318 h 2362"/>
                    <a:gd name="connsiteX6" fmla="*/ 2318 h 2362"/>
                    <a:gd name="connsiteY6" fmla="*/ 2318 h 2362"/>
                    <a:gd name="connsiteX7" fmla="*/ 2318 h 2362"/>
                    <a:gd name="connsiteY7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4606" h="394498">
                      <a:moveTo>
                        <a:pt x="583250" y="0"/>
                      </a:moveTo>
                      <a:lnTo>
                        <a:pt x="1024606" y="0"/>
                      </a:lnTo>
                      <a:lnTo>
                        <a:pt x="1024606" y="15312"/>
                      </a:lnTo>
                      <a:cubicBezTo>
                        <a:pt x="1024606" y="15312"/>
                        <a:pt x="1016263" y="15312"/>
                        <a:pt x="1016263" y="15312"/>
                      </a:cubicBezTo>
                      <a:lnTo>
                        <a:pt x="733496" y="394498"/>
                      </a:lnTo>
                      <a:lnTo>
                        <a:pt x="0" y="394498"/>
                      </a:lnTo>
                      <a:lnTo>
                        <a:pt x="582488" y="4232"/>
                      </a:lnTo>
                      <a:lnTo>
                        <a:pt x="583251" y="423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1" name="Group 16"/>
              <p:cNvGrpSpPr/>
              <p:nvPr/>
            </p:nvGrpSpPr>
            <p:grpSpPr>
              <a:xfrm>
                <a:off x="5424027" y="1288477"/>
                <a:ext cx="588535" cy="4812453"/>
                <a:chOff x="3781881" y="-409127"/>
                <a:chExt cx="744067" cy="6084232"/>
              </a:xfrm>
            </p:grpSpPr>
            <p:sp>
              <p:nvSpPr>
                <p:cNvPr id="86" name="Freeform: Shape 17"/>
                <p:cNvSpPr/>
                <p:nvPr/>
              </p:nvSpPr>
              <p:spPr>
                <a:xfrm>
                  <a:off x="4076403" y="-409127"/>
                  <a:ext cx="447081" cy="3322865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081" h="3322865">
                      <a:moveTo>
                        <a:pt x="447081" y="0"/>
                      </a:moveTo>
                      <a:lnTo>
                        <a:pt x="447081" y="3322865"/>
                      </a:lnTo>
                      <a:lnTo>
                        <a:pt x="0" y="3322865"/>
                      </a:lnTo>
                      <a:lnTo>
                        <a:pt x="0" y="44173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87" name="Group 18"/>
                <p:cNvGrpSpPr/>
                <p:nvPr/>
              </p:nvGrpSpPr>
              <p:grpSpPr>
                <a:xfrm>
                  <a:off x="3784347" y="3288885"/>
                  <a:ext cx="739137" cy="2386220"/>
                  <a:chOff x="3243263" y="1661479"/>
                  <a:chExt cx="1125538" cy="4685346"/>
                </a:xfrm>
              </p:grpSpPr>
              <p:sp>
                <p:nvSpPr>
                  <p:cNvPr id="89" name="Freeform: Shape 20"/>
                  <p:cNvSpPr/>
                  <p:nvPr/>
                </p:nvSpPr>
                <p:spPr bwMode="auto">
                  <a:xfrm>
                    <a:off x="3243263" y="4722813"/>
                    <a:ext cx="1125538" cy="16240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09" h="1023">
                        <a:moveTo>
                          <a:pt x="709" y="161"/>
                        </a:moveTo>
                        <a:lnTo>
                          <a:pt x="356" y="1023"/>
                        </a:lnTo>
                        <a:lnTo>
                          <a:pt x="0" y="161"/>
                        </a:lnTo>
                        <a:lnTo>
                          <a:pt x="0" y="0"/>
                        </a:lnTo>
                        <a:lnTo>
                          <a:pt x="709" y="0"/>
                        </a:lnTo>
                        <a:lnTo>
                          <a:pt x="709" y="161"/>
                        </a:lnTo>
                        <a:close/>
                      </a:path>
                    </a:pathLst>
                  </a:custGeom>
                  <a:solidFill>
                    <a:srgbClr val="DDBDA3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0" name="Freeform: Shape 21"/>
                  <p:cNvSpPr/>
                  <p:nvPr/>
                </p:nvSpPr>
                <p:spPr bwMode="auto">
                  <a:xfrm>
                    <a:off x="3243263" y="1661479"/>
                    <a:ext cx="374651" cy="34566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6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1" name="Freeform: Shape 22"/>
                  <p:cNvSpPr/>
                  <p:nvPr/>
                </p:nvSpPr>
                <p:spPr bwMode="auto">
                  <a:xfrm>
                    <a:off x="3617914" y="1661479"/>
                    <a:ext cx="376238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2" name="Freeform: Shape 23"/>
                  <p:cNvSpPr/>
                  <p:nvPr/>
                </p:nvSpPr>
                <p:spPr bwMode="auto">
                  <a:xfrm>
                    <a:off x="3994150" y="1661479"/>
                    <a:ext cx="374651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5" y="713"/>
                          <a:pt x="35" y="713"/>
                          <a:pt x="35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3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3" name="Freeform: Shape 24"/>
                  <p:cNvSpPr/>
                  <p:nvPr/>
                </p:nvSpPr>
                <p:spPr bwMode="auto">
                  <a:xfrm>
                    <a:off x="3243263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6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4" name="Freeform: Shape 25"/>
                  <p:cNvSpPr/>
                  <p:nvPr/>
                </p:nvSpPr>
                <p:spPr bwMode="auto">
                  <a:xfrm>
                    <a:off x="3617913" y="4445000"/>
                    <a:ext cx="376238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5" name="Freeform: Shape 26"/>
                  <p:cNvSpPr/>
                  <p:nvPr/>
                </p:nvSpPr>
                <p:spPr bwMode="auto">
                  <a:xfrm>
                    <a:off x="3994151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5" y="174"/>
                          <a:pt x="35" y="174"/>
                          <a:pt x="35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3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6" name="Freeform: Shape 27"/>
                  <p:cNvSpPr/>
                  <p:nvPr/>
                </p:nvSpPr>
                <p:spPr bwMode="auto">
                  <a:xfrm>
                    <a:off x="3614738" y="5854700"/>
                    <a:ext cx="385763" cy="49212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131">
                        <a:moveTo>
                          <a:pt x="51" y="0"/>
                        </a:moveTo>
                        <a:cubicBezTo>
                          <a:pt x="33" y="0"/>
                          <a:pt x="16" y="2"/>
                          <a:pt x="0" y="6"/>
                        </a:cubicBezTo>
                        <a:cubicBezTo>
                          <a:pt x="51" y="131"/>
                          <a:pt x="51" y="131"/>
                          <a:pt x="51" y="131"/>
                        </a:cubicBezTo>
                        <a:cubicBezTo>
                          <a:pt x="102" y="6"/>
                          <a:pt x="102" y="6"/>
                          <a:pt x="102" y="6"/>
                        </a:cubicBezTo>
                        <a:cubicBezTo>
                          <a:pt x="85" y="2"/>
                          <a:pt x="68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88" name="Freeform: Shape 19"/>
                <p:cNvSpPr/>
                <p:nvPr/>
              </p:nvSpPr>
              <p:spPr>
                <a:xfrm>
                  <a:off x="3781881" y="2882462"/>
                  <a:ext cx="744067" cy="407175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  <a:gd name="connsiteX4" fmla="*/ 2318 h 2362"/>
                    <a:gd name="connsiteY4" fmla="*/ 2318 h 2362"/>
                    <a:gd name="connsiteX5" fmla="*/ 2318 h 2362"/>
                    <a:gd name="connsiteY5" fmla="*/ 2318 h 2362"/>
                    <a:gd name="connsiteX6" fmla="*/ 2318 h 2362"/>
                    <a:gd name="connsiteY6" fmla="*/ 2318 h 2362"/>
                    <a:gd name="connsiteX7" fmla="*/ 2318 h 2362"/>
                    <a:gd name="connsiteY7" fmla="*/ 2318 h 2362"/>
                    <a:gd name="connsiteX8" fmla="*/ 2318 h 2362"/>
                    <a:gd name="connsiteY8" fmla="*/ 2318 h 2362"/>
                    <a:gd name="connsiteX9" fmla="*/ 2318 h 2362"/>
                    <a:gd name="connsiteY9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4067" h="407175">
                      <a:moveTo>
                        <a:pt x="293195" y="0"/>
                      </a:moveTo>
                      <a:lnTo>
                        <a:pt x="740276" y="0"/>
                      </a:lnTo>
                      <a:lnTo>
                        <a:pt x="740276" y="16883"/>
                      </a:lnTo>
                      <a:lnTo>
                        <a:pt x="744033" y="406821"/>
                      </a:lnTo>
                      <a:cubicBezTo>
                        <a:pt x="744033" y="406821"/>
                        <a:pt x="744067" y="406821"/>
                        <a:pt x="744067" y="406821"/>
                      </a:cubicBezTo>
                      <a:lnTo>
                        <a:pt x="744067" y="407175"/>
                      </a:lnTo>
                      <a:lnTo>
                        <a:pt x="0" y="407175"/>
                      </a:lnTo>
                      <a:lnTo>
                        <a:pt x="0" y="406821"/>
                      </a:lnTo>
                      <a:lnTo>
                        <a:pt x="2413" y="406821"/>
                      </a:lnTo>
                      <a:lnTo>
                        <a:pt x="293195" y="16883"/>
                      </a:ln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2" name="Group 28"/>
              <p:cNvGrpSpPr/>
              <p:nvPr/>
            </p:nvGrpSpPr>
            <p:grpSpPr>
              <a:xfrm>
                <a:off x="6174966" y="1268760"/>
                <a:ext cx="588536" cy="4832171"/>
                <a:chOff x="4731262" y="-434054"/>
                <a:chExt cx="744067" cy="6109159"/>
              </a:xfrm>
            </p:grpSpPr>
            <p:grpSp>
              <p:nvGrpSpPr>
                <p:cNvPr id="75" name="Group 29"/>
                <p:cNvGrpSpPr/>
                <p:nvPr/>
              </p:nvGrpSpPr>
              <p:grpSpPr>
                <a:xfrm>
                  <a:off x="4736192" y="3288885"/>
                  <a:ext cx="739137" cy="2386220"/>
                  <a:chOff x="3243263" y="1661479"/>
                  <a:chExt cx="1125538" cy="4685346"/>
                </a:xfrm>
              </p:grpSpPr>
              <p:sp>
                <p:nvSpPr>
                  <p:cNvPr id="78" name="Freeform: Shape 32"/>
                  <p:cNvSpPr/>
                  <p:nvPr/>
                </p:nvSpPr>
                <p:spPr bwMode="auto">
                  <a:xfrm>
                    <a:off x="3243263" y="4722813"/>
                    <a:ext cx="1125538" cy="16240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09" h="1023">
                        <a:moveTo>
                          <a:pt x="709" y="161"/>
                        </a:moveTo>
                        <a:lnTo>
                          <a:pt x="356" y="1023"/>
                        </a:lnTo>
                        <a:lnTo>
                          <a:pt x="0" y="161"/>
                        </a:lnTo>
                        <a:lnTo>
                          <a:pt x="0" y="0"/>
                        </a:lnTo>
                        <a:lnTo>
                          <a:pt x="709" y="0"/>
                        </a:lnTo>
                        <a:lnTo>
                          <a:pt x="709" y="161"/>
                        </a:lnTo>
                        <a:close/>
                      </a:path>
                    </a:pathLst>
                  </a:custGeom>
                  <a:solidFill>
                    <a:srgbClr val="DDBDA3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9" name="Freeform: Shape 33"/>
                  <p:cNvSpPr/>
                  <p:nvPr/>
                </p:nvSpPr>
                <p:spPr bwMode="auto">
                  <a:xfrm>
                    <a:off x="3243263" y="1661479"/>
                    <a:ext cx="374651" cy="34566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6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0" name="Freeform: Shape 34"/>
                  <p:cNvSpPr/>
                  <p:nvPr/>
                </p:nvSpPr>
                <p:spPr bwMode="auto">
                  <a:xfrm>
                    <a:off x="3617914" y="1661479"/>
                    <a:ext cx="376238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1" name="Freeform: Shape 35"/>
                  <p:cNvSpPr/>
                  <p:nvPr/>
                </p:nvSpPr>
                <p:spPr bwMode="auto">
                  <a:xfrm>
                    <a:off x="3994150" y="1661479"/>
                    <a:ext cx="374651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5" y="713"/>
                          <a:pt x="35" y="713"/>
                          <a:pt x="35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3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2" name="Freeform: Shape 36"/>
                  <p:cNvSpPr/>
                  <p:nvPr/>
                </p:nvSpPr>
                <p:spPr bwMode="auto">
                  <a:xfrm>
                    <a:off x="3243263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6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3" name="Freeform: Shape 37"/>
                  <p:cNvSpPr/>
                  <p:nvPr/>
                </p:nvSpPr>
                <p:spPr bwMode="auto">
                  <a:xfrm>
                    <a:off x="3617913" y="4445000"/>
                    <a:ext cx="376238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4" name="Freeform: Shape 38"/>
                  <p:cNvSpPr/>
                  <p:nvPr/>
                </p:nvSpPr>
                <p:spPr bwMode="auto">
                  <a:xfrm>
                    <a:off x="3994151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5" y="174"/>
                          <a:pt x="35" y="174"/>
                          <a:pt x="35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3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85" name="Freeform: Shape 39"/>
                  <p:cNvSpPr/>
                  <p:nvPr/>
                </p:nvSpPr>
                <p:spPr bwMode="auto">
                  <a:xfrm>
                    <a:off x="3614738" y="5854700"/>
                    <a:ext cx="385763" cy="49212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131">
                        <a:moveTo>
                          <a:pt x="51" y="0"/>
                        </a:moveTo>
                        <a:cubicBezTo>
                          <a:pt x="33" y="0"/>
                          <a:pt x="16" y="2"/>
                          <a:pt x="0" y="6"/>
                        </a:cubicBezTo>
                        <a:cubicBezTo>
                          <a:pt x="51" y="131"/>
                          <a:pt x="51" y="131"/>
                          <a:pt x="51" y="131"/>
                        </a:cubicBezTo>
                        <a:cubicBezTo>
                          <a:pt x="102" y="6"/>
                          <a:pt x="102" y="6"/>
                          <a:pt x="102" y="6"/>
                        </a:cubicBezTo>
                        <a:cubicBezTo>
                          <a:pt x="85" y="2"/>
                          <a:pt x="68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76" name="Freeform: Shape 30"/>
                <p:cNvSpPr/>
                <p:nvPr/>
              </p:nvSpPr>
              <p:spPr>
                <a:xfrm flipH="1">
                  <a:off x="4731262" y="2882462"/>
                  <a:ext cx="744067" cy="407175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  <a:gd name="connsiteX4" fmla="*/ 2318 h 2362"/>
                    <a:gd name="connsiteY4" fmla="*/ 2318 h 2362"/>
                    <a:gd name="connsiteX5" fmla="*/ 2318 h 2362"/>
                    <a:gd name="connsiteY5" fmla="*/ 2318 h 2362"/>
                    <a:gd name="connsiteX6" fmla="*/ 2318 h 2362"/>
                    <a:gd name="connsiteY6" fmla="*/ 2318 h 2362"/>
                    <a:gd name="connsiteX7" fmla="*/ 2318 h 2362"/>
                    <a:gd name="connsiteY7" fmla="*/ 2318 h 2362"/>
                    <a:gd name="connsiteX8" fmla="*/ 2318 h 2362"/>
                    <a:gd name="connsiteY8" fmla="*/ 2318 h 2362"/>
                    <a:gd name="connsiteX9" fmla="*/ 2318 h 2362"/>
                    <a:gd name="connsiteY9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4067" h="407175">
                      <a:moveTo>
                        <a:pt x="293195" y="0"/>
                      </a:moveTo>
                      <a:lnTo>
                        <a:pt x="740276" y="0"/>
                      </a:lnTo>
                      <a:lnTo>
                        <a:pt x="740276" y="16883"/>
                      </a:lnTo>
                      <a:lnTo>
                        <a:pt x="744033" y="406821"/>
                      </a:lnTo>
                      <a:cubicBezTo>
                        <a:pt x="744033" y="406821"/>
                        <a:pt x="744067" y="406821"/>
                        <a:pt x="744067" y="406821"/>
                      </a:cubicBezTo>
                      <a:lnTo>
                        <a:pt x="744067" y="407175"/>
                      </a:lnTo>
                      <a:lnTo>
                        <a:pt x="0" y="407175"/>
                      </a:lnTo>
                      <a:lnTo>
                        <a:pt x="0" y="406821"/>
                      </a:lnTo>
                      <a:lnTo>
                        <a:pt x="2413" y="406821"/>
                      </a:lnTo>
                      <a:lnTo>
                        <a:pt x="293195" y="16883"/>
                      </a:ln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Freeform: Shape 31"/>
                <p:cNvSpPr/>
                <p:nvPr/>
              </p:nvSpPr>
              <p:spPr>
                <a:xfrm flipH="1">
                  <a:off x="4736192" y="-434054"/>
                  <a:ext cx="447081" cy="3322865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7081" h="3322865">
                      <a:moveTo>
                        <a:pt x="447081" y="0"/>
                      </a:moveTo>
                      <a:lnTo>
                        <a:pt x="447081" y="3322865"/>
                      </a:lnTo>
                      <a:lnTo>
                        <a:pt x="0" y="3322865"/>
                      </a:lnTo>
                      <a:lnTo>
                        <a:pt x="0" y="44173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3" name="Group 40"/>
              <p:cNvGrpSpPr/>
              <p:nvPr/>
            </p:nvGrpSpPr>
            <p:grpSpPr>
              <a:xfrm>
                <a:off x="6706556" y="1656039"/>
                <a:ext cx="821415" cy="4452545"/>
                <a:chOff x="5403333" y="55571"/>
                <a:chExt cx="1038489" cy="5629210"/>
              </a:xfrm>
            </p:grpSpPr>
            <p:grpSp>
              <p:nvGrpSpPr>
                <p:cNvPr id="64" name="Group 41"/>
                <p:cNvGrpSpPr/>
                <p:nvPr/>
              </p:nvGrpSpPr>
              <p:grpSpPr>
                <a:xfrm>
                  <a:off x="5685573" y="3298561"/>
                  <a:ext cx="739137" cy="2386220"/>
                  <a:chOff x="3243263" y="1661479"/>
                  <a:chExt cx="1125538" cy="4685346"/>
                </a:xfrm>
              </p:grpSpPr>
              <p:sp>
                <p:nvSpPr>
                  <p:cNvPr id="67" name="Freeform: Shape 44"/>
                  <p:cNvSpPr/>
                  <p:nvPr/>
                </p:nvSpPr>
                <p:spPr bwMode="auto">
                  <a:xfrm>
                    <a:off x="3243263" y="4722813"/>
                    <a:ext cx="1125538" cy="1624012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09" h="1023">
                        <a:moveTo>
                          <a:pt x="709" y="161"/>
                        </a:moveTo>
                        <a:lnTo>
                          <a:pt x="356" y="1023"/>
                        </a:lnTo>
                        <a:lnTo>
                          <a:pt x="0" y="161"/>
                        </a:lnTo>
                        <a:lnTo>
                          <a:pt x="0" y="0"/>
                        </a:lnTo>
                        <a:lnTo>
                          <a:pt x="709" y="0"/>
                        </a:lnTo>
                        <a:lnTo>
                          <a:pt x="709" y="161"/>
                        </a:lnTo>
                        <a:close/>
                      </a:path>
                    </a:pathLst>
                  </a:custGeom>
                  <a:solidFill>
                    <a:srgbClr val="DDBDA3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8" name="Freeform: Shape 45"/>
                  <p:cNvSpPr/>
                  <p:nvPr/>
                </p:nvSpPr>
                <p:spPr bwMode="auto">
                  <a:xfrm>
                    <a:off x="3243263" y="1661479"/>
                    <a:ext cx="374651" cy="3456623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6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69" name="Freeform: Shape 46"/>
                  <p:cNvSpPr/>
                  <p:nvPr/>
                </p:nvSpPr>
                <p:spPr bwMode="auto">
                  <a:xfrm>
                    <a:off x="3617914" y="1661479"/>
                    <a:ext cx="376238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4" y="713"/>
                          <a:pt x="34" y="713"/>
                          <a:pt x="34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2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0" name="Freeform: Shape 47"/>
                  <p:cNvSpPr/>
                  <p:nvPr/>
                </p:nvSpPr>
                <p:spPr bwMode="auto">
                  <a:xfrm>
                    <a:off x="3994150" y="1661479"/>
                    <a:ext cx="374651" cy="3456621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718">
                        <a:moveTo>
                          <a:pt x="0" y="0"/>
                        </a:moveTo>
                        <a:cubicBezTo>
                          <a:pt x="0" y="673"/>
                          <a:pt x="0" y="673"/>
                          <a:pt x="0" y="673"/>
                        </a:cubicBezTo>
                        <a:cubicBezTo>
                          <a:pt x="0" y="683"/>
                          <a:pt x="7" y="695"/>
                          <a:pt x="15" y="701"/>
                        </a:cubicBezTo>
                        <a:cubicBezTo>
                          <a:pt x="35" y="713"/>
                          <a:pt x="35" y="713"/>
                          <a:pt x="35" y="713"/>
                        </a:cubicBezTo>
                        <a:cubicBezTo>
                          <a:pt x="43" y="718"/>
                          <a:pt x="57" y="718"/>
                          <a:pt x="65" y="713"/>
                        </a:cubicBezTo>
                        <a:cubicBezTo>
                          <a:pt x="84" y="701"/>
                          <a:pt x="84" y="701"/>
                          <a:pt x="84" y="701"/>
                        </a:cubicBezTo>
                        <a:cubicBezTo>
                          <a:pt x="93" y="695"/>
                          <a:pt x="99" y="683"/>
                          <a:pt x="99" y="673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1" name="Freeform: Shape 48"/>
                  <p:cNvSpPr/>
                  <p:nvPr/>
                </p:nvSpPr>
                <p:spPr bwMode="auto">
                  <a:xfrm>
                    <a:off x="3243263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6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2" name="Freeform: Shape 49"/>
                  <p:cNvSpPr/>
                  <p:nvPr/>
                </p:nvSpPr>
                <p:spPr bwMode="auto">
                  <a:xfrm>
                    <a:off x="3617913" y="4445000"/>
                    <a:ext cx="376238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4" y="174"/>
                          <a:pt x="34" y="174"/>
                          <a:pt x="34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2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3" name="Freeform: Shape 50"/>
                  <p:cNvSpPr/>
                  <p:nvPr/>
                </p:nvSpPr>
                <p:spPr bwMode="auto">
                  <a:xfrm>
                    <a:off x="3994151" y="4445000"/>
                    <a:ext cx="374650" cy="673100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  <a:gd name="T10" fmla="*/ 2318 h 2362"/>
                      <a:gd name="T11" fmla="*/ 2318 h 2362"/>
                      <a:gd name="T12" fmla="*/ 2318 h 2362"/>
                      <a:gd name="T13" fmla="*/ 2318 h 2362"/>
                      <a:gd name="T14" fmla="*/ 2318 h 2362"/>
                      <a:gd name="T15" fmla="*/ 2318 h 2362"/>
                      <a:gd name="T16" fmla="*/ 2318 h 2362"/>
                      <a:gd name="T17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99" h="179">
                        <a:moveTo>
                          <a:pt x="0" y="0"/>
                        </a:moveTo>
                        <a:cubicBezTo>
                          <a:pt x="0" y="134"/>
                          <a:pt x="0" y="134"/>
                          <a:pt x="0" y="134"/>
                        </a:cubicBezTo>
                        <a:cubicBezTo>
                          <a:pt x="0" y="144"/>
                          <a:pt x="7" y="156"/>
                          <a:pt x="15" y="162"/>
                        </a:cubicBezTo>
                        <a:cubicBezTo>
                          <a:pt x="35" y="174"/>
                          <a:pt x="35" y="174"/>
                          <a:pt x="35" y="174"/>
                        </a:cubicBezTo>
                        <a:cubicBezTo>
                          <a:pt x="43" y="179"/>
                          <a:pt x="57" y="179"/>
                          <a:pt x="65" y="174"/>
                        </a:cubicBezTo>
                        <a:cubicBezTo>
                          <a:pt x="84" y="162"/>
                          <a:pt x="84" y="162"/>
                          <a:pt x="84" y="162"/>
                        </a:cubicBezTo>
                        <a:cubicBezTo>
                          <a:pt x="93" y="156"/>
                          <a:pt x="99" y="144"/>
                          <a:pt x="99" y="134"/>
                        </a:cubicBezTo>
                        <a:cubicBezTo>
                          <a:pt x="99" y="0"/>
                          <a:pt x="99" y="0"/>
                          <a:pt x="99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74" name="Freeform: Shape 51"/>
                  <p:cNvSpPr/>
                  <p:nvPr/>
                </p:nvSpPr>
                <p:spPr bwMode="auto">
                  <a:xfrm>
                    <a:off x="3614738" y="5854700"/>
                    <a:ext cx="385763" cy="492125"/>
                  </a:xfrm>
                  <a:custGeom>
                    <a:avLst/>
                    <a:gdLst>
                      <a:gd name="T0" fmla="*/ 2318 h 2362"/>
                      <a:gd name="T1" fmla="*/ 2318 h 2362"/>
                      <a:gd name="T2" fmla="*/ 2318 h 2362"/>
                      <a:gd name="T3" fmla="*/ 2318 h 2362"/>
                      <a:gd name="T4" fmla="*/ 2318 h 2362"/>
                      <a:gd name="T5" fmla="*/ 2318 h 2362"/>
                      <a:gd name="T6" fmla="*/ 2318 h 2362"/>
                      <a:gd name="T7" fmla="*/ 2318 h 2362"/>
                      <a:gd name="T8" fmla="*/ 2318 h 2362"/>
                      <a:gd name="T9" fmla="*/ 2318 h 2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2" h="131">
                        <a:moveTo>
                          <a:pt x="51" y="0"/>
                        </a:moveTo>
                        <a:cubicBezTo>
                          <a:pt x="33" y="0"/>
                          <a:pt x="16" y="2"/>
                          <a:pt x="0" y="6"/>
                        </a:cubicBezTo>
                        <a:cubicBezTo>
                          <a:pt x="51" y="131"/>
                          <a:pt x="51" y="131"/>
                          <a:pt x="51" y="131"/>
                        </a:cubicBezTo>
                        <a:cubicBezTo>
                          <a:pt x="102" y="6"/>
                          <a:pt x="102" y="6"/>
                          <a:pt x="102" y="6"/>
                        </a:cubicBezTo>
                        <a:cubicBezTo>
                          <a:pt x="85" y="2"/>
                          <a:pt x="68" y="0"/>
                          <a:pt x="51" y="0"/>
                        </a:cubicBezTo>
                        <a:close/>
                      </a:path>
                    </a:pathLst>
                  </a:custGeom>
                  <a:solidFill>
                    <a:srgbClr val="663300"/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sp>
              <p:nvSpPr>
                <p:cNvPr id="65" name="Freeform: Shape 42"/>
                <p:cNvSpPr/>
                <p:nvPr/>
              </p:nvSpPr>
              <p:spPr>
                <a:xfrm flipH="1">
                  <a:off x="5417216" y="2913738"/>
                  <a:ext cx="1024606" cy="394498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  <a:gd name="connsiteX4" fmla="*/ 2318 h 2362"/>
                    <a:gd name="connsiteY4" fmla="*/ 2318 h 2362"/>
                    <a:gd name="connsiteX5" fmla="*/ 2318 h 2362"/>
                    <a:gd name="connsiteY5" fmla="*/ 2318 h 2362"/>
                    <a:gd name="connsiteX6" fmla="*/ 2318 h 2362"/>
                    <a:gd name="connsiteY6" fmla="*/ 2318 h 2362"/>
                    <a:gd name="connsiteX7" fmla="*/ 2318 h 2362"/>
                    <a:gd name="connsiteY7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4606" h="394498">
                      <a:moveTo>
                        <a:pt x="583250" y="0"/>
                      </a:moveTo>
                      <a:lnTo>
                        <a:pt x="1024606" y="0"/>
                      </a:lnTo>
                      <a:lnTo>
                        <a:pt x="1024606" y="15312"/>
                      </a:lnTo>
                      <a:cubicBezTo>
                        <a:pt x="1024606" y="15312"/>
                        <a:pt x="1016263" y="15312"/>
                        <a:pt x="1016263" y="15312"/>
                      </a:cubicBezTo>
                      <a:lnTo>
                        <a:pt x="733496" y="394498"/>
                      </a:lnTo>
                      <a:lnTo>
                        <a:pt x="0" y="394498"/>
                      </a:lnTo>
                      <a:lnTo>
                        <a:pt x="582488" y="4232"/>
                      </a:lnTo>
                      <a:lnTo>
                        <a:pt x="583251" y="4232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Freeform: Shape 43"/>
                <p:cNvSpPr/>
                <p:nvPr/>
              </p:nvSpPr>
              <p:spPr>
                <a:xfrm flipH="1">
                  <a:off x="5403333" y="55571"/>
                  <a:ext cx="442118" cy="2858166"/>
                </a:xfrm>
                <a:custGeom>
                  <a:avLst/>
                  <a:gdLst>
                    <a:gd name="connsiteX0" fmla="*/ 2318 h 2362"/>
                    <a:gd name="connsiteY0" fmla="*/ 2318 h 2362"/>
                    <a:gd name="connsiteX1" fmla="*/ 2318 h 2362"/>
                    <a:gd name="connsiteY1" fmla="*/ 2318 h 2362"/>
                    <a:gd name="connsiteX2" fmla="*/ 2318 h 2362"/>
                    <a:gd name="connsiteY2" fmla="*/ 2318 h 2362"/>
                    <a:gd name="connsiteX3" fmla="*/ 2318 h 2362"/>
                    <a:gd name="connsiteY3" fmla="*/ 2318 h 2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2118" h="2858166">
                      <a:moveTo>
                        <a:pt x="442118" y="0"/>
                      </a:moveTo>
                      <a:lnTo>
                        <a:pt x="442118" y="2858166"/>
                      </a:lnTo>
                      <a:lnTo>
                        <a:pt x="754" y="2858166"/>
                      </a:lnTo>
                      <a:lnTo>
                        <a:pt x="0" y="44209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1" name="Group 52"/>
            <p:cNvGrpSpPr/>
            <p:nvPr/>
          </p:nvGrpSpPr>
          <p:grpSpPr>
            <a:xfrm>
              <a:off x="2085205" y="2361144"/>
              <a:ext cx="4286617" cy="1363699"/>
              <a:chOff x="2104342" y="2815365"/>
              <a:chExt cx="4286617" cy="1363699"/>
            </a:xfrm>
          </p:grpSpPr>
          <p:sp>
            <p:nvSpPr>
              <p:cNvPr id="58" name="Oval 53"/>
              <p:cNvSpPr/>
              <p:nvPr/>
            </p:nvSpPr>
            <p:spPr>
              <a:xfrm>
                <a:off x="2757941" y="2877577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9" name="Arc 54"/>
              <p:cNvSpPr/>
              <p:nvPr/>
            </p:nvSpPr>
            <p:spPr>
              <a:xfrm rot="152113" flipH="1">
                <a:off x="2104342" y="2815365"/>
                <a:ext cx="4286617" cy="1363699"/>
              </a:xfrm>
              <a:prstGeom prst="arc">
                <a:avLst/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5" name="Group 55"/>
            <p:cNvGrpSpPr/>
            <p:nvPr/>
          </p:nvGrpSpPr>
          <p:grpSpPr>
            <a:xfrm>
              <a:off x="1808785" y="2060317"/>
              <a:ext cx="816643" cy="816643"/>
              <a:chOff x="1871467" y="2541432"/>
              <a:chExt cx="816642" cy="816643"/>
            </a:xfrm>
          </p:grpSpPr>
          <p:sp>
            <p:nvSpPr>
              <p:cNvPr id="56" name="Oval 56"/>
              <p:cNvSpPr/>
              <p:nvPr/>
            </p:nvSpPr>
            <p:spPr>
              <a:xfrm>
                <a:off x="1871467" y="2541432"/>
                <a:ext cx="816642" cy="8166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7" name="Freeform: Shape 57"/>
              <p:cNvSpPr/>
              <p:nvPr/>
            </p:nvSpPr>
            <p:spPr bwMode="auto">
              <a:xfrm>
                <a:off x="2112377" y="2786950"/>
                <a:ext cx="378492" cy="37849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2">
                    <a:moveTo>
                      <a:pt x="16719" y="11484"/>
                    </a:moveTo>
                    <a:cubicBezTo>
                      <a:pt x="16972" y="11823"/>
                      <a:pt x="17102" y="12217"/>
                      <a:pt x="17111" y="12666"/>
                    </a:cubicBezTo>
                    <a:cubicBezTo>
                      <a:pt x="17118" y="13118"/>
                      <a:pt x="16986" y="13503"/>
                      <a:pt x="16719" y="13825"/>
                    </a:cubicBezTo>
                    <a:lnTo>
                      <a:pt x="10660" y="21039"/>
                    </a:lnTo>
                    <a:cubicBezTo>
                      <a:pt x="10393" y="21361"/>
                      <a:pt x="10061" y="21530"/>
                      <a:pt x="9664" y="21548"/>
                    </a:cubicBezTo>
                    <a:cubicBezTo>
                      <a:pt x="9270" y="21568"/>
                      <a:pt x="8950" y="21398"/>
                      <a:pt x="8704" y="21039"/>
                    </a:cubicBezTo>
                    <a:lnTo>
                      <a:pt x="991" y="10768"/>
                    </a:lnTo>
                    <a:cubicBezTo>
                      <a:pt x="721" y="10408"/>
                      <a:pt x="488" y="9960"/>
                      <a:pt x="293" y="9416"/>
                    </a:cubicBezTo>
                    <a:cubicBezTo>
                      <a:pt x="98" y="8878"/>
                      <a:pt x="0" y="8375"/>
                      <a:pt x="0" y="7918"/>
                    </a:cubicBezTo>
                    <a:lnTo>
                      <a:pt x="0" y="1668"/>
                    </a:lnTo>
                    <a:cubicBezTo>
                      <a:pt x="0" y="1216"/>
                      <a:pt x="134" y="825"/>
                      <a:pt x="401" y="497"/>
                    </a:cubicBezTo>
                    <a:cubicBezTo>
                      <a:pt x="671" y="166"/>
                      <a:pt x="1003" y="0"/>
                      <a:pt x="1392" y="0"/>
                    </a:cubicBezTo>
                    <a:lnTo>
                      <a:pt x="6619" y="0"/>
                    </a:lnTo>
                    <a:cubicBezTo>
                      <a:pt x="6811" y="0"/>
                      <a:pt x="7016" y="28"/>
                      <a:pt x="7237" y="83"/>
                    </a:cubicBezTo>
                    <a:cubicBezTo>
                      <a:pt x="7456" y="138"/>
                      <a:pt x="7677" y="224"/>
                      <a:pt x="7899" y="336"/>
                    </a:cubicBezTo>
                    <a:cubicBezTo>
                      <a:pt x="8120" y="451"/>
                      <a:pt x="8332" y="580"/>
                      <a:pt x="8524" y="724"/>
                    </a:cubicBezTo>
                    <a:cubicBezTo>
                      <a:pt x="8719" y="865"/>
                      <a:pt x="8880" y="1021"/>
                      <a:pt x="9005" y="1185"/>
                    </a:cubicBezTo>
                    <a:lnTo>
                      <a:pt x="16719" y="11484"/>
                    </a:lnTo>
                    <a:close/>
                    <a:moveTo>
                      <a:pt x="3603" y="5922"/>
                    </a:moveTo>
                    <a:cubicBezTo>
                      <a:pt x="3964" y="5922"/>
                      <a:pt x="4279" y="5761"/>
                      <a:pt x="4548" y="5441"/>
                    </a:cubicBezTo>
                    <a:cubicBezTo>
                      <a:pt x="4815" y="5116"/>
                      <a:pt x="4952" y="4740"/>
                      <a:pt x="4952" y="4311"/>
                    </a:cubicBezTo>
                    <a:cubicBezTo>
                      <a:pt x="4952" y="3862"/>
                      <a:pt x="4815" y="3477"/>
                      <a:pt x="4548" y="3160"/>
                    </a:cubicBezTo>
                    <a:cubicBezTo>
                      <a:pt x="4281" y="2844"/>
                      <a:pt x="3966" y="2686"/>
                      <a:pt x="3603" y="2686"/>
                    </a:cubicBezTo>
                    <a:cubicBezTo>
                      <a:pt x="3227" y="2686"/>
                      <a:pt x="2908" y="2844"/>
                      <a:pt x="2643" y="3160"/>
                    </a:cubicBezTo>
                    <a:cubicBezTo>
                      <a:pt x="2378" y="3477"/>
                      <a:pt x="2246" y="3862"/>
                      <a:pt x="2246" y="4311"/>
                    </a:cubicBezTo>
                    <a:cubicBezTo>
                      <a:pt x="2246" y="4739"/>
                      <a:pt x="2378" y="5116"/>
                      <a:pt x="2643" y="5441"/>
                    </a:cubicBezTo>
                    <a:cubicBezTo>
                      <a:pt x="2905" y="5761"/>
                      <a:pt x="3225" y="5922"/>
                      <a:pt x="3603" y="5922"/>
                    </a:cubicBezTo>
                    <a:moveTo>
                      <a:pt x="21198" y="11510"/>
                    </a:moveTo>
                    <a:cubicBezTo>
                      <a:pt x="21465" y="11852"/>
                      <a:pt x="21599" y="12252"/>
                      <a:pt x="21599" y="12709"/>
                    </a:cubicBezTo>
                    <a:cubicBezTo>
                      <a:pt x="21599" y="13167"/>
                      <a:pt x="21465" y="13558"/>
                      <a:pt x="21198" y="13880"/>
                    </a:cubicBezTo>
                    <a:lnTo>
                      <a:pt x="15163" y="21093"/>
                    </a:lnTo>
                    <a:cubicBezTo>
                      <a:pt x="14896" y="21415"/>
                      <a:pt x="14564" y="21582"/>
                      <a:pt x="14174" y="21591"/>
                    </a:cubicBezTo>
                    <a:cubicBezTo>
                      <a:pt x="13782" y="21600"/>
                      <a:pt x="13450" y="21433"/>
                      <a:pt x="13183" y="21093"/>
                    </a:cubicBezTo>
                    <a:lnTo>
                      <a:pt x="13044" y="20903"/>
                    </a:lnTo>
                    <a:lnTo>
                      <a:pt x="18963" y="13825"/>
                    </a:lnTo>
                    <a:cubicBezTo>
                      <a:pt x="19230" y="13503"/>
                      <a:pt x="19365" y="13118"/>
                      <a:pt x="19360" y="12660"/>
                    </a:cubicBezTo>
                    <a:cubicBezTo>
                      <a:pt x="19355" y="12206"/>
                      <a:pt x="19223" y="11812"/>
                      <a:pt x="18963" y="11484"/>
                    </a:cubicBezTo>
                    <a:lnTo>
                      <a:pt x="11247" y="1185"/>
                    </a:lnTo>
                    <a:cubicBezTo>
                      <a:pt x="11009" y="865"/>
                      <a:pt x="10689" y="604"/>
                      <a:pt x="10282" y="408"/>
                    </a:cubicBezTo>
                    <a:cubicBezTo>
                      <a:pt x="9873" y="210"/>
                      <a:pt x="9484" y="83"/>
                      <a:pt x="9109" y="28"/>
                    </a:cubicBezTo>
                    <a:lnTo>
                      <a:pt x="11112" y="28"/>
                    </a:lnTo>
                    <a:cubicBezTo>
                      <a:pt x="11502" y="28"/>
                      <a:pt x="11935" y="141"/>
                      <a:pt x="12406" y="365"/>
                    </a:cubicBezTo>
                    <a:cubicBezTo>
                      <a:pt x="12878" y="589"/>
                      <a:pt x="13236" y="874"/>
                      <a:pt x="13481" y="1213"/>
                    </a:cubicBezTo>
                    <a:lnTo>
                      <a:pt x="21198" y="115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6" name="Group 58"/>
            <p:cNvGrpSpPr/>
            <p:nvPr/>
          </p:nvGrpSpPr>
          <p:grpSpPr>
            <a:xfrm>
              <a:off x="6154555" y="2349405"/>
              <a:ext cx="4303436" cy="1330558"/>
              <a:chOff x="6090031" y="2877577"/>
              <a:chExt cx="4303436" cy="1330558"/>
            </a:xfrm>
          </p:grpSpPr>
          <p:sp>
            <p:nvSpPr>
              <p:cNvPr id="54" name="Oval 59"/>
              <p:cNvSpPr/>
              <p:nvPr/>
            </p:nvSpPr>
            <p:spPr>
              <a:xfrm>
                <a:off x="9175494" y="2898900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Arc 60"/>
              <p:cNvSpPr/>
              <p:nvPr/>
            </p:nvSpPr>
            <p:spPr>
              <a:xfrm flipH="1">
                <a:off x="6090031" y="2877577"/>
                <a:ext cx="4303436" cy="1330558"/>
              </a:xfrm>
              <a:prstGeom prst="arc">
                <a:avLst/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8" name="Group 61"/>
            <p:cNvGrpSpPr/>
            <p:nvPr/>
          </p:nvGrpSpPr>
          <p:grpSpPr>
            <a:xfrm>
              <a:off x="9409057" y="2013263"/>
              <a:ext cx="816643" cy="816643"/>
              <a:chOff x="9344533" y="2541432"/>
              <a:chExt cx="816643" cy="816643"/>
            </a:xfrm>
          </p:grpSpPr>
          <p:sp>
            <p:nvSpPr>
              <p:cNvPr id="52" name="Oval 62"/>
              <p:cNvSpPr/>
              <p:nvPr/>
            </p:nvSpPr>
            <p:spPr>
              <a:xfrm>
                <a:off x="9344533" y="2541432"/>
                <a:ext cx="816643" cy="81664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3" name="Freeform: Shape 63"/>
              <p:cNvSpPr>
                <a:spLocks noChangeAspect="1"/>
              </p:cNvSpPr>
              <p:nvPr/>
            </p:nvSpPr>
            <p:spPr bwMode="auto">
              <a:xfrm>
                <a:off x="9597064" y="2707433"/>
                <a:ext cx="370080" cy="479758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22" h="1581">
                    <a:moveTo>
                      <a:pt x="1221" y="794"/>
                    </a:moveTo>
                    <a:cubicBezTo>
                      <a:pt x="1221" y="1079"/>
                      <a:pt x="995" y="1313"/>
                      <a:pt x="719" y="1338"/>
                    </a:cubicBezTo>
                    <a:cubicBezTo>
                      <a:pt x="719" y="1329"/>
                      <a:pt x="711" y="1313"/>
                      <a:pt x="711" y="1296"/>
                    </a:cubicBezTo>
                    <a:cubicBezTo>
                      <a:pt x="711" y="1296"/>
                      <a:pt x="702" y="1262"/>
                      <a:pt x="686" y="1221"/>
                    </a:cubicBezTo>
                    <a:cubicBezTo>
                      <a:pt x="911" y="1212"/>
                      <a:pt x="1095" y="1028"/>
                      <a:pt x="1095" y="794"/>
                    </a:cubicBezTo>
                    <a:cubicBezTo>
                      <a:pt x="1095" y="560"/>
                      <a:pt x="911" y="368"/>
                      <a:pt x="686" y="359"/>
                    </a:cubicBezTo>
                    <a:cubicBezTo>
                      <a:pt x="702" y="326"/>
                      <a:pt x="711" y="293"/>
                      <a:pt x="711" y="284"/>
                    </a:cubicBezTo>
                    <a:cubicBezTo>
                      <a:pt x="711" y="276"/>
                      <a:pt x="719" y="259"/>
                      <a:pt x="719" y="243"/>
                    </a:cubicBezTo>
                    <a:cubicBezTo>
                      <a:pt x="995" y="267"/>
                      <a:pt x="1221" y="510"/>
                      <a:pt x="1221" y="794"/>
                    </a:cubicBezTo>
                    <a:close/>
                    <a:moveTo>
                      <a:pt x="17" y="460"/>
                    </a:moveTo>
                    <a:cubicBezTo>
                      <a:pt x="8" y="568"/>
                      <a:pt x="0" y="677"/>
                      <a:pt x="0" y="786"/>
                    </a:cubicBezTo>
                    <a:lnTo>
                      <a:pt x="0" y="794"/>
                    </a:lnTo>
                    <a:lnTo>
                      <a:pt x="0" y="803"/>
                    </a:lnTo>
                    <a:cubicBezTo>
                      <a:pt x="0" y="911"/>
                      <a:pt x="8" y="1012"/>
                      <a:pt x="17" y="1120"/>
                    </a:cubicBezTo>
                    <a:cubicBezTo>
                      <a:pt x="42" y="1396"/>
                      <a:pt x="259" y="1580"/>
                      <a:pt x="468" y="1538"/>
                    </a:cubicBezTo>
                    <a:cubicBezTo>
                      <a:pt x="485" y="1530"/>
                      <a:pt x="493" y="1530"/>
                      <a:pt x="502" y="1530"/>
                    </a:cubicBezTo>
                    <a:cubicBezTo>
                      <a:pt x="552" y="1505"/>
                      <a:pt x="594" y="1471"/>
                      <a:pt x="644" y="1438"/>
                    </a:cubicBezTo>
                    <a:cubicBezTo>
                      <a:pt x="702" y="1396"/>
                      <a:pt x="569" y="1070"/>
                      <a:pt x="493" y="1112"/>
                    </a:cubicBezTo>
                    <a:cubicBezTo>
                      <a:pt x="460" y="1129"/>
                      <a:pt x="376" y="1196"/>
                      <a:pt x="343" y="1196"/>
                    </a:cubicBezTo>
                    <a:cubicBezTo>
                      <a:pt x="309" y="1204"/>
                      <a:pt x="293" y="1162"/>
                      <a:pt x="284" y="1120"/>
                    </a:cubicBezTo>
                    <a:cubicBezTo>
                      <a:pt x="276" y="1028"/>
                      <a:pt x="284" y="903"/>
                      <a:pt x="284" y="803"/>
                    </a:cubicBezTo>
                    <a:cubicBezTo>
                      <a:pt x="284" y="794"/>
                      <a:pt x="284" y="794"/>
                      <a:pt x="284" y="794"/>
                    </a:cubicBezTo>
                    <a:cubicBezTo>
                      <a:pt x="284" y="786"/>
                      <a:pt x="284" y="786"/>
                      <a:pt x="284" y="786"/>
                    </a:cubicBezTo>
                    <a:cubicBezTo>
                      <a:pt x="284" y="677"/>
                      <a:pt x="276" y="560"/>
                      <a:pt x="284" y="460"/>
                    </a:cubicBezTo>
                    <a:cubicBezTo>
                      <a:pt x="293" y="426"/>
                      <a:pt x="309" y="385"/>
                      <a:pt x="343" y="385"/>
                    </a:cubicBezTo>
                    <a:cubicBezTo>
                      <a:pt x="376" y="393"/>
                      <a:pt x="460" y="452"/>
                      <a:pt x="493" y="468"/>
                    </a:cubicBezTo>
                    <a:cubicBezTo>
                      <a:pt x="569" y="510"/>
                      <a:pt x="702" y="184"/>
                      <a:pt x="644" y="142"/>
                    </a:cubicBezTo>
                    <a:cubicBezTo>
                      <a:pt x="594" y="117"/>
                      <a:pt x="552" y="75"/>
                      <a:pt x="502" y="58"/>
                    </a:cubicBezTo>
                    <a:cubicBezTo>
                      <a:pt x="493" y="50"/>
                      <a:pt x="485" y="50"/>
                      <a:pt x="468" y="50"/>
                    </a:cubicBezTo>
                    <a:cubicBezTo>
                      <a:pt x="259" y="0"/>
                      <a:pt x="42" y="184"/>
                      <a:pt x="17" y="460"/>
                    </a:cubicBezTo>
                    <a:close/>
                    <a:moveTo>
                      <a:pt x="410" y="911"/>
                    </a:moveTo>
                    <a:cubicBezTo>
                      <a:pt x="602" y="911"/>
                      <a:pt x="602" y="911"/>
                      <a:pt x="602" y="911"/>
                    </a:cubicBezTo>
                    <a:cubicBezTo>
                      <a:pt x="610" y="861"/>
                      <a:pt x="610" y="861"/>
                      <a:pt x="610" y="861"/>
                    </a:cubicBezTo>
                    <a:cubicBezTo>
                      <a:pt x="493" y="861"/>
                      <a:pt x="493" y="861"/>
                      <a:pt x="493" y="861"/>
                    </a:cubicBezTo>
                    <a:cubicBezTo>
                      <a:pt x="493" y="861"/>
                      <a:pt x="502" y="853"/>
                      <a:pt x="510" y="853"/>
                    </a:cubicBezTo>
                    <a:cubicBezTo>
                      <a:pt x="510" y="845"/>
                      <a:pt x="527" y="836"/>
                      <a:pt x="543" y="828"/>
                    </a:cubicBezTo>
                    <a:cubicBezTo>
                      <a:pt x="569" y="811"/>
                      <a:pt x="569" y="811"/>
                      <a:pt x="569" y="811"/>
                    </a:cubicBezTo>
                    <a:cubicBezTo>
                      <a:pt x="585" y="803"/>
                      <a:pt x="602" y="786"/>
                      <a:pt x="610" y="778"/>
                    </a:cubicBezTo>
                    <a:cubicBezTo>
                      <a:pt x="627" y="761"/>
                      <a:pt x="635" y="744"/>
                      <a:pt x="644" y="719"/>
                    </a:cubicBezTo>
                    <a:cubicBezTo>
                      <a:pt x="652" y="694"/>
                      <a:pt x="644" y="677"/>
                      <a:pt x="627" y="660"/>
                    </a:cubicBezTo>
                    <a:cubicBezTo>
                      <a:pt x="619" y="644"/>
                      <a:pt x="594" y="635"/>
                      <a:pt x="569" y="635"/>
                    </a:cubicBezTo>
                    <a:cubicBezTo>
                      <a:pt x="527" y="635"/>
                      <a:pt x="502" y="644"/>
                      <a:pt x="476" y="677"/>
                    </a:cubicBezTo>
                    <a:cubicBezTo>
                      <a:pt x="468" y="686"/>
                      <a:pt x="460" y="711"/>
                      <a:pt x="452" y="736"/>
                    </a:cubicBezTo>
                    <a:cubicBezTo>
                      <a:pt x="510" y="736"/>
                      <a:pt x="510" y="736"/>
                      <a:pt x="510" y="736"/>
                    </a:cubicBezTo>
                    <a:cubicBezTo>
                      <a:pt x="510" y="719"/>
                      <a:pt x="518" y="702"/>
                      <a:pt x="518" y="694"/>
                    </a:cubicBezTo>
                    <a:cubicBezTo>
                      <a:pt x="527" y="686"/>
                      <a:pt x="543" y="677"/>
                      <a:pt x="560" y="677"/>
                    </a:cubicBezTo>
                    <a:cubicBezTo>
                      <a:pt x="569" y="677"/>
                      <a:pt x="577" y="686"/>
                      <a:pt x="585" y="694"/>
                    </a:cubicBezTo>
                    <a:cubicBezTo>
                      <a:pt x="585" y="702"/>
                      <a:pt x="594" y="711"/>
                      <a:pt x="585" y="719"/>
                    </a:cubicBezTo>
                    <a:cubicBezTo>
                      <a:pt x="585" y="736"/>
                      <a:pt x="577" y="744"/>
                      <a:pt x="560" y="761"/>
                    </a:cubicBezTo>
                    <a:cubicBezTo>
                      <a:pt x="552" y="769"/>
                      <a:pt x="535" y="778"/>
                      <a:pt x="502" y="803"/>
                    </a:cubicBezTo>
                    <a:cubicBezTo>
                      <a:pt x="468" y="819"/>
                      <a:pt x="452" y="836"/>
                      <a:pt x="435" y="861"/>
                    </a:cubicBezTo>
                    <a:cubicBezTo>
                      <a:pt x="426" y="878"/>
                      <a:pt x="418" y="895"/>
                      <a:pt x="410" y="911"/>
                    </a:cubicBezTo>
                    <a:close/>
                    <a:moveTo>
                      <a:pt x="844" y="811"/>
                    </a:moveTo>
                    <a:cubicBezTo>
                      <a:pt x="819" y="811"/>
                      <a:pt x="819" y="811"/>
                      <a:pt x="819" y="811"/>
                    </a:cubicBezTo>
                    <a:cubicBezTo>
                      <a:pt x="853" y="635"/>
                      <a:pt x="853" y="635"/>
                      <a:pt x="853" y="635"/>
                    </a:cubicBezTo>
                    <a:cubicBezTo>
                      <a:pt x="794" y="635"/>
                      <a:pt x="794" y="635"/>
                      <a:pt x="794" y="635"/>
                    </a:cubicBezTo>
                    <a:cubicBezTo>
                      <a:pt x="652" y="803"/>
                      <a:pt x="652" y="803"/>
                      <a:pt x="652" y="803"/>
                    </a:cubicBezTo>
                    <a:cubicBezTo>
                      <a:pt x="644" y="853"/>
                      <a:pt x="644" y="853"/>
                      <a:pt x="644" y="853"/>
                    </a:cubicBezTo>
                    <a:cubicBezTo>
                      <a:pt x="753" y="853"/>
                      <a:pt x="753" y="853"/>
                      <a:pt x="753" y="853"/>
                    </a:cubicBezTo>
                    <a:cubicBezTo>
                      <a:pt x="744" y="911"/>
                      <a:pt x="744" y="911"/>
                      <a:pt x="744" y="911"/>
                    </a:cubicBezTo>
                    <a:cubicBezTo>
                      <a:pt x="794" y="911"/>
                      <a:pt x="794" y="911"/>
                      <a:pt x="794" y="911"/>
                    </a:cubicBezTo>
                    <a:cubicBezTo>
                      <a:pt x="803" y="853"/>
                      <a:pt x="803" y="853"/>
                      <a:pt x="803" y="853"/>
                    </a:cubicBezTo>
                    <a:cubicBezTo>
                      <a:pt x="836" y="853"/>
                      <a:pt x="836" y="853"/>
                      <a:pt x="836" y="853"/>
                    </a:cubicBezTo>
                    <a:lnTo>
                      <a:pt x="844" y="811"/>
                    </a:lnTo>
                    <a:close/>
                    <a:moveTo>
                      <a:pt x="694" y="811"/>
                    </a:moveTo>
                    <a:cubicBezTo>
                      <a:pt x="786" y="686"/>
                      <a:pt x="786" y="686"/>
                      <a:pt x="786" y="686"/>
                    </a:cubicBezTo>
                    <a:cubicBezTo>
                      <a:pt x="761" y="811"/>
                      <a:pt x="761" y="811"/>
                      <a:pt x="761" y="811"/>
                    </a:cubicBezTo>
                    <a:lnTo>
                      <a:pt x="694" y="811"/>
                    </a:lnTo>
                    <a:close/>
                    <a:moveTo>
                      <a:pt x="694" y="811"/>
                    </a:moveTo>
                    <a:lnTo>
                      <a:pt x="694" y="81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9" name="Group 64"/>
            <p:cNvGrpSpPr/>
            <p:nvPr/>
          </p:nvGrpSpPr>
          <p:grpSpPr>
            <a:xfrm>
              <a:off x="3481991" y="2971562"/>
              <a:ext cx="2860188" cy="2579529"/>
              <a:chOff x="3335626" y="3067990"/>
              <a:chExt cx="2860188" cy="2579529"/>
            </a:xfrm>
          </p:grpSpPr>
          <p:sp>
            <p:nvSpPr>
              <p:cNvPr id="50" name="Oval 65"/>
              <p:cNvSpPr/>
              <p:nvPr/>
            </p:nvSpPr>
            <p:spPr>
              <a:xfrm>
                <a:off x="3386275" y="4837692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1" name="Arc 66"/>
              <p:cNvSpPr/>
              <p:nvPr/>
            </p:nvSpPr>
            <p:spPr>
              <a:xfrm rot="20899889" flipH="1">
                <a:off x="3335626" y="3067990"/>
                <a:ext cx="2860188" cy="2579529"/>
              </a:xfrm>
              <a:prstGeom prst="arc">
                <a:avLst/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" name="Group 67"/>
            <p:cNvGrpSpPr/>
            <p:nvPr/>
          </p:nvGrpSpPr>
          <p:grpSpPr>
            <a:xfrm>
              <a:off x="3226025" y="4934136"/>
              <a:ext cx="816643" cy="816643"/>
              <a:chOff x="3891185" y="4779146"/>
              <a:chExt cx="816642" cy="816643"/>
            </a:xfrm>
          </p:grpSpPr>
          <p:sp>
            <p:nvSpPr>
              <p:cNvPr id="39" name="Oval 68"/>
              <p:cNvSpPr/>
              <p:nvPr/>
            </p:nvSpPr>
            <p:spPr>
              <a:xfrm>
                <a:off x="3891185" y="4779146"/>
                <a:ext cx="816642" cy="81664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0" name="Group 69"/>
              <p:cNvGrpSpPr/>
              <p:nvPr/>
            </p:nvGrpSpPr>
            <p:grpSpPr>
              <a:xfrm>
                <a:off x="4095044" y="4989694"/>
                <a:ext cx="463335" cy="395531"/>
                <a:chOff x="3440113" y="1050925"/>
                <a:chExt cx="390525" cy="333376"/>
              </a:xfrm>
              <a:solidFill>
                <a:schemeClr val="bg1"/>
              </a:solidFill>
            </p:grpSpPr>
            <p:sp>
              <p:nvSpPr>
                <p:cNvPr id="41" name="Freeform: Shape 70"/>
                <p:cNvSpPr/>
                <p:nvPr/>
              </p:nvSpPr>
              <p:spPr bwMode="auto">
                <a:xfrm>
                  <a:off x="3563938" y="1244600"/>
                  <a:ext cx="69850" cy="714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45">
                      <a:moveTo>
                        <a:pt x="44" y="25"/>
                      </a:moveTo>
                      <a:lnTo>
                        <a:pt x="19" y="0"/>
                      </a:lnTo>
                      <a:lnTo>
                        <a:pt x="19" y="0"/>
                      </a:lnTo>
                      <a:lnTo>
                        <a:pt x="0" y="45"/>
                      </a:lnTo>
                      <a:lnTo>
                        <a:pt x="44" y="2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Rectangle 71"/>
                <p:cNvSpPr/>
                <p:nvPr/>
              </p:nvSpPr>
              <p:spPr bwMode="auto">
                <a:xfrm>
                  <a:off x="3633788" y="1284288"/>
                  <a:ext cx="1588" cy="15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3" name="Freeform: Shape 72"/>
                <p:cNvSpPr/>
                <p:nvPr/>
              </p:nvSpPr>
              <p:spPr bwMode="auto">
                <a:xfrm>
                  <a:off x="3605213" y="1074738"/>
                  <a:ext cx="176213" cy="176213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111">
                      <a:moveTo>
                        <a:pt x="101" y="0"/>
                      </a:moveTo>
                      <a:lnTo>
                        <a:pt x="0" y="101"/>
                      </a:lnTo>
                      <a:lnTo>
                        <a:pt x="10" y="111"/>
                      </a:lnTo>
                      <a:lnTo>
                        <a:pt x="111" y="1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6" name="Freeform: Shape 73"/>
                <p:cNvSpPr/>
                <p:nvPr/>
              </p:nvSpPr>
              <p:spPr bwMode="auto">
                <a:xfrm>
                  <a:off x="3629025" y="1098550"/>
                  <a:ext cx="177800" cy="177800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0" y="102"/>
                      </a:moveTo>
                      <a:lnTo>
                        <a:pt x="10" y="112"/>
                      </a:lnTo>
                      <a:lnTo>
                        <a:pt x="112" y="12"/>
                      </a:lnTo>
                      <a:lnTo>
                        <a:pt x="102" y="0"/>
                      </a:lnTo>
                      <a:lnTo>
                        <a:pt x="0" y="10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Freeform: Shape 74"/>
                <p:cNvSpPr/>
                <p:nvPr/>
              </p:nvSpPr>
              <p:spPr bwMode="auto">
                <a:xfrm>
                  <a:off x="3775075" y="1050925"/>
                  <a:ext cx="55563" cy="5238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0">
                      <a:moveTo>
                        <a:pt x="14" y="6"/>
                      </a:moveTo>
                      <a:cubicBezTo>
                        <a:pt x="8" y="0"/>
                        <a:pt x="0" y="6"/>
                        <a:pt x="0" y="6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5" y="20"/>
                        <a:pt x="21" y="14"/>
                        <a:pt x="14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Freeform: Shape 75"/>
                <p:cNvSpPr/>
                <p:nvPr/>
              </p:nvSpPr>
              <p:spPr bwMode="auto">
                <a:xfrm>
                  <a:off x="3440113" y="1058863"/>
                  <a:ext cx="327025" cy="325438"/>
                </a:xfrm>
                <a:custGeom>
                  <a:avLst/>
                  <a:gdLst>
                    <a:gd name="T0" fmla="*/ 2318 h 2362"/>
                    <a:gd name="T1" fmla="*/ 2318 h 2362"/>
                    <a:gd name="T2" fmla="*/ 2318 h 2362"/>
                    <a:gd name="T3" fmla="*/ 2318 h 2362"/>
                    <a:gd name="T4" fmla="*/ 2318 h 2362"/>
                    <a:gd name="T5" fmla="*/ 2318 h 2362"/>
                    <a:gd name="T6" fmla="*/ 2318 h 2362"/>
                    <a:gd name="T7" fmla="*/ 2318 h 2362"/>
                    <a:gd name="T8" fmla="*/ 2318 h 2362"/>
                    <a:gd name="T9" fmla="*/ 2318 h 2362"/>
                    <a:gd name="T10" fmla="*/ 2318 h 2362"/>
                    <a:gd name="T11" fmla="*/ 2318 h 2362"/>
                    <a:gd name="T12" fmla="*/ 2318 h 2362"/>
                    <a:gd name="T13" fmla="*/ 2318 h 2362"/>
                    <a:gd name="T14" fmla="*/ 2318 h 2362"/>
                    <a:gd name="T15" fmla="*/ 2318 h 2362"/>
                    <a:gd name="T16" fmla="*/ 2318 h 2362"/>
                    <a:gd name="T17" fmla="*/ 2318 h 2362"/>
                    <a:gd name="T18" fmla="*/ 2318 h 2362"/>
                    <a:gd name="T19" fmla="*/ 2318 h 2362"/>
                    <a:gd name="T20" fmla="*/ 2318 h 2362"/>
                    <a:gd name="T21" fmla="*/ 2318 h 23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6" h="205">
                      <a:moveTo>
                        <a:pt x="182" y="180"/>
                      </a:moveTo>
                      <a:lnTo>
                        <a:pt x="25" y="180"/>
                      </a:lnTo>
                      <a:lnTo>
                        <a:pt x="25" y="25"/>
                      </a:lnTo>
                      <a:lnTo>
                        <a:pt x="172" y="25"/>
                      </a:lnTo>
                      <a:lnTo>
                        <a:pt x="198" y="0"/>
                      </a:lnTo>
                      <a:lnTo>
                        <a:pt x="0" y="0"/>
                      </a:lnTo>
                      <a:lnTo>
                        <a:pt x="0" y="205"/>
                      </a:lnTo>
                      <a:lnTo>
                        <a:pt x="206" y="205"/>
                      </a:lnTo>
                      <a:lnTo>
                        <a:pt x="206" y="76"/>
                      </a:lnTo>
                      <a:lnTo>
                        <a:pt x="182" y="101"/>
                      </a:lnTo>
                      <a:lnTo>
                        <a:pt x="182" y="1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21" name="Group 76"/>
            <p:cNvGrpSpPr/>
            <p:nvPr/>
          </p:nvGrpSpPr>
          <p:grpSpPr>
            <a:xfrm>
              <a:off x="8142865" y="4898177"/>
              <a:ext cx="816643" cy="816643"/>
              <a:chOff x="7344296" y="4779146"/>
              <a:chExt cx="816643" cy="816643"/>
            </a:xfrm>
          </p:grpSpPr>
          <p:sp>
            <p:nvSpPr>
              <p:cNvPr id="37" name="Oval 77"/>
              <p:cNvSpPr/>
              <p:nvPr/>
            </p:nvSpPr>
            <p:spPr>
              <a:xfrm>
                <a:off x="7344296" y="4779146"/>
                <a:ext cx="816643" cy="81664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8" name="Freeform: Shape 78"/>
              <p:cNvSpPr/>
              <p:nvPr/>
            </p:nvSpPr>
            <p:spPr bwMode="auto">
              <a:xfrm>
                <a:off x="7568960" y="5018428"/>
                <a:ext cx="401781" cy="332570"/>
              </a:xfrm>
              <a:custGeom>
                <a:avLst/>
                <a:gdLst>
                  <a:gd name="T0" fmla="*/ 2318 h 2362"/>
                  <a:gd name="T1" fmla="*/ 2318 h 2362"/>
                  <a:gd name="T2" fmla="*/ 2318 h 2362"/>
                  <a:gd name="T3" fmla="*/ 2318 h 2362"/>
                  <a:gd name="T4" fmla="*/ 2318 h 2362"/>
                  <a:gd name="T5" fmla="*/ 2318 h 2362"/>
                  <a:gd name="T6" fmla="*/ 2318 h 2362"/>
                  <a:gd name="T7" fmla="*/ 2318 h 2362"/>
                  <a:gd name="T8" fmla="*/ 2318 h 2362"/>
                  <a:gd name="T9" fmla="*/ 2318 h 2362"/>
                  <a:gd name="T10" fmla="*/ 2318 h 2362"/>
                  <a:gd name="T11" fmla="*/ 2318 h 2362"/>
                  <a:gd name="T12" fmla="*/ 2318 h 2362"/>
                  <a:gd name="T13" fmla="*/ 2318 h 2362"/>
                  <a:gd name="T14" fmla="*/ 2318 h 2362"/>
                  <a:gd name="T15" fmla="*/ 2318 h 2362"/>
                  <a:gd name="T16" fmla="*/ 2318 h 2362"/>
                  <a:gd name="T17" fmla="*/ 2318 h 2362"/>
                  <a:gd name="T18" fmla="*/ 2318 h 2362"/>
                  <a:gd name="T19" fmla="*/ 2318 h 2362"/>
                  <a:gd name="T20" fmla="*/ 2318 h 2362"/>
                  <a:gd name="T21" fmla="*/ 2318 h 2362"/>
                  <a:gd name="T22" fmla="*/ 2318 h 2362"/>
                  <a:gd name="T23" fmla="*/ 2318 h 2362"/>
                  <a:gd name="T24" fmla="*/ 2318 h 2362"/>
                  <a:gd name="T25" fmla="*/ 2318 h 2362"/>
                  <a:gd name="T26" fmla="*/ 2318 h 2362"/>
                  <a:gd name="T27" fmla="*/ 2318 h 2362"/>
                  <a:gd name="T28" fmla="*/ 2318 h 2362"/>
                  <a:gd name="T29" fmla="*/ 2318 h 2362"/>
                  <a:gd name="T30" fmla="*/ 2318 h 2362"/>
                  <a:gd name="T31" fmla="*/ 2318 h 2362"/>
                  <a:gd name="T32" fmla="*/ 2318 h 2362"/>
                  <a:gd name="T33" fmla="*/ 2318 h 2362"/>
                  <a:gd name="T34" fmla="*/ 2318 h 2362"/>
                  <a:gd name="T35" fmla="*/ 2318 h 2362"/>
                  <a:gd name="T36" fmla="*/ 2318 h 2362"/>
                  <a:gd name="T37" fmla="*/ 2318 h 2362"/>
                  <a:gd name="T38" fmla="*/ 2318 h 2362"/>
                  <a:gd name="T39" fmla="*/ 2318 h 2362"/>
                  <a:gd name="T40" fmla="*/ 2318 h 2362"/>
                  <a:gd name="T41" fmla="*/ 2318 h 2362"/>
                  <a:gd name="T42" fmla="*/ 2318 h 2362"/>
                  <a:gd name="T43" fmla="*/ 2318 h 2362"/>
                  <a:gd name="T44" fmla="*/ 2318 h 2362"/>
                  <a:gd name="T45" fmla="*/ 2318 h 2362"/>
                  <a:gd name="T46" fmla="*/ 2318 h 2362"/>
                  <a:gd name="T47" fmla="*/ 2318 h 2362"/>
                  <a:gd name="T48" fmla="*/ 2318 h 2362"/>
                  <a:gd name="T49" fmla="*/ 2318 h 2362"/>
                  <a:gd name="T50" fmla="*/ 2318 h 2362"/>
                  <a:gd name="T51" fmla="*/ 2318 h 2362"/>
                  <a:gd name="T52" fmla="*/ 2318 h 2362"/>
                  <a:gd name="T53" fmla="*/ 2318 h 2362"/>
                  <a:gd name="T54" fmla="*/ 2318 h 2362"/>
                  <a:gd name="T55" fmla="*/ 2318 h 2362"/>
                  <a:gd name="T56" fmla="*/ 2318 h 2362"/>
                  <a:gd name="T57" fmla="*/ 2318 h 2362"/>
                  <a:gd name="T58" fmla="*/ 2318 h 2362"/>
                  <a:gd name="T59" fmla="*/ 2318 h 2362"/>
                  <a:gd name="T60" fmla="*/ 2318 h 2362"/>
                  <a:gd name="T61" fmla="*/ 2318 h 2362"/>
                  <a:gd name="T62" fmla="*/ 2318 h 2362"/>
                  <a:gd name="T63" fmla="*/ 2318 h 2362"/>
                  <a:gd name="T64" fmla="*/ 2318 h 2362"/>
                  <a:gd name="T65" fmla="*/ 2318 h 2362"/>
                  <a:gd name="T66" fmla="*/ 2318 h 2362"/>
                  <a:gd name="T67" fmla="*/ 2318 h 2362"/>
                  <a:gd name="T68" fmla="*/ 2318 h 2362"/>
                  <a:gd name="T69" fmla="*/ 2318 h 2362"/>
                  <a:gd name="T70" fmla="*/ 2318 h 2362"/>
                  <a:gd name="T71" fmla="*/ 2318 h 2362"/>
                  <a:gd name="T72" fmla="*/ 2318 h 2362"/>
                  <a:gd name="T73" fmla="*/ 2318 h 2362"/>
                  <a:gd name="T74" fmla="*/ 2318 h 2362"/>
                  <a:gd name="T75" fmla="*/ 2318 h 2362"/>
                  <a:gd name="T76" fmla="*/ 2318 h 2362"/>
                  <a:gd name="T77" fmla="*/ 2318 h 2362"/>
                  <a:gd name="T78" fmla="*/ 2318 h 2362"/>
                  <a:gd name="T79" fmla="*/ 2318 h 2362"/>
                  <a:gd name="T80" fmla="*/ 2318 h 2362"/>
                  <a:gd name="T81" fmla="*/ 2318 h 2362"/>
                  <a:gd name="T82" fmla="*/ 2318 h 2362"/>
                  <a:gd name="T83" fmla="*/ 2318 h 2362"/>
                  <a:gd name="T84" fmla="*/ 2318 h 2362"/>
                  <a:gd name="T85" fmla="*/ 2318 h 2362"/>
                  <a:gd name="T86" fmla="*/ 2318 h 2362"/>
                  <a:gd name="T87" fmla="*/ 2318 h 2362"/>
                  <a:gd name="T88" fmla="*/ 2318 h 2362"/>
                  <a:gd name="T89" fmla="*/ 2318 h 2362"/>
                  <a:gd name="T90" fmla="*/ 2318 h 2362"/>
                  <a:gd name="T91" fmla="*/ 2318 h 2362"/>
                  <a:gd name="T92" fmla="*/ 2318 h 2362"/>
                  <a:gd name="T93" fmla="*/ 2318 h 2362"/>
                  <a:gd name="T94" fmla="*/ 2318 h 2362"/>
                  <a:gd name="T95" fmla="*/ 2318 h 2362"/>
                  <a:gd name="T96" fmla="*/ 2318 h 2362"/>
                  <a:gd name="T97" fmla="*/ 2318 h 2362"/>
                  <a:gd name="T98" fmla="*/ 2318 h 2362"/>
                  <a:gd name="T99" fmla="*/ 2318 h 2362"/>
                  <a:gd name="T100" fmla="*/ 2318 h 2362"/>
                  <a:gd name="T101" fmla="*/ 2318 h 2362"/>
                  <a:gd name="T102" fmla="*/ 2318 h 2362"/>
                  <a:gd name="T103" fmla="*/ 2318 h 2362"/>
                  <a:gd name="T104" fmla="*/ 2318 h 2362"/>
                  <a:gd name="T105" fmla="*/ 2318 h 2362"/>
                  <a:gd name="T106" fmla="*/ 2318 h 2362"/>
                  <a:gd name="T107" fmla="*/ 2318 h 2362"/>
                  <a:gd name="T108" fmla="*/ 2318 h 2362"/>
                  <a:gd name="T109" fmla="*/ 2318 h 2362"/>
                  <a:gd name="T110" fmla="*/ 2318 h 2362"/>
                  <a:gd name="T111" fmla="*/ 2318 h 2362"/>
                  <a:gd name="T112" fmla="*/ 2318 h 2362"/>
                  <a:gd name="T113" fmla="*/ 2318 h 2362"/>
                  <a:gd name="T114" fmla="*/ 2318 h 2362"/>
                  <a:gd name="T115" fmla="*/ 2318 h 2362"/>
                  <a:gd name="T116" fmla="*/ 2318 h 2362"/>
                  <a:gd name="T117" fmla="*/ 2318 h 2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87" h="237">
                    <a:moveTo>
                      <a:pt x="260" y="78"/>
                    </a:moveTo>
                    <a:cubicBezTo>
                      <a:pt x="251" y="78"/>
                      <a:pt x="244" y="85"/>
                      <a:pt x="244" y="94"/>
                    </a:cubicBezTo>
                    <a:cubicBezTo>
                      <a:pt x="244" y="103"/>
                      <a:pt x="251" y="111"/>
                      <a:pt x="260" y="111"/>
                    </a:cubicBezTo>
                    <a:cubicBezTo>
                      <a:pt x="269" y="111"/>
                      <a:pt x="277" y="103"/>
                      <a:pt x="277" y="94"/>
                    </a:cubicBezTo>
                    <a:cubicBezTo>
                      <a:pt x="277" y="85"/>
                      <a:pt x="269" y="78"/>
                      <a:pt x="260" y="78"/>
                    </a:cubicBezTo>
                    <a:close/>
                    <a:moveTo>
                      <a:pt x="27" y="78"/>
                    </a:moveTo>
                    <a:cubicBezTo>
                      <a:pt x="18" y="78"/>
                      <a:pt x="11" y="85"/>
                      <a:pt x="11" y="94"/>
                    </a:cubicBezTo>
                    <a:cubicBezTo>
                      <a:pt x="11" y="103"/>
                      <a:pt x="18" y="111"/>
                      <a:pt x="27" y="111"/>
                    </a:cubicBezTo>
                    <a:cubicBezTo>
                      <a:pt x="36" y="111"/>
                      <a:pt x="43" y="103"/>
                      <a:pt x="43" y="94"/>
                    </a:cubicBezTo>
                    <a:cubicBezTo>
                      <a:pt x="43" y="85"/>
                      <a:pt x="36" y="78"/>
                      <a:pt x="27" y="78"/>
                    </a:cubicBezTo>
                    <a:close/>
                    <a:moveTo>
                      <a:pt x="212" y="49"/>
                    </a:moveTo>
                    <a:cubicBezTo>
                      <a:pt x="199" y="49"/>
                      <a:pt x="188" y="59"/>
                      <a:pt x="188" y="73"/>
                    </a:cubicBezTo>
                    <a:cubicBezTo>
                      <a:pt x="188" y="86"/>
                      <a:pt x="199" y="97"/>
                      <a:pt x="212" y="97"/>
                    </a:cubicBezTo>
                    <a:cubicBezTo>
                      <a:pt x="225" y="97"/>
                      <a:pt x="236" y="86"/>
                      <a:pt x="236" y="73"/>
                    </a:cubicBezTo>
                    <a:cubicBezTo>
                      <a:pt x="236" y="59"/>
                      <a:pt x="225" y="49"/>
                      <a:pt x="212" y="49"/>
                    </a:cubicBezTo>
                    <a:close/>
                    <a:moveTo>
                      <a:pt x="287" y="196"/>
                    </a:moveTo>
                    <a:cubicBezTo>
                      <a:pt x="259" y="196"/>
                      <a:pt x="259" y="196"/>
                      <a:pt x="259" y="196"/>
                    </a:cubicBezTo>
                    <a:cubicBezTo>
                      <a:pt x="259" y="145"/>
                      <a:pt x="259" y="145"/>
                      <a:pt x="259" y="145"/>
                    </a:cubicBezTo>
                    <a:cubicBezTo>
                      <a:pt x="259" y="136"/>
                      <a:pt x="257" y="128"/>
                      <a:pt x="253" y="121"/>
                    </a:cubicBezTo>
                    <a:cubicBezTo>
                      <a:pt x="255" y="120"/>
                      <a:pt x="258" y="120"/>
                      <a:pt x="260" y="120"/>
                    </a:cubicBezTo>
                    <a:cubicBezTo>
                      <a:pt x="275" y="120"/>
                      <a:pt x="287" y="132"/>
                      <a:pt x="287" y="147"/>
                    </a:cubicBezTo>
                    <a:lnTo>
                      <a:pt x="287" y="196"/>
                    </a:lnTo>
                    <a:close/>
                    <a:moveTo>
                      <a:pt x="75" y="49"/>
                    </a:moveTo>
                    <a:cubicBezTo>
                      <a:pt x="62" y="49"/>
                      <a:pt x="51" y="59"/>
                      <a:pt x="51" y="73"/>
                    </a:cubicBezTo>
                    <a:cubicBezTo>
                      <a:pt x="51" y="86"/>
                      <a:pt x="62" y="97"/>
                      <a:pt x="75" y="97"/>
                    </a:cubicBezTo>
                    <a:cubicBezTo>
                      <a:pt x="88" y="97"/>
                      <a:pt x="99" y="86"/>
                      <a:pt x="99" y="73"/>
                    </a:cubicBezTo>
                    <a:cubicBezTo>
                      <a:pt x="99" y="59"/>
                      <a:pt x="88" y="49"/>
                      <a:pt x="75" y="49"/>
                    </a:cubicBezTo>
                    <a:close/>
                    <a:moveTo>
                      <a:pt x="27" y="120"/>
                    </a:moveTo>
                    <a:cubicBezTo>
                      <a:pt x="29" y="120"/>
                      <a:pt x="32" y="120"/>
                      <a:pt x="34" y="121"/>
                    </a:cubicBezTo>
                    <a:cubicBezTo>
                      <a:pt x="30" y="128"/>
                      <a:pt x="28" y="136"/>
                      <a:pt x="28" y="145"/>
                    </a:cubicBezTo>
                    <a:cubicBezTo>
                      <a:pt x="28" y="196"/>
                      <a:pt x="28" y="196"/>
                      <a:pt x="28" y="196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32"/>
                      <a:pt x="12" y="120"/>
                      <a:pt x="27" y="120"/>
                    </a:cubicBezTo>
                    <a:close/>
                    <a:moveTo>
                      <a:pt x="144" y="0"/>
                    </a:moveTo>
                    <a:cubicBezTo>
                      <a:pt x="124" y="0"/>
                      <a:pt x="108" y="16"/>
                      <a:pt x="108" y="36"/>
                    </a:cubicBezTo>
                    <a:cubicBezTo>
                      <a:pt x="108" y="56"/>
                      <a:pt x="124" y="72"/>
                      <a:pt x="144" y="72"/>
                    </a:cubicBezTo>
                    <a:cubicBezTo>
                      <a:pt x="163" y="72"/>
                      <a:pt x="179" y="56"/>
                      <a:pt x="179" y="36"/>
                    </a:cubicBezTo>
                    <a:cubicBezTo>
                      <a:pt x="179" y="16"/>
                      <a:pt x="163" y="0"/>
                      <a:pt x="144" y="0"/>
                    </a:cubicBezTo>
                    <a:close/>
                    <a:moveTo>
                      <a:pt x="251" y="214"/>
                    </a:moveTo>
                    <a:cubicBezTo>
                      <a:pt x="208" y="214"/>
                      <a:pt x="208" y="214"/>
                      <a:pt x="208" y="214"/>
                    </a:cubicBezTo>
                    <a:cubicBezTo>
                      <a:pt x="208" y="137"/>
                      <a:pt x="208" y="137"/>
                      <a:pt x="208" y="137"/>
                    </a:cubicBezTo>
                    <a:cubicBezTo>
                      <a:pt x="208" y="127"/>
                      <a:pt x="206" y="117"/>
                      <a:pt x="201" y="108"/>
                    </a:cubicBezTo>
                    <a:cubicBezTo>
                      <a:pt x="205" y="107"/>
                      <a:pt x="208" y="106"/>
                      <a:pt x="212" y="106"/>
                    </a:cubicBezTo>
                    <a:cubicBezTo>
                      <a:pt x="233" y="106"/>
                      <a:pt x="251" y="124"/>
                      <a:pt x="251" y="145"/>
                    </a:cubicBezTo>
                    <a:lnTo>
                      <a:pt x="251" y="214"/>
                    </a:lnTo>
                    <a:close/>
                    <a:moveTo>
                      <a:pt x="79" y="137"/>
                    </a:moveTo>
                    <a:cubicBezTo>
                      <a:pt x="79" y="214"/>
                      <a:pt x="79" y="214"/>
                      <a:pt x="79" y="214"/>
                    </a:cubicBezTo>
                    <a:cubicBezTo>
                      <a:pt x="37" y="214"/>
                      <a:pt x="37" y="214"/>
                      <a:pt x="37" y="214"/>
                    </a:cubicBezTo>
                    <a:cubicBezTo>
                      <a:pt x="37" y="145"/>
                      <a:pt x="37" y="145"/>
                      <a:pt x="37" y="145"/>
                    </a:cubicBezTo>
                    <a:cubicBezTo>
                      <a:pt x="37" y="124"/>
                      <a:pt x="54" y="106"/>
                      <a:pt x="75" y="106"/>
                    </a:cubicBezTo>
                    <a:cubicBezTo>
                      <a:pt x="79" y="106"/>
                      <a:pt x="83" y="107"/>
                      <a:pt x="86" y="108"/>
                    </a:cubicBezTo>
                    <a:cubicBezTo>
                      <a:pt x="81" y="117"/>
                      <a:pt x="79" y="127"/>
                      <a:pt x="79" y="137"/>
                    </a:cubicBezTo>
                    <a:close/>
                    <a:moveTo>
                      <a:pt x="88" y="237"/>
                    </a:moveTo>
                    <a:cubicBezTo>
                      <a:pt x="200" y="237"/>
                      <a:pt x="200" y="237"/>
                      <a:pt x="200" y="237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0" y="106"/>
                      <a:pt x="174" y="81"/>
                      <a:pt x="144" y="81"/>
                    </a:cubicBezTo>
                    <a:cubicBezTo>
                      <a:pt x="113" y="81"/>
                      <a:pt x="88" y="106"/>
                      <a:pt x="88" y="137"/>
                    </a:cubicBezTo>
                    <a:lnTo>
                      <a:pt x="88" y="23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2" name="Group 79"/>
            <p:cNvGrpSpPr/>
            <p:nvPr/>
          </p:nvGrpSpPr>
          <p:grpSpPr>
            <a:xfrm flipH="1">
              <a:off x="5803118" y="2971561"/>
              <a:ext cx="2860188" cy="2579529"/>
              <a:chOff x="3335626" y="3067990"/>
              <a:chExt cx="2860188" cy="2579529"/>
            </a:xfrm>
          </p:grpSpPr>
          <p:sp>
            <p:nvSpPr>
              <p:cNvPr id="35" name="Oval 80"/>
              <p:cNvSpPr/>
              <p:nvPr/>
            </p:nvSpPr>
            <p:spPr>
              <a:xfrm>
                <a:off x="3386275" y="4837692"/>
                <a:ext cx="101706" cy="101706"/>
              </a:xfrm>
              <a:prstGeom prst="ellipse">
                <a:avLst/>
              </a:prstGeom>
              <a:solidFill>
                <a:srgbClr val="3D37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Arc 81"/>
              <p:cNvSpPr/>
              <p:nvPr/>
            </p:nvSpPr>
            <p:spPr>
              <a:xfrm rot="20899889" flipH="1">
                <a:off x="3335626" y="3067990"/>
                <a:ext cx="2860188" cy="2579529"/>
              </a:xfrm>
              <a:prstGeom prst="arc">
                <a:avLst/>
              </a:prstGeom>
              <a:ln w="12700">
                <a:solidFill>
                  <a:srgbClr val="3D3743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3" name="Group 91"/>
            <p:cNvGrpSpPr/>
            <p:nvPr/>
          </p:nvGrpSpPr>
          <p:grpSpPr>
            <a:xfrm>
              <a:off x="719669" y="2924944"/>
              <a:ext cx="2287521" cy="767261"/>
              <a:chOff x="4012199" y="1347816"/>
              <a:chExt cx="2322052" cy="767261"/>
            </a:xfrm>
          </p:grpSpPr>
          <p:sp>
            <p:nvSpPr>
              <p:cNvPr id="33" name="TextBox 94"/>
              <p:cNvSpPr txBox="1"/>
              <p:nvPr/>
            </p:nvSpPr>
            <p:spPr>
              <a:xfrm>
                <a:off x="4012199" y="1594037"/>
                <a:ext cx="2322052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点击此处编辑内容点击此处编辑内容</a:t>
                </a:r>
                <a:b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</a:br>
                <a: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点击此处编辑内容</a:t>
                </a:r>
                <a:endParaRPr lang="zh-CN" altLang="en-US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TextBox 95"/>
              <p:cNvSpPr txBox="1"/>
              <p:nvPr/>
            </p:nvSpPr>
            <p:spPr>
              <a:xfrm>
                <a:off x="5084561" y="1347816"/>
                <a:ext cx="1249690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单击编辑标题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4" name="Group 96"/>
            <p:cNvGrpSpPr/>
            <p:nvPr/>
          </p:nvGrpSpPr>
          <p:grpSpPr>
            <a:xfrm>
              <a:off x="739760" y="4994850"/>
              <a:ext cx="2285856" cy="1106079"/>
              <a:chOff x="4012199" y="1347816"/>
              <a:chExt cx="2322052" cy="1106079"/>
            </a:xfrm>
          </p:grpSpPr>
          <p:sp>
            <p:nvSpPr>
              <p:cNvPr id="31" name="TextBox 97"/>
              <p:cNvSpPr txBox="1"/>
              <p:nvPr/>
            </p:nvSpPr>
            <p:spPr>
              <a:xfrm>
                <a:off x="4012199" y="1594037"/>
                <a:ext cx="2322052" cy="859858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</a:rPr>
                  <a:t>点击此处编辑内容点击此处编辑内容点击此处编辑内容</a:t>
                </a:r>
                <a:endParaRPr lang="zh-CN" altLang="en-US" sz="11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TextBox 98"/>
              <p:cNvSpPr txBox="1"/>
              <p:nvPr/>
            </p:nvSpPr>
            <p:spPr>
              <a:xfrm>
                <a:off x="5083651" y="1347816"/>
                <a:ext cx="1250600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单击编辑标题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5" name="Group 99"/>
            <p:cNvGrpSpPr/>
            <p:nvPr/>
          </p:nvGrpSpPr>
          <p:grpSpPr>
            <a:xfrm>
              <a:off x="8857732" y="2924945"/>
              <a:ext cx="2615133" cy="938651"/>
              <a:chOff x="4012199" y="1347816"/>
              <a:chExt cx="2322052" cy="938651"/>
            </a:xfrm>
          </p:grpSpPr>
          <p:sp>
            <p:nvSpPr>
              <p:cNvPr id="29" name="TextBox 100"/>
              <p:cNvSpPr txBox="1"/>
              <p:nvPr/>
            </p:nvSpPr>
            <p:spPr>
              <a:xfrm>
                <a:off x="4012199" y="1594037"/>
                <a:ext cx="2322052" cy="692430"/>
              </a:xfrm>
              <a:prstGeom prst="rect">
                <a:avLst/>
              </a:prstGeom>
              <a:noFill/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点击此处编辑内容点击此处编辑内容</a:t>
                </a:r>
                <a:b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</a:br>
                <a: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点击此处编辑内容</a:t>
                </a:r>
                <a:endParaRPr lang="zh-CN" altLang="en-US" sz="11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0" name="TextBox 101"/>
              <p:cNvSpPr txBox="1"/>
              <p:nvPr/>
            </p:nvSpPr>
            <p:spPr>
              <a:xfrm>
                <a:off x="4012199" y="1347816"/>
                <a:ext cx="1093135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单击编辑标题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6" name="Group 102"/>
            <p:cNvGrpSpPr/>
            <p:nvPr/>
          </p:nvGrpSpPr>
          <p:grpSpPr>
            <a:xfrm>
              <a:off x="9138109" y="4994850"/>
              <a:ext cx="2251335" cy="1106079"/>
              <a:chOff x="4012199" y="1347816"/>
              <a:chExt cx="2322052" cy="1106079"/>
            </a:xfrm>
          </p:grpSpPr>
          <p:sp>
            <p:nvSpPr>
              <p:cNvPr id="27" name="TextBox 103"/>
              <p:cNvSpPr txBox="1"/>
              <p:nvPr/>
            </p:nvSpPr>
            <p:spPr>
              <a:xfrm>
                <a:off x="4012199" y="1594036"/>
                <a:ext cx="2322052" cy="859859"/>
              </a:xfrm>
              <a:prstGeom prst="rect">
                <a:avLst/>
              </a:prstGeom>
              <a:noFill/>
            </p:spPr>
            <p:txBody>
              <a:bodyPr wrap="square" lIns="0" tIns="0" rIns="0" bIns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latin typeface="微软雅黑" panose="020B0503020204020204" charset="-122"/>
                    <a:ea typeface="微软雅黑" panose="020B0503020204020204" charset="-122"/>
                  </a:rPr>
                  <a:t>点击此处编辑内容点击此处编辑内容点击此处编辑内容</a:t>
                </a:r>
                <a:endParaRPr lang="zh-CN" altLang="en-US" sz="11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TextBox 104"/>
              <p:cNvSpPr txBox="1"/>
              <p:nvPr/>
            </p:nvSpPr>
            <p:spPr>
              <a:xfrm>
                <a:off x="4012199" y="1347816"/>
                <a:ext cx="1269776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t" anchorCtr="0">
                <a:normAutofit/>
              </a:bodyPr>
              <a:lstStyle/>
              <a:p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单击编辑标题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016765" y="2817102"/>
            <a:ext cx="6158469" cy="1320362"/>
            <a:chOff x="3016765" y="2817102"/>
            <a:chExt cx="6158469" cy="1320362"/>
          </a:xfrm>
        </p:grpSpPr>
        <p:sp>
          <p:nvSpPr>
            <p:cNvPr id="42" name="文本框 41"/>
            <p:cNvSpPr txBox="1"/>
            <p:nvPr/>
          </p:nvSpPr>
          <p:spPr>
            <a:xfrm>
              <a:off x="3016765" y="2817102"/>
              <a:ext cx="6158469" cy="110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论文框架与内容</a:t>
              </a:r>
              <a:endPara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126474" y="3829687"/>
              <a:ext cx="5939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rPr>
                <a:t>Framework and content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12832" y="2823649"/>
            <a:ext cx="9766336" cy="1313815"/>
            <a:chOff x="1113253" y="2823649"/>
            <a:chExt cx="9766336" cy="1313815"/>
          </a:xfrm>
        </p:grpSpPr>
        <p:grpSp>
          <p:nvGrpSpPr>
            <p:cNvPr id="2" name="组合 1"/>
            <p:cNvGrpSpPr/>
            <p:nvPr/>
          </p:nvGrpSpPr>
          <p:grpSpPr>
            <a:xfrm>
              <a:off x="1113253" y="2823649"/>
              <a:ext cx="1704355" cy="1313815"/>
              <a:chOff x="1168768" y="2772092"/>
              <a:chExt cx="1704355" cy="1313815"/>
            </a:xfrm>
          </p:grpSpPr>
          <p:sp>
            <p:nvSpPr>
              <p:cNvPr id="38" name="菱形 37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菱形 35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 flipH="1">
              <a:off x="9175234" y="2823649"/>
              <a:ext cx="1704355" cy="1313815"/>
              <a:chOff x="1168768" y="2772092"/>
              <a:chExt cx="1704355" cy="1313815"/>
            </a:xfrm>
          </p:grpSpPr>
          <p:sp>
            <p:nvSpPr>
              <p:cNvPr id="45" name="菱形 44"/>
              <p:cNvSpPr/>
              <p:nvPr/>
            </p:nvSpPr>
            <p:spPr>
              <a:xfrm>
                <a:off x="1168768" y="2772092"/>
                <a:ext cx="1306041" cy="1313815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27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菱形 46"/>
              <p:cNvSpPr/>
              <p:nvPr/>
            </p:nvSpPr>
            <p:spPr>
              <a:xfrm>
                <a:off x="2076495" y="3028315"/>
                <a:ext cx="796628" cy="801370"/>
              </a:xfrm>
              <a:prstGeom prst="diamond">
                <a:avLst/>
              </a:prstGeom>
              <a:noFill/>
              <a:ln>
                <a:solidFill>
                  <a:schemeClr val="accent1">
                    <a:shade val="50000"/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14:gallery dir="l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ULTRA_SCORM_COURSE_ID" val="F2791B7A-B348-4979-8664-4D9CC0888CC5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MhUF09QF1AfdgQAABERAAAdAAAAdW5pdmVyc2FsL2NvbW1vbl9tZXNzYWdlcy5sbmetWN1u2zYUvi/QdyAEFNiALW0HtCiGxIEsMTYRmXIlOk72A4GRGJuoJGb6cZtd9Xp7iV3tGXqxpxm699ghJSdxfyApCWADJuXzncNzvvND7R++y1K0EUUpVX5gPd97ZiGRxyqR+erAWrCj719ZqKx4nvBU5eLAypWFDkePH+2nPF/VfCXg9+NHCO1noixhWY706maNZHJgzceR48/mNj2LPH/iR2MysUaOyi55foU8tVK/FN/88PLVu+cvXn67/7SV7AMUzmzP24VCBunFsx5AlAW+FwEa9iKKT5k1+vjhz48f3v/3z1/DhP0F8wjF1qj9MUx6HuATrfqPnqoXQYApi0KPuDgiYUR9ZrziYYZda3SmarTmG4EqhTZSvEXVWkBMK1kIVKYyMQ9iBRt5LbqUuf7MJjQKcMgC4jDiU2sUqqK4+s7A8rpaqwLUlSiRJT9PRWJ0AnvM88tClKCaV8AuBJ9qLeGfKuMy3+tUHdhLQicR830vjDB1tzvWCOcJcguu1QxECewQBwBQ8FIUd5CNDN+MOLLTdBjClEymHnyZNmEqV+sUvtVQO+YYYjAXeZcUcAQHQLEwXPqBq50GqhBHl7ws36oi2eHH7UB1ARPq+EBBh90CZxpjCwwxllBDikLEVRfYDIehPcHR2D8FIlsj6g+R8I8h546HSJzhEFIEh10y1D4hE1sTXqfYlv/b/Iq5pnN6hXgcg5x230aquoQd7VLIApNp5d4wNSF+vYCwEdv7Sho3qOBds1rJjQA7ikQUnYqgyDjY1Sx6vSA/RUc28bAbAa1cfxkxU/y0xoxfoVxViCcbnscCnYuY18D1K3iWyMQ803E2+n+r5e+IV21VedIWJOri0ydD7dmpYV8wqy7BpqoS2WXVpVo7rDX/LlZoTn/VhD5Hv5v+0MHUDoj/MJEpZVanTdW9d3yuLRsao04j7ump/tF6aEvCpraOCRSssVT9JTB0U90/oAGm/aUIPQJF86ZEQw0n+cUAndRvAahCd8U4AVftmHACLhwgv8TjkDAYkJbivJRV59hhsrEJ0JdDG8PEl4pK3CTjubhQMOGkgm+a6QO6kIl0Z0BvDTc7rYIR5oHJFABXDXkAMpUZ2J/0wFzM8NYDTYHfOclS1WlikjeVb0yRB9/Wmfh8bLooVGZ2U15uyds0mcP7WNEcLmiUzge0/+v86x2fW+l39yiF2A6caeTY1MF65Ne5mvYUghTQrvBYGHn2WItDLmS8itfQTC9UnSc9gZqB3cVHNoC1Zw4FL+L1v+//7onxiSXNLmp3fxwEAomtqyC+BvuZqkqUv3aBMHu8K2cWfaTaC85Wrud9hxFg4YPcIXjTWjKVwdZet14geRs0mzHbmc4gD0JDe1UXMLoNQZjZwTHUMjOFW6MZL95AIWRKpYNQjKs1Aath2m/umHWVylwMkb1fK9EHZmQe2a5rbt2QfKmM3zQ9M4EbRdxev1O4fvcFc6Y2hTr7CZ5IZDUQ0LSmbRWCRG/WN2m++bxTXa9K8/Ji/+mtdxn/A1BLAwQUAAIACADIVBdPuxPRJTkDAACQDAAAJwAAAHVuaXZlcnNhbC9mbGFzaF9wdWJsaXNoaW5nX3NldHRpbmdzLnhtbNVX3W7aMBS+5yksT70saTu6diihqgpo1VpAhWnrVWViQ6w6dhY7UHrV6+0ldrVn6MWeZureY8cxUFC7Lv1B2oQQ8fn5zv+J8fcuYoFGLNVcyQBvljcwYjJUlMthgD/0muu7GGlDJCVCSRZgqTDaq5X8JOsLrqMuMwZENQIYqauJCXBkTFL1vPF4XOY6SS1XicwAvi6HKvaSlGkmDUu9RJAJ/JhJwjSeIhQAgG+s5FStVioh5DukY0UzwRCn4LnkNigimoLoCHtOrE/C82GqMkkPlFApSof9AL/a3befmYyDqvOYSZsTXQOiJZsqoZRbL4jo8kuGIsaHEbi7U8FozKmJArxVsSgg7d1FybFd6MSiHCjIgTRT+JgZQokh7ujsGXZh9IzgSHQiSczDHnCQjT/A9d7Zu9NO4+TosPX+rNduH/UOO86JXMdbxvG9ZUM+OKSyNGRzOz4xhoQR+A06AyI0871F0kxsoOSSc/aM+kpA7nMtaKO4z2iLxGyhGt1zLpsguYnRAAIRkwDvp5wIjLghgodzZZ31teEmr3pzURIBFrQnQ8ddfGveZSeMSKrZolszjrY5D2sfVSYomqgMCX7OkFEI4s9ieIoYWiwOGqQqzqnQPgZpwcHiiLMxo3t5TqeAfzJ0CibiDDShVxPBjLPwOeOXqM8GKgVcRkbQ2UDn2uGXHwWcEK1vQcnMx7Xu0WG9cXbYqjc+rdkACR0RGT4SHArO4sSsBJ9MkFRmpgfpCEmmWV4UymnOKxJb+ell0DzOhCvzSxdjAXqFJVmNlccU5q8eFDYbkVE+iHa4cmgYQQ4lcZjACGFdcJmxooAhkUhJMUEkhLWm7ViPuMo0UNwAO2j9dA+dPuIyPw1htYHFlLK0EOTG5tbryvabnd231bL38+r7+oNK04XfEcSacxv/4MGVP1/7d7eh79ktff/SNmn2b+7sm+svN9dXv358K5Lcm+uvxYVPG90iYq12Ean2+yJSJ+5101l41RRyAdbT0I0bLCjBY24Yfclme0LDPOst77ptNQ2zwpifMyT/TcjuNL8wLt0Qfe/eK6zlxFzyGBJhl+P83lvbrmzAnfNeVqkEaMv/Imql31BLAwQUAAIACADIVBdPfh21ZrcCAABQCgAAIQAAAHVuaXZlcnNhbC9mbGFzaF9za2luX3NldHRpbmdzLnhtbJVWbW/aMBD+vl+B2HfSvdJJKRKlTKrUrdVa9buTHImFY0e2Q8e/n8+xGxsIZJwq4bvn8b347miqtpQvPkwmaS6YkM+gNeWlQo3XTWhxM81arQWf5YJr4HrGhawJmy4+/rSfNLHISyyxAzmWsyE59G7m9jOG4nx8m6MMEXJRN4TvH0QpZhnJt6UULS8uhlbtG5CM8q1BXv2Yr9aDDhhV+l5DHcW0vkYZR2kkKAUY0vc1ykUWIxkw7+nKfkZyelfnsz+g7aii2tKWn1CGaA0pIS7y9RJlGM/N7fGrzFHOEzT81Qb65TPKIJSRPcj48ruvKIMM0bTN//RII0WJBY055x/xncMEKcz4YVRXKBcJmBA6uvgKrjw217sA5L6Gc5/iuErBnrCuBwsBHz1jsNCyhTTxp86mKvH22GozH7DYEKYMIFT1oCcT9BNplb8m1vW4P/BGeRGAnKJHvArW1rDq4g2Asb7Hr1a3dlWE8b3rggAl7JwyiLBX9sjfpqxHyEDZI58ZLeCRs/0R/NDScfwT3xL3mOerb6zAiTn6evmTt6KnBxxcFbh2Co+pRQELheG80Brw1dLE6rqQkqOYUk52tCSaCv4LcdneJqPS5MDgOu10X6Waagan2s3GaJZ0+F72HHejs8bt2P0o9Ml154k2O/xmSrQmeVWbHyU1nTieGRJTmGlymoFb0sBB3vONGMmpidyCfBGCjfXChYYQazMbAotusobgaRKUIE1OFzl1l5yqPm/rDOTaPBoF3zWxrsNVtKyY+dOvFN6giAkDxo6pK3MdJ/S9KQOF6wAgMq98y3aHzlK3TFMGO/CDHyhswkOZpcq06FC3LfUDbHTYb04zqiHdnugbJcTFhhOEVxOXiDdOaBjR85pkymYWjb3fwP3N0U72qwxbL9xi9uw6KbrY2I8raJT4n+Q/UEsDBBQAAgAIAMhUF097Gdv7DAMAAKELAAAmAAAAdW5pdmVyc2FsL2h0bWxfcHVibGlzaGluZ19zZXR0aW5ncy54bWzNVt9OWjEYv+cpmi5eylHnpiMHjBGMRCdEWDavTDktnMae9qztAfHK6+0ldrVn8GJPs7j32NdTQIiOHY0sCyHQ78/v+/+14d5VItCQacOVrOLN8gZGTEaKcjmo4g/dw/VdjIwlkhKhJKtiqTDaq5XCNOsJbuIOsxZEDQIYaSqpreLY2rQSBKPRqMxNqh1XicwCvilHKglSzQyTlukgFWQMP3acMoMnCAUA4JsoOVGrlUoIhR7pvaKZYIhT8FxyFxQRRzYROPBSPRJdDrTKJD1QQmmkB70qfrW77z5TGY9U5wmTLiWmBkRHthVCKXdOENHh1wzFjA9i8HZnG6MRpzau4q1thwLSwUOUHNtHThzKgYIUSDuBT5gllFjij96eZVfWTAmeRMeSJDzqAge58Ku43r04Om83zk6ap8cX3VbrpNtseydynWARJwwWDYXgkMp0xGZ2QmItiWLwG3T6RBgWBvOkqVhfyQXn3Bn1lIDU51oY9cFTMa7ifc2JwIhbIng041qiB8wecgExON3Ncl9afA/o441iog2bNzTlGJfFqPZRZYKiscqQ4JcMWYUgoiyBfzFD8+lGfa2SnCqIscgIThkacjZidC/P0gTwT4bOwUSSgSY0XyqY9RY+Z/wa9VhfacBlZAitCnRuPH75ScApMeYelEx9XOucNOuNi+ZpvfFpzQVI6JDI6IngUEKWpHYl+GSMpLJTPUhHRDLD8qJQTnNekdjKzy+D4UkmfJlfuhhz0CssyWqsPKUwf/WgsNmYDPNBdMOVQ8MIciiJxwRGBOPOZcaKAkZEIiXFGJEIFpVxYz3kKjNA8QPsoc3zPfT6iMv8NICbAyxqynQhyI3Nrdfbb97u7L6rlIOfN9/XlypNVnhbEGfO7/CDpUt8tsgfbsMwcLvz8TVsdfavtvDd7Ze725tfP74VSdfd7dfiwueNThGx01YRqdZxEakzf4G05y6PQi7Awhn4AYKVI3jCLaMv2T7PaIHlN7FvkBdqgRVGsbSR/98g/Gn28Fp4aYXBo0/BEtAXn9W10m9QSwMEFAACAAgAyFQXT/7ZBl2gAQAALQYAAB8AAAB1bml2ZXJzYWwvaHRtbF9za2luX3NldHRpbmdzLmpzjZRNb8IwDIbv/Ioqu06IfcJ2Q4NJSBwmjdu0QyimVKRxlIQOhvjvq8NX06aD+NK8ffo6duVsW1GxWMyi12jrnt3+w987DUizegW3vi4a9Ix0ZkQ6g0magUglsAqSHz89ybszETJm0plON59ka0p+DOnNnAtTxlXAQgc0E9DygPYT0NahxL9eZYeq9hWV2jxdWYuyHaO0IG1bos64Y9jNu1vlAisw5qAvoHMeg2fadauJPDs+dSnKXIyZ4nIzxgTbUx4vE40rOWvKv9go0MUPX+6Bzkv3bejZidTYkYWsmnjYo2gmlQZj4JD3eUgRhAWfgij5dtz6B/WM6wVV6Dw1qT3S/TuKMq14ArUu9foUPiYLr1o3uxR1zsLa7omHewqPEHwDumY1eKTwQFQrdcUPVBoT6kgNrff8hArks1Qmh9QdiiBHhyXbpu6dC3XHHzBvhLAyQovARGZNF8cVU2+Dg2sqWcehmRchMZQXA5oKfZyfRO80tnqN0P4rYtxaHi+y4nYobkbqOJjiGfRIzpGEjOsl6AmiKOr5vnTyavLW7g9QSwMEFAACAAgAyFQXT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yFQXTwzStqxuAAAAbgAAABwAAAB1bml2ZXJzYWwvbG9jYWxfc2V0dGluZ3MueG1ss7GvyM1RKEstKs7Mz7NVMtQzUFJIzUvOT8nMS7dVCg1x07VQUiguScxLSczJz0u1VcrLV1Kwt+OyyclPTswJTi0pASosVijISaxMLQpJzQUySlL9EnOBKp+2rnjZvEJBV+HJ/nXPpuxU0rfjAg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yFQXTz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DIVBdPYnNrracMAADaIQAAFwAAAHVuaXZlcnNhbC91bml2ZXJzYWwucG5n7ZppWFPX1scPSh2qDFqVKgjaFmgrEi3FMAg4UJAyWUQZJEIblYqSECBGhiStE72iphYFlKl9URQD5I3cJCQxRByI3gBpMRAhHIKGQU4MXIlJyMg9Cbf33g/3w/u8n/Mh5zx7n/3ba+21/vvs9Zwnf9kbF+nw/rr3AQBwiNoTngAA9jEAsBC3ZBHcY97lEwnf7PISIncBLT1uk3DDPnNn7E4AoFOWGb99D24vzdmTkgcAjo8sPzsB9s5hANiIjQrfmXjqkBKMLz08phO8LIgtsCuwG1iUZo/sqDnbduG03ZOzHbgVXqc3LHrcdsN56dLWtbt2uEQkOq9aEf74+qUI5/yT9fVL1QbwiPvE5PQQCtWHyjTfbFnoAu6b2K6uhqbWQcX6aiiPeoyNk3dCz+PDUCheIV55xikUdgmYrftSH8n4Oesj1czuLToJ39znaFlOgH1fROc9R690ono/dyPc8WBjYwTcRmKHTyAtXEB439c9ffgg8Gu48cPuxObRoUgPorjF/s9n+E2WYY7XMxbAN2f7DyzDNlRa+uw7LIM2LPGyNHZusYOvS04vha87nGMsXadtiA2xITbEhtgQG2JDbIgNsSE2xIbYEBtiQ2yIDbEhNuT/jDxk0/jmQssn2Aeb/99TBezfwiaZ9NDfrm2iTtSRSep3z+Np7kVv6EVxyiRlujJTidUGWCaqF+jArRov/wajmkYGJ2e5zOat6GKCrEpc6UnRERy96shmHfTMu+4EQXNov+GgAQxxt3w1PSxpQUmlz5zxRpRW0u1Hzdb0rcmSsa7nJQUvLouu8GUEn6JRTVPuohTTGIKcoui/lT6nl1CpSbThkwZX7H164RR7ot88KwgbZtaO3Z8zG8KKlXNmLd8jBUlOz+IWgE3tmWguon321VMOzsCUSeSkCM1WQZQU1ZbzrVy+ncpOnpaHyZ/XfnU0DABGyoPYGR60yEwE711CsKSJOdlZeyDkPLHuU3reFrasx3dtFp8ryFuDH9HVe5i+JzoPNsc7hbz7PZu1/0SjVDFy3zjqHZZC7lImRxCVm66KJcYrke66jTcSr34oK515sNDJzZWblUZsojPA5KQwl9Ubs8DZYnfppNWnBiVE7zdJRLnNdQKlsDezoY+IVdXVm+DwHoRcsl0Qh06k76vdj5Q1ueYdUCdrdMJHNWeiWPu0pVNvqw+sz+j/8TixaeHvmKqU9ScIi1vxER3FP6dqGd0m3Ek1vk6+uwb1zZWboaI7e3FN7Unqgq9a3oa4dhw5kRTmJL9Y/76zamBDmPktRfr6CzetX+5gILT1ogiZnUQpMG5HrI6Zenz9mLT6zyAFs4s2s53A4lZMV6gYDY0HO3SMXu28tUy66HLQSK1TIUW+vCz4dru3jkf9370efof7JuRvKBfWfZyceOpD6dW3qr1bPxKtaSRj9cPu87ZU+sCQY9wVceNSTfaz1s/O36ivKrLaKlLXeoCKp8TJ8Wo8WvPbocXTClOMfZnfusU0kJNiWkQ2O5BvO/YKUpb70AzDlzJ+eftrqOj13k7NozYRxlB2+jEu7OPMGrRUGTfIb31dS4l+PV6LR5f/3h2i6PT5rcoVAKB714h8bBQ0XgMbuOXbPTk+dC0jN0I+wjiIFC7sT1n/iaSQPtoDtRMIfpX52nT7MiU+T8TZOj/T5YNm40QYS4qtt8ylMZ2n1mCGU5BH6yDRaoJqateWwHrc3webXaEvSuXMxuSE6fV/8AjvCe8Ks8b3+PNLosBQX+5nqqLKriwDLip67TQigXXJsG4br+RZQ92V1h668iQhuPK+cUZIdQqdzVDDO6g6aGX+v+1zxnzoN/PzFgI5L4aLVd0ahrzd6p1BM8WdZuZhFS3vlaUxUYQ1oDyQmn066snPcnPa8fVnKUip28yO8iNiCfthx+ywWPtd+JX3V6qJjb/6/0//kk/VuLPnCmJAkdtHnyd0ob9I7YrTrw3sdlPnsYXtQ80ZMwbZHEk9kFln0g6YTTMUsrEe1HwCDsF6iLosrUjlSKOR2ibXMuEx/qJWDAYAHCW95GZcf3eYovPNwZD+VqN6T8foRWgkz+0nd29EyYedtwImbxrQZOg4quL+1RV7OjkXVqFRNX1bMXWyd/jHV+mgkeeKq8fQKFXfhRNlXKnw2MQdg9uKo1XEgVXZPXeLQsv1Tm+otHb9tB+RYb4f/Gh0ZkyowOMNDXMjXHYmWCkXb2cgGPkKCpdnDR97qA2HXl/GyWb1dTsAD16mQvFLCBwdPNKzegyW2AcZOFBFv7jhG2GD3+dQQk1BwUQNYbASFo5QSVE9XIZoOvMkeRwvl8nRt6uK+i+tjQ5h0sWh1WNIABwCALeGwnjKlL88gUOshPWWO6j1WxHzwxO8SBB08LDP6qWc7PPy8os+cMgKpH899kw5TqnBTKUgG8pxR7uNjEbhtTjXWA7bDgjY7kGa/dZQiIsCSV1w0u/SdrI8qpZ4PXjFmZAHHL/pyxhYZQ91Z0zc6uHc2ZtQ4TzGhOccIjGPrVVw5+f0Quy+6/c9RK8d66225kJUM0sNaJRSYJlGqf1fa9AfdNgnp2mL3YQKGn+4xWM8OjGr0c+Xo/zakkS/E6md+qn5RU4mfhooNFRa9XaKI7kQrdCg+y+lpFpdci02vhVQw4wvnRSywyKImSq5ZIeRhHgIcnvTzzSq8eVRRLdoFmrSItvzscJkGfGNNRNSqKcpMA6JBICS20XNbX/FhB0FK2/hDfS/ZPTe+TBhsSffOIZIEm1XdUGw4kJeGXUqaokH6RTvUs4Cb0UtBR04ubzsN6ZrNKvdOt+jhiNN06EnOZasZ4sHtoGeQYKac73WLBfoJ29LJaXRkNXvBKIDx/QifMvSdJJuDEri6/uCLoixDIrqVSmihdWYfTyGkP5ACwd6dlmg2t0L1CdWvBLnsnyfXWdVhc0bKBOnT60VusVCaFMwC2HNfK3kUFEzkdd207oQzz7Jr1JKrH3Z3syft5tn5dmfTIqZ/g1cxEgRqMKZo7d4o8r3iRj0tPZiNthgXUCNbqYu9T+kNdBp9KfuSZhroTDypQRL7Ctr4eNU8y91JVB40pKyJV5lWhmZTGyMjbhStn125AyVb1JiqdrhIoqhaxPt/r32dxfkfWuXg6ojLrC0xQOe6EDfG+K8E+E/6tsmEZDVtqDRL2jbk5/kGIR1NzPHv/8CATLnFa2Q0LDFm3lYMNSixDuCtD/NFvpJCkW/LP8Iv0ErIpvzmkNFaovppPgQdWLRjh4erdTerS8k/eQfIR7CturDPnh2bIjg/NvbJYIEEWuKdN6i0qNlehHDdz3U39cLHrKGFiWWeFVguPOvDzjhL9oxabuQc02urWcJMiKrhuxK2Fw55ADKr5teufCT5w4UXN6I15PdMyTZqm34QpGIpGmVMuXm399bcBmqRXDht/9uXsHMKfIv8vILn6uH3nSKrHY851X4t6dflmOkVmvSa5uSBiWXDf2WU+KN9FZ0xSCb5VkZ4174+rePN97MX/zCk2WYjCcPYgQ82rJ/rS0T7xV57qluZU0qJFNLcEzTPo41iCvnpejmEp01yZweXwT8UOqCYNI8tI1VBDi7t/XUgNu8VZnOMV6nn30LLbCLxIsqUPkiged/vOfhE8sBACxV1KvpzN7uYNiv54zjksECwsbKGE50LsRbMANwMVUsXFSPqfmfPuG8h9PujsP8gBMAzB7isSK1QbnpnEDYG2KBqhspDSTAq4JECwlYvR6i0sw5Oai6CX3hc4le9VC1M0BL8XXOSdQWD3yFCn4R4q09VqX4QLkYAIbujSp6Me1w0jw0uqBTExm53iQ/ztlsklTffxDb7OTo91P16ETYnA6KJ+v3FW3p4SmVLFn7ZscccT0ldDA0/ST93WdkvMw/EqntIsEV6jf4J+HaGzM+kGk3h32UEYvU+ED0/Lya/p6O0Tjj0fyl0gMN3rWnvsObjbptF/OzpOuegy450ajdbY/Jnfg6blrd99bCxJN0ndX9VtsufbiS/+VQYKWPqeoPzzcz5wxw3SqZPjJTJTM2OHzyqBTR3jbcAJeoIBEudh/wWkgvmTS5MZvC1w6sgUjls7de9nTc9FHDcPU4q3n1DsgUAyWc1VfSRwl8A6hPOJfqXQ6Xrzl8qQBnbhHICOgeVPXnlW4X4K2fjX/58Jy6zrW2L5vR4roQHjY091+q7WrDeBV2cLWlp+RO6jM2lm9ioixFd85Pd69VG+B99PzffyxoNpNx5ZaHD7SZFeJ7jl6MYi1IUJ630r8OPk0mLfFiGOFD+RB4v6B1vYX7O/9O6h7/KweFWWqy77aSI/lDqS2W4VFfxYW37Mo4/Q9QSwMEFAACAAgAyFQXT5XukX5LAAAAawAAABsAAAB1bml2ZXJzYWwvdW5pdmVyc2FsLnBuZy54bWyzsa/IzVEoSy0qzszPs1Uy1DNQsrfj5bIpKEoty0wtV6gAigEFIUBJoRLINUJwyzNTSjKAQgbmZgjBjNTM9IwSWyULA3O4oD7QTABQSwECAAAUAAIACADIVBdPUBdQH3YEAAAREQAAHQAAAAAAAAABAAAAAAAAAAAAdW5pdmVyc2FsL2NvbW1vbl9tZXNzYWdlcy5sbmdQSwECAAAUAAIACADIVBdPuxPRJTkDAACQDAAAJwAAAAAAAAABAAAAAACxBAAAdW5pdmVyc2FsL2ZsYXNoX3B1Ymxpc2hpbmdfc2V0dGluZ3MueG1sUEsBAgAAFAACAAgAyFQXT34dtWa3AgAAUAoAACEAAAAAAAAAAQAAAAAALwgAAHVuaXZlcnNhbC9mbGFzaF9za2luX3NldHRpbmdzLnhtbFBLAQIAABQAAgAIAMhUF097Gdv7DAMAAKELAAAmAAAAAAAAAAEAAAAAACULAAB1bml2ZXJzYWwvaHRtbF9wdWJsaXNoaW5nX3NldHRpbmdzLnhtbFBLAQIAABQAAgAIAMhUF0/+2QZdoAEAAC0GAAAfAAAAAAAAAAEAAAAAAHUOAAB1bml2ZXJzYWwvaHRtbF9za2luX3NldHRpbmdzLmpzUEsBAgAAFAACAAgAyFQXTz08L9HBAAAA5QEAABoAAAAAAAAAAQAAAAAAUhAAAHVuaXZlcnNhbC9pMThuX3ByZXNldHMueG1sUEsBAgAAFAACAAgAyFQXTwzStqxuAAAAbgAAABwAAAAAAAAAAQAAAAAASxEAAHVuaXZlcnNhbC9sb2NhbF9zZXR0aW5ncy54bWxQSwECAAAUAAIACABElFdHI7RO+/sCAACwCAAAFAAAAAAAAAABAAAAAADzEQAAdW5pdmVyc2FsL3BsYXllci54bWxQSwECAAAUAAIACADIVBdPNdvZrWgBAADzAgAAKQAAAAAAAAABAAAAAAAgFQAAdW5pdmVyc2FsL3NraW5fY3VzdG9taXphdGlvbl9zZXR0aW5ncy54bWxQSwECAAAUAAIACADIVBdPYnNrracMAADaIQAAFwAAAAAAAAAAAAAAAADPFgAAdW5pdmVyc2FsL3VuaXZlcnNhbC5wbmdQSwECAAAUAAIACADIVBdPle6RfksAAABrAAAAGwAAAAAAAAABAAAAAACrIwAAdW5pdmVyc2FsL3VuaXZlcnNhbC5wbmcueG1sUEsFBgAAAAALAAsASQMAAC8k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32995"/>
</p:tagLst>
</file>

<file path=ppt/theme/theme1.xml><?xml version="1.0" encoding="utf-8"?>
<a:theme xmlns:a="http://schemas.openxmlformats.org/drawingml/2006/main" name="Office 主题​​">
  <a:themeElements>
    <a:clrScheme name="自定义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595959"/>
      </a:accent2>
      <a:accent3>
        <a:srgbClr val="262626"/>
      </a:accent3>
      <a:accent4>
        <a:srgbClr val="595959"/>
      </a:accent4>
      <a:accent5>
        <a:srgbClr val="262626"/>
      </a:accent5>
      <a:accent6>
        <a:srgbClr val="595959"/>
      </a:accent6>
      <a:hlink>
        <a:srgbClr val="262626"/>
      </a:hlink>
      <a:folHlink>
        <a:srgbClr val="595959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3442</Words>
  <Application>WPS 演示</Application>
  <PresentationFormat>自定义</PresentationFormat>
  <Paragraphs>559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微软雅黑</vt:lpstr>
      <vt:lpstr>华文中宋</vt:lpstr>
      <vt:lpstr>仿宋</vt:lpstr>
      <vt:lpstr>Arial Unicode MS</vt:lpstr>
      <vt:lpstr>Calibri</vt:lpstr>
      <vt:lpstr>Impact</vt:lpstr>
      <vt:lpstr>Meiryo</vt:lpstr>
      <vt:lpstr>Yu Gothic UI</vt:lpstr>
      <vt:lpstr>Arial Narrow</vt:lpstr>
      <vt:lpstr>Copperplate Gothic Bold</vt:lpstr>
      <vt:lpstr>幼圆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灰色简约风时尚毕业答辩PPT模板</dc:title>
  <dc:creator>极简办公</dc:creator>
  <cp:lastModifiedBy>极简办公</cp:lastModifiedBy>
  <cp:revision>1</cp:revision>
  <dcterms:created xsi:type="dcterms:W3CDTF">2017-12-01T03:32:00Z</dcterms:created>
  <dcterms:modified xsi:type="dcterms:W3CDTF">2020-07-13T06:03:16Z</dcterms:modified>
  <dc:subject> </dc:subject>
  <cp:keywords>www.jjppt.com</cp:keywords>
  <dc:description>www.jjppt.com</dc:description>
  <cp:category> </cp:category>
  <cp:contentStatus> </cp:contentStatus>
  <cp:version>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