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女孩喝啤酒 飘窗 城市夜景 雨天 è 好看唯美4k动漫壁纸_彼岸图网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288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027930" y="1828800"/>
          <a:ext cx="3657600" cy="364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743200"/>
              </a:tblGrid>
              <a:tr h="1820545"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t>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ac1b965-11f5-4580-aedd-db947eca66f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娳鸿麟灜</cp:lastModifiedBy>
  <cp:revision>2</cp:revision>
  <dcterms:created xsi:type="dcterms:W3CDTF">2013-01-27T09:14:00Z</dcterms:created>
  <dcterms:modified xsi:type="dcterms:W3CDTF">2022-01-23T07:24:13Z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3413E8582B854E74B4BB500CCE62ADF4</vt:lpwstr>
  </property>
  <property fmtid="{D5CDD505-2E9C-101B-9397-08002B2CF9AE}" pid="3" name="KSOProductBuildVer">
    <vt:lpwstr>2052-11.1.0.11294</vt:lpwstr>
  </property>
</Properties>
</file>