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9" r:id="rId2"/>
    <p:sldId id="265" r:id="rId3"/>
    <p:sldId id="266" r:id="rId4"/>
    <p:sldId id="267" r:id="rId5"/>
  </p:sldIdLst>
  <p:sldSz cx="9906000" cy="6858000" type="A4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3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4E9E25FB-3FE4-4A43-ADAF-1E6478DD0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98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3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27EEDE25-C7B6-4EB4-B1CD-0D604907E63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76300"/>
            <a:ext cx="34163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7"/>
            <a:ext cx="7437120" cy="2760345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AD73E58E-A3B0-4EBA-9EF0-F04E148F2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7288" y="263525"/>
            <a:ext cx="4646612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7288" y="263525"/>
            <a:ext cx="4646612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4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7288" y="263525"/>
            <a:ext cx="4646612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7288" y="263525"/>
            <a:ext cx="4646612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9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7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1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1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6ACB-553B-4320-845A-B3697F49DBD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0B80-EE34-47BD-B7FB-69A94C0A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1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0"/>
            <a:ext cx="4657060" cy="1362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90570">
              <a:spcAft>
                <a:spcPts val="325"/>
              </a:spcAft>
            </a:pPr>
            <a:endParaRPr lang="en-US" sz="72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190756" y="1513489"/>
            <a:ext cx="9524485" cy="3541438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48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Improve </a:t>
            </a:r>
            <a:r>
              <a:rPr lang="en-US" sz="4800" b="1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Sumologic</a:t>
            </a:r>
            <a:r>
              <a:rPr lang="en-US" sz="48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log for Leave </a:t>
            </a:r>
            <a:r>
              <a:rPr lang="en-US" sz="4800" b="1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Managments</a:t>
            </a:r>
            <a:endParaRPr lang="en-US" sz="48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0" y="5251054"/>
            <a:ext cx="4134678" cy="160694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Owner:</a:t>
            </a:r>
          </a:p>
        </p:txBody>
      </p:sp>
      <p:sp>
        <p:nvSpPr>
          <p:cNvPr id="9" name="Rectangle 8"/>
          <p:cNvSpPr/>
          <p:nvPr/>
        </p:nvSpPr>
        <p:spPr bwMode="gray">
          <a:xfrm>
            <a:off x="6147922" y="5240278"/>
            <a:ext cx="3744416" cy="159887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Original Estimate: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971455" y="158515"/>
            <a:ext cx="3744416" cy="10577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Deadline:</a:t>
            </a:r>
          </a:p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n-US" sz="44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7574392" y="5478021"/>
            <a:ext cx="2186576" cy="13719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/>
            <a:endParaRPr lang="en-US" sz="72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467501" y="1573823"/>
            <a:ext cx="8970997" cy="346593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95975" y="5756298"/>
            <a:ext cx="2356834" cy="772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4300511" y="2743047"/>
            <a:ext cx="1304978" cy="13719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0570"/>
            <a:endParaRPr lang="en-US" sz="80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505380" y="5678904"/>
            <a:ext cx="3302497" cy="10803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/>
            <a:r>
              <a:rPr lang="en-US" sz="32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Scrum2</a:t>
            </a:r>
          </a:p>
        </p:txBody>
      </p:sp>
      <p:sp>
        <p:nvSpPr>
          <p:cNvPr id="17" name="Rectangle 16"/>
          <p:cNvSpPr/>
          <p:nvPr/>
        </p:nvSpPr>
        <p:spPr bwMode="gray">
          <a:xfrm>
            <a:off x="7250888" y="5251055"/>
            <a:ext cx="4018044" cy="114619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/>
            <a:endParaRPr lang="en-US" sz="32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defTabSz="990570"/>
            <a:endParaRPr lang="en-US" sz="44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86796"/>
            <a:ext cx="4134678" cy="1215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/>
              <a:t> 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754879</a:t>
            </a:r>
            <a:endParaRPr lang="en-US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94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-1"/>
            <a:ext cx="4376490" cy="1362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90570">
              <a:spcAft>
                <a:spcPts val="325"/>
              </a:spcAft>
            </a:pPr>
            <a:r>
              <a:rPr lang="en-US" sz="72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754882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118940" y="1481824"/>
            <a:ext cx="9668120" cy="3571771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48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Add Validations to </a:t>
            </a:r>
            <a:r>
              <a:rPr lang="en-US" sz="4800" b="1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DataLoader</a:t>
            </a:r>
            <a:endParaRPr lang="en-US" sz="48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0" y="5262187"/>
            <a:ext cx="4134678" cy="158129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Owner:</a:t>
            </a:r>
            <a:endParaRPr lang="en-US" sz="1733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147922" y="5240278"/>
            <a:ext cx="3744416" cy="159887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Original Estimate: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954233" y="14513"/>
            <a:ext cx="3931759" cy="11964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Deadline: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8482082" y="5431512"/>
            <a:ext cx="1304978" cy="13719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/>
            <a:endParaRPr lang="en-US" sz="80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17872" y="1476731"/>
            <a:ext cx="9486581" cy="34282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3076" y="5731099"/>
            <a:ext cx="2356834" cy="772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4300511" y="2743047"/>
            <a:ext cx="1304978" cy="13719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0570"/>
            <a:endParaRPr lang="en-US" sz="80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04453" y="5918937"/>
            <a:ext cx="167159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500627" y="5679370"/>
            <a:ext cx="3375235" cy="74693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/>
            <a:r>
              <a:rPr lang="en-US" sz="32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Scrum2</a:t>
            </a:r>
          </a:p>
          <a:p>
            <a:pPr defTabSz="990570"/>
            <a:endParaRPr lang="en-US" sz="32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1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-1"/>
            <a:ext cx="4376490" cy="1362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90570">
              <a:spcAft>
                <a:spcPts val="325"/>
              </a:spcAft>
            </a:pPr>
            <a:r>
              <a:rPr lang="en-US" sz="72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753544</a:t>
            </a:r>
          </a:p>
        </p:txBody>
      </p:sp>
      <p:sp>
        <p:nvSpPr>
          <p:cNvPr id="5" name="Rectangle 4"/>
          <p:cNvSpPr/>
          <p:nvPr/>
        </p:nvSpPr>
        <p:spPr bwMode="gray">
          <a:xfrm>
            <a:off x="118940" y="1481824"/>
            <a:ext cx="9668120" cy="3571771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4800" b="1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[CR for 746134] Changing compliance period for time period.</a:t>
            </a:r>
            <a:endParaRPr lang="en-US" sz="48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0" y="5262187"/>
            <a:ext cx="4134678" cy="158129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Owner:</a:t>
            </a:r>
            <a:endParaRPr lang="en-US" sz="1733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147922" y="5240278"/>
            <a:ext cx="3744416" cy="159887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Original Estimate: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954233" y="14513"/>
            <a:ext cx="3931759" cy="11964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Deadline: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8581014" y="5467244"/>
            <a:ext cx="1304978" cy="13719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/>
            <a:endParaRPr lang="en-US" sz="80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17872" y="1476731"/>
            <a:ext cx="9486581" cy="34282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3076" y="5731099"/>
            <a:ext cx="2356834" cy="772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4300511" y="2743047"/>
            <a:ext cx="1304978" cy="13719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0570"/>
            <a:endParaRPr lang="en-US" sz="80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33787" y="5731099"/>
            <a:ext cx="167159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946207" y="5731099"/>
            <a:ext cx="2127763" cy="74693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/>
            <a:r>
              <a:rPr lang="en-US" sz="3200" b="1" ker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Scrum2</a:t>
            </a:r>
            <a:endParaRPr lang="en-US" sz="32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5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-1"/>
            <a:ext cx="4376490" cy="13625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90570">
              <a:spcAft>
                <a:spcPts val="325"/>
              </a:spcAft>
            </a:pPr>
            <a:endParaRPr lang="en-US" sz="72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118940" y="1481824"/>
            <a:ext cx="9668120" cy="3571771"/>
          </a:xfrm>
          <a:prstGeom prst="rect">
            <a:avLst/>
          </a:prstGeom>
          <a:solidFill>
            <a:srgbClr val="778888">
              <a:lumMod val="20000"/>
              <a:lumOff val="80000"/>
            </a:srgb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endParaRPr lang="en-US" sz="48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0" y="5262187"/>
            <a:ext cx="4134678" cy="1581299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Owner:</a:t>
            </a:r>
            <a:endParaRPr lang="en-US" sz="1733" kern="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6147922" y="5240278"/>
            <a:ext cx="3744416" cy="159887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Original Estimate: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954233" y="14513"/>
            <a:ext cx="3931759" cy="11964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>
              <a:spcAft>
                <a:spcPts val="325"/>
              </a:spcAft>
            </a:pPr>
            <a:r>
              <a:rPr lang="en-US" sz="1733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Deadline:</a:t>
            </a:r>
          </a:p>
        </p:txBody>
      </p:sp>
      <p:sp>
        <p:nvSpPr>
          <p:cNvPr id="10" name="Rectangle 9"/>
          <p:cNvSpPr/>
          <p:nvPr/>
        </p:nvSpPr>
        <p:spPr bwMode="gray">
          <a:xfrm>
            <a:off x="8581014" y="5467244"/>
            <a:ext cx="1304978" cy="13719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/>
            <a:endParaRPr lang="en-US" sz="80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217872" y="1476731"/>
            <a:ext cx="9486581" cy="34282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3076" y="5731099"/>
            <a:ext cx="2356834" cy="772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4300511" y="2743047"/>
            <a:ext cx="1304978" cy="13719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90570"/>
            <a:endParaRPr lang="en-US" sz="80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33787" y="5731099"/>
            <a:ext cx="167159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 bwMode="gray">
          <a:xfrm>
            <a:off x="1019349" y="5743999"/>
            <a:ext cx="3558998" cy="74693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78000" tIns="78000" rIns="78000" bIns="780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990570"/>
            <a:endParaRPr lang="en-US" sz="3200" b="1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7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64</Words>
  <Application>Microsoft Office PowerPoint</Application>
  <PresentationFormat>A4 Paper (210x297 mm)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haidong.yang</dc:creator>
  <cp:lastModifiedBy>Chen, Xiao A.</cp:lastModifiedBy>
  <cp:revision>101</cp:revision>
  <cp:lastPrinted>2017-04-05T08:20:50Z</cp:lastPrinted>
  <dcterms:created xsi:type="dcterms:W3CDTF">2015-01-08T09:53:54Z</dcterms:created>
  <dcterms:modified xsi:type="dcterms:W3CDTF">2017-09-27T02:15:23Z</dcterms:modified>
</cp:coreProperties>
</file>