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st_393817Medium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2658"/>
            <a:ext cx="12192000" cy="6858000"/>
          </a:xfrm>
          <a:prstGeom prst="rect">
            <a:avLst/>
          </a:prstGeom>
          <a:solidFill>
            <a:schemeClr val="accent6">
              <a:lumMod val="50000"/>
              <a:alpha val="39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79611" y="1159234"/>
            <a:ext cx="11812388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 userDrawn="1"/>
        </p:nvGrpSpPr>
        <p:grpSpPr>
          <a:xfrm>
            <a:off x="8302321" y="2125877"/>
            <a:ext cx="3395663" cy="2285999"/>
            <a:chOff x="5254129" y="1692543"/>
            <a:chExt cx="3395663" cy="2285999"/>
          </a:xfrm>
          <a:solidFill>
            <a:schemeClr val="bg1"/>
          </a:solidFill>
        </p:grpSpPr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5762467" y="1692543"/>
              <a:ext cx="2237618" cy="2285999"/>
            </a:xfrm>
            <a:custGeom>
              <a:avLst/>
              <a:gdLst>
                <a:gd name="T0" fmla="*/ 0 w 705"/>
                <a:gd name="T1" fmla="*/ 0 h 720"/>
                <a:gd name="T2" fmla="*/ 0 w 705"/>
                <a:gd name="T3" fmla="*/ 160 h 720"/>
                <a:gd name="T4" fmla="*/ 518 w 705"/>
                <a:gd name="T5" fmla="*/ 361 h 720"/>
                <a:gd name="T6" fmla="*/ 0 w 705"/>
                <a:gd name="T7" fmla="*/ 560 h 720"/>
                <a:gd name="T8" fmla="*/ 0 w 705"/>
                <a:gd name="T9" fmla="*/ 720 h 720"/>
                <a:gd name="T10" fmla="*/ 705 w 705"/>
                <a:gd name="T11" fmla="*/ 433 h 720"/>
                <a:gd name="T12" fmla="*/ 705 w 705"/>
                <a:gd name="T13" fmla="*/ 287 h 720"/>
                <a:gd name="T14" fmla="*/ 0 w 705"/>
                <a:gd name="T15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5" h="72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453" y="336"/>
                    <a:pt x="518" y="361"/>
                  </a:cubicBezTo>
                  <a:cubicBezTo>
                    <a:pt x="453" y="386"/>
                    <a:pt x="0" y="560"/>
                    <a:pt x="0" y="560"/>
                  </a:cubicBezTo>
                  <a:cubicBezTo>
                    <a:pt x="0" y="720"/>
                    <a:pt x="0" y="720"/>
                    <a:pt x="0" y="720"/>
                  </a:cubicBezTo>
                  <a:cubicBezTo>
                    <a:pt x="705" y="433"/>
                    <a:pt x="705" y="433"/>
                    <a:pt x="705" y="433"/>
                  </a:cubicBezTo>
                  <a:cubicBezTo>
                    <a:pt x="705" y="287"/>
                    <a:pt x="705" y="287"/>
                    <a:pt x="705" y="28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 fontAlgn="base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900" b="1">
                <a:solidFill>
                  <a:srgbClr val="005CB9"/>
                </a:solidFill>
              </a:endParaRPr>
            </a:p>
          </p:txBody>
        </p:sp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5254129" y="2623009"/>
              <a:ext cx="3395663" cy="276813"/>
            </a:xfrm>
            <a:custGeom>
              <a:avLst/>
              <a:gdLst>
                <a:gd name="T0" fmla="*/ 46 w 1070"/>
                <a:gd name="T1" fmla="*/ 1 h 87"/>
                <a:gd name="T2" fmla="*/ 0 w 1070"/>
                <a:gd name="T3" fmla="*/ 67 h 87"/>
                <a:gd name="T4" fmla="*/ 57 w 1070"/>
                <a:gd name="T5" fmla="*/ 1 h 87"/>
                <a:gd name="T6" fmla="*/ 113 w 1070"/>
                <a:gd name="T7" fmla="*/ 69 h 87"/>
                <a:gd name="T8" fmla="*/ 104 w 1070"/>
                <a:gd name="T9" fmla="*/ 59 h 87"/>
                <a:gd name="T10" fmla="*/ 104 w 1070"/>
                <a:gd name="T11" fmla="*/ 27 h 87"/>
                <a:gd name="T12" fmla="*/ 94 w 1070"/>
                <a:gd name="T13" fmla="*/ 27 h 87"/>
                <a:gd name="T14" fmla="*/ 133 w 1070"/>
                <a:gd name="T15" fmla="*/ 31 h 87"/>
                <a:gd name="T16" fmla="*/ 145 w 1070"/>
                <a:gd name="T17" fmla="*/ 29 h 87"/>
                <a:gd name="T18" fmla="*/ 206 w 1070"/>
                <a:gd name="T19" fmla="*/ 21 h 87"/>
                <a:gd name="T20" fmla="*/ 207 w 1070"/>
                <a:gd name="T21" fmla="*/ 61 h 87"/>
                <a:gd name="T22" fmla="*/ 225 w 1070"/>
                <a:gd name="T23" fmla="*/ 44 h 87"/>
                <a:gd name="T24" fmla="*/ 241 w 1070"/>
                <a:gd name="T25" fmla="*/ 42 h 87"/>
                <a:gd name="T26" fmla="*/ 275 w 1070"/>
                <a:gd name="T27" fmla="*/ 60 h 87"/>
                <a:gd name="T28" fmla="*/ 284 w 1070"/>
                <a:gd name="T29" fmla="*/ 21 h 87"/>
                <a:gd name="T30" fmla="*/ 293 w 1070"/>
                <a:gd name="T31" fmla="*/ 47 h 87"/>
                <a:gd name="T32" fmla="*/ 313 w 1070"/>
                <a:gd name="T33" fmla="*/ 21 h 87"/>
                <a:gd name="T34" fmla="*/ 339 w 1070"/>
                <a:gd name="T35" fmla="*/ 6 h 87"/>
                <a:gd name="T36" fmla="*/ 330 w 1070"/>
                <a:gd name="T37" fmla="*/ 67 h 87"/>
                <a:gd name="T38" fmla="*/ 367 w 1070"/>
                <a:gd name="T39" fmla="*/ 68 h 87"/>
                <a:gd name="T40" fmla="*/ 367 w 1070"/>
                <a:gd name="T41" fmla="*/ 61 h 87"/>
                <a:gd name="T42" fmla="*/ 419 w 1070"/>
                <a:gd name="T43" fmla="*/ 29 h 87"/>
                <a:gd name="T44" fmla="*/ 435 w 1070"/>
                <a:gd name="T45" fmla="*/ 21 h 87"/>
                <a:gd name="T46" fmla="*/ 472 w 1070"/>
                <a:gd name="T47" fmla="*/ 20 h 87"/>
                <a:gd name="T48" fmla="*/ 460 w 1070"/>
                <a:gd name="T49" fmla="*/ 45 h 87"/>
                <a:gd name="T50" fmla="*/ 435 w 1070"/>
                <a:gd name="T51" fmla="*/ 67 h 87"/>
                <a:gd name="T52" fmla="*/ 493 w 1070"/>
                <a:gd name="T53" fmla="*/ 56 h 87"/>
                <a:gd name="T54" fmla="*/ 512 w 1070"/>
                <a:gd name="T55" fmla="*/ 20 h 87"/>
                <a:gd name="T56" fmla="*/ 503 w 1070"/>
                <a:gd name="T57" fmla="*/ 55 h 87"/>
                <a:gd name="T58" fmla="*/ 547 w 1070"/>
                <a:gd name="T59" fmla="*/ 21 h 87"/>
                <a:gd name="T60" fmla="*/ 565 w 1070"/>
                <a:gd name="T61" fmla="*/ 67 h 87"/>
                <a:gd name="T62" fmla="*/ 538 w 1070"/>
                <a:gd name="T63" fmla="*/ 21 h 87"/>
                <a:gd name="T64" fmla="*/ 609 w 1070"/>
                <a:gd name="T65" fmla="*/ 36 h 87"/>
                <a:gd name="T66" fmla="*/ 659 w 1070"/>
                <a:gd name="T67" fmla="*/ 66 h 87"/>
                <a:gd name="T68" fmla="*/ 633 w 1070"/>
                <a:gd name="T69" fmla="*/ 41 h 87"/>
                <a:gd name="T70" fmla="*/ 634 w 1070"/>
                <a:gd name="T71" fmla="*/ 35 h 87"/>
                <a:gd name="T72" fmla="*/ 669 w 1070"/>
                <a:gd name="T73" fmla="*/ 54 h 87"/>
                <a:gd name="T74" fmla="*/ 720 w 1070"/>
                <a:gd name="T75" fmla="*/ 1 h 87"/>
                <a:gd name="T76" fmla="*/ 730 w 1070"/>
                <a:gd name="T77" fmla="*/ 59 h 87"/>
                <a:gd name="T78" fmla="*/ 807 w 1070"/>
                <a:gd name="T79" fmla="*/ 41 h 87"/>
                <a:gd name="T80" fmla="*/ 790 w 1070"/>
                <a:gd name="T81" fmla="*/ 27 h 87"/>
                <a:gd name="T82" fmla="*/ 816 w 1070"/>
                <a:gd name="T83" fmla="*/ 67 h 87"/>
                <a:gd name="T84" fmla="*/ 836 w 1070"/>
                <a:gd name="T85" fmla="*/ 1 h 87"/>
                <a:gd name="T86" fmla="*/ 852 w 1070"/>
                <a:gd name="T87" fmla="*/ 21 h 87"/>
                <a:gd name="T88" fmla="*/ 878 w 1070"/>
                <a:gd name="T89" fmla="*/ 67 h 87"/>
                <a:gd name="T90" fmla="*/ 915 w 1070"/>
                <a:gd name="T91" fmla="*/ 20 h 87"/>
                <a:gd name="T92" fmla="*/ 931 w 1070"/>
                <a:gd name="T93" fmla="*/ 66 h 87"/>
                <a:gd name="T94" fmla="*/ 949 w 1070"/>
                <a:gd name="T95" fmla="*/ 21 h 87"/>
                <a:gd name="T96" fmla="*/ 949 w 1070"/>
                <a:gd name="T97" fmla="*/ 67 h 87"/>
                <a:gd name="T98" fmla="*/ 986 w 1070"/>
                <a:gd name="T99" fmla="*/ 20 h 87"/>
                <a:gd name="T100" fmla="*/ 1001 w 1070"/>
                <a:gd name="T101" fmla="*/ 66 h 87"/>
                <a:gd name="T102" fmla="*/ 1037 w 1070"/>
                <a:gd name="T103" fmla="*/ 60 h 87"/>
                <a:gd name="T104" fmla="*/ 1037 w 1070"/>
                <a:gd name="T105" fmla="*/ 1 h 87"/>
                <a:gd name="T106" fmla="*/ 1037 w 1070"/>
                <a:gd name="T107" fmla="*/ 44 h 87"/>
                <a:gd name="T108" fmla="*/ 1070 w 1070"/>
                <a:gd name="T109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70" h="87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1"/>
                  </a:lnTo>
                  <a:close/>
                  <a:moveTo>
                    <a:pt x="57" y="1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57" y="10"/>
                    <a:pt x="57" y="10"/>
                    <a:pt x="57" y="10"/>
                  </a:cubicBezTo>
                  <a:lnTo>
                    <a:pt x="57" y="1"/>
                  </a:lnTo>
                  <a:close/>
                  <a:moveTo>
                    <a:pt x="58" y="21"/>
                  </a:moveTo>
                  <a:cubicBezTo>
                    <a:pt x="67" y="21"/>
                    <a:pt x="67" y="21"/>
                    <a:pt x="67" y="21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67"/>
                    <a:pt x="58" y="67"/>
                    <a:pt x="58" y="67"/>
                  </a:cubicBezTo>
                  <a:lnTo>
                    <a:pt x="58" y="21"/>
                  </a:lnTo>
                  <a:close/>
                  <a:moveTo>
                    <a:pt x="113" y="69"/>
                  </a:moveTo>
                  <a:cubicBezTo>
                    <a:pt x="113" y="82"/>
                    <a:pt x="106" y="87"/>
                    <a:pt x="92" y="87"/>
                  </a:cubicBezTo>
                  <a:cubicBezTo>
                    <a:pt x="85" y="87"/>
                    <a:pt x="80" y="86"/>
                    <a:pt x="78" y="8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5" y="81"/>
                    <a:pt x="91" y="81"/>
                  </a:cubicBezTo>
                  <a:cubicBezTo>
                    <a:pt x="104" y="81"/>
                    <a:pt x="104" y="71"/>
                    <a:pt x="104" y="6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3" y="62"/>
                    <a:pt x="99" y="67"/>
                    <a:pt x="92" y="67"/>
                  </a:cubicBezTo>
                  <a:cubicBezTo>
                    <a:pt x="80" y="67"/>
                    <a:pt x="76" y="56"/>
                    <a:pt x="76" y="44"/>
                  </a:cubicBezTo>
                  <a:cubicBezTo>
                    <a:pt x="76" y="31"/>
                    <a:pt x="81" y="20"/>
                    <a:pt x="92" y="20"/>
                  </a:cubicBezTo>
                  <a:cubicBezTo>
                    <a:pt x="99" y="20"/>
                    <a:pt x="103" y="25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13" y="69"/>
                  </a:lnTo>
                  <a:close/>
                  <a:moveTo>
                    <a:pt x="94" y="60"/>
                  </a:moveTo>
                  <a:cubicBezTo>
                    <a:pt x="102" y="60"/>
                    <a:pt x="104" y="50"/>
                    <a:pt x="104" y="43"/>
                  </a:cubicBezTo>
                  <a:cubicBezTo>
                    <a:pt x="104" y="36"/>
                    <a:pt x="102" y="27"/>
                    <a:pt x="94" y="27"/>
                  </a:cubicBezTo>
                  <a:cubicBezTo>
                    <a:pt x="87" y="27"/>
                    <a:pt x="85" y="37"/>
                    <a:pt x="85" y="44"/>
                  </a:cubicBezTo>
                  <a:cubicBezTo>
                    <a:pt x="85" y="50"/>
                    <a:pt x="87" y="60"/>
                    <a:pt x="94" y="60"/>
                  </a:cubicBezTo>
                  <a:close/>
                  <a:moveTo>
                    <a:pt x="124" y="1"/>
                  </a:moveTo>
                  <a:cubicBezTo>
                    <a:pt x="133" y="1"/>
                    <a:pt x="133" y="1"/>
                    <a:pt x="133" y="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5" y="27"/>
                    <a:pt x="138" y="20"/>
                    <a:pt x="148" y="20"/>
                  </a:cubicBezTo>
                  <a:cubicBezTo>
                    <a:pt x="158" y="20"/>
                    <a:pt x="160" y="29"/>
                    <a:pt x="160" y="35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51" y="33"/>
                    <a:pt x="151" y="29"/>
                    <a:pt x="145" y="29"/>
                  </a:cubicBezTo>
                  <a:cubicBezTo>
                    <a:pt x="138" y="29"/>
                    <a:pt x="133" y="38"/>
                    <a:pt x="133" y="47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24" y="67"/>
                    <a:pt x="124" y="67"/>
                    <a:pt x="124" y="67"/>
                  </a:cubicBezTo>
                  <a:lnTo>
                    <a:pt x="124" y="1"/>
                  </a:lnTo>
                  <a:close/>
                  <a:moveTo>
                    <a:pt x="198" y="21"/>
                  </a:moveTo>
                  <a:cubicBezTo>
                    <a:pt x="206" y="21"/>
                    <a:pt x="206" y="21"/>
                    <a:pt x="206" y="21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12" y="20"/>
                    <a:pt x="219" y="20"/>
                  </a:cubicBezTo>
                  <a:cubicBezTo>
                    <a:pt x="230" y="20"/>
                    <a:pt x="235" y="30"/>
                    <a:pt x="235" y="43"/>
                  </a:cubicBezTo>
                  <a:cubicBezTo>
                    <a:pt x="235" y="58"/>
                    <a:pt x="229" y="68"/>
                    <a:pt x="219" y="68"/>
                  </a:cubicBezTo>
                  <a:cubicBezTo>
                    <a:pt x="211" y="68"/>
                    <a:pt x="208" y="63"/>
                    <a:pt x="207" y="61"/>
                  </a:cubicBezTo>
                  <a:cubicBezTo>
                    <a:pt x="206" y="61"/>
                    <a:pt x="206" y="61"/>
                    <a:pt x="206" y="61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198" y="87"/>
                    <a:pt x="198" y="87"/>
                    <a:pt x="198" y="87"/>
                  </a:cubicBezTo>
                  <a:lnTo>
                    <a:pt x="198" y="21"/>
                  </a:lnTo>
                  <a:close/>
                  <a:moveTo>
                    <a:pt x="216" y="61"/>
                  </a:moveTo>
                  <a:cubicBezTo>
                    <a:pt x="223" y="61"/>
                    <a:pt x="225" y="54"/>
                    <a:pt x="225" y="44"/>
                  </a:cubicBezTo>
                  <a:cubicBezTo>
                    <a:pt x="225" y="37"/>
                    <a:pt x="224" y="27"/>
                    <a:pt x="216" y="27"/>
                  </a:cubicBezTo>
                  <a:cubicBezTo>
                    <a:pt x="209" y="27"/>
                    <a:pt x="206" y="36"/>
                    <a:pt x="206" y="44"/>
                  </a:cubicBezTo>
                  <a:cubicBezTo>
                    <a:pt x="206" y="52"/>
                    <a:pt x="209" y="61"/>
                    <a:pt x="216" y="61"/>
                  </a:cubicBezTo>
                  <a:close/>
                  <a:moveTo>
                    <a:pt x="275" y="66"/>
                  </a:moveTo>
                  <a:cubicBezTo>
                    <a:pt x="271" y="67"/>
                    <a:pt x="269" y="68"/>
                    <a:pt x="264" y="68"/>
                  </a:cubicBezTo>
                  <a:cubicBezTo>
                    <a:pt x="250" y="68"/>
                    <a:pt x="241" y="60"/>
                    <a:pt x="241" y="42"/>
                  </a:cubicBezTo>
                  <a:cubicBezTo>
                    <a:pt x="241" y="22"/>
                    <a:pt x="254" y="20"/>
                    <a:pt x="260" y="20"/>
                  </a:cubicBezTo>
                  <a:cubicBezTo>
                    <a:pt x="271" y="20"/>
                    <a:pt x="276" y="28"/>
                    <a:pt x="276" y="38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9"/>
                    <a:pt x="254" y="61"/>
                    <a:pt x="266" y="61"/>
                  </a:cubicBezTo>
                  <a:cubicBezTo>
                    <a:pt x="270" y="61"/>
                    <a:pt x="273" y="60"/>
                    <a:pt x="275" y="60"/>
                  </a:cubicBezTo>
                  <a:lnTo>
                    <a:pt x="275" y="66"/>
                  </a:lnTo>
                  <a:close/>
                  <a:moveTo>
                    <a:pt x="268" y="35"/>
                  </a:moveTo>
                  <a:cubicBezTo>
                    <a:pt x="268" y="32"/>
                    <a:pt x="266" y="27"/>
                    <a:pt x="259" y="27"/>
                  </a:cubicBezTo>
                  <a:cubicBezTo>
                    <a:pt x="252" y="27"/>
                    <a:pt x="250" y="33"/>
                    <a:pt x="250" y="35"/>
                  </a:cubicBezTo>
                  <a:lnTo>
                    <a:pt x="268" y="35"/>
                  </a:lnTo>
                  <a:close/>
                  <a:moveTo>
                    <a:pt x="284" y="21"/>
                  </a:moveTo>
                  <a:cubicBezTo>
                    <a:pt x="293" y="21"/>
                    <a:pt x="293" y="21"/>
                    <a:pt x="293" y="21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5" y="27"/>
                    <a:pt x="298" y="20"/>
                    <a:pt x="307" y="20"/>
                  </a:cubicBezTo>
                  <a:cubicBezTo>
                    <a:pt x="307" y="29"/>
                    <a:pt x="307" y="29"/>
                    <a:pt x="307" y="29"/>
                  </a:cubicBezTo>
                  <a:cubicBezTo>
                    <a:pt x="300" y="29"/>
                    <a:pt x="293" y="33"/>
                    <a:pt x="293" y="47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84" y="67"/>
                    <a:pt x="284" y="67"/>
                    <a:pt x="284" y="67"/>
                  </a:cubicBezTo>
                  <a:lnTo>
                    <a:pt x="284" y="21"/>
                  </a:lnTo>
                  <a:close/>
                  <a:moveTo>
                    <a:pt x="321" y="28"/>
                  </a:moveTo>
                  <a:cubicBezTo>
                    <a:pt x="313" y="28"/>
                    <a:pt x="313" y="28"/>
                    <a:pt x="313" y="28"/>
                  </a:cubicBezTo>
                  <a:cubicBezTo>
                    <a:pt x="313" y="21"/>
                    <a:pt x="313" y="21"/>
                    <a:pt x="313" y="21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321" y="16"/>
                    <a:pt x="321" y="16"/>
                    <a:pt x="321" y="16"/>
                  </a:cubicBezTo>
                  <a:cubicBezTo>
                    <a:pt x="321" y="5"/>
                    <a:pt x="327" y="0"/>
                    <a:pt x="339" y="0"/>
                  </a:cubicBezTo>
                  <a:cubicBezTo>
                    <a:pt x="342" y="0"/>
                    <a:pt x="345" y="0"/>
                    <a:pt x="348" y="0"/>
                  </a:cubicBezTo>
                  <a:cubicBezTo>
                    <a:pt x="348" y="8"/>
                    <a:pt x="348" y="8"/>
                    <a:pt x="348" y="8"/>
                  </a:cubicBezTo>
                  <a:cubicBezTo>
                    <a:pt x="345" y="7"/>
                    <a:pt x="343" y="6"/>
                    <a:pt x="339" y="6"/>
                  </a:cubicBezTo>
                  <a:cubicBezTo>
                    <a:pt x="332" y="6"/>
                    <a:pt x="330" y="12"/>
                    <a:pt x="330" y="16"/>
                  </a:cubicBezTo>
                  <a:cubicBezTo>
                    <a:pt x="330" y="21"/>
                    <a:pt x="330" y="21"/>
                    <a:pt x="330" y="21"/>
                  </a:cubicBezTo>
                  <a:cubicBezTo>
                    <a:pt x="343" y="21"/>
                    <a:pt x="343" y="21"/>
                    <a:pt x="343" y="21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67"/>
                    <a:pt x="330" y="67"/>
                    <a:pt x="330" y="67"/>
                  </a:cubicBezTo>
                  <a:cubicBezTo>
                    <a:pt x="321" y="67"/>
                    <a:pt x="321" y="67"/>
                    <a:pt x="321" y="67"/>
                  </a:cubicBezTo>
                  <a:lnTo>
                    <a:pt x="321" y="28"/>
                  </a:lnTo>
                  <a:close/>
                  <a:moveTo>
                    <a:pt x="347" y="44"/>
                  </a:moveTo>
                  <a:cubicBezTo>
                    <a:pt x="347" y="29"/>
                    <a:pt x="353" y="20"/>
                    <a:pt x="367" y="20"/>
                  </a:cubicBezTo>
                  <a:cubicBezTo>
                    <a:pt x="381" y="20"/>
                    <a:pt x="387" y="29"/>
                    <a:pt x="387" y="44"/>
                  </a:cubicBezTo>
                  <a:cubicBezTo>
                    <a:pt x="387" y="58"/>
                    <a:pt x="381" y="68"/>
                    <a:pt x="367" y="68"/>
                  </a:cubicBezTo>
                  <a:cubicBezTo>
                    <a:pt x="353" y="68"/>
                    <a:pt x="347" y="58"/>
                    <a:pt x="347" y="44"/>
                  </a:cubicBezTo>
                  <a:close/>
                  <a:moveTo>
                    <a:pt x="367" y="61"/>
                  </a:moveTo>
                  <a:cubicBezTo>
                    <a:pt x="376" y="61"/>
                    <a:pt x="378" y="51"/>
                    <a:pt x="378" y="44"/>
                  </a:cubicBezTo>
                  <a:cubicBezTo>
                    <a:pt x="378" y="37"/>
                    <a:pt x="376" y="27"/>
                    <a:pt x="367" y="27"/>
                  </a:cubicBezTo>
                  <a:cubicBezTo>
                    <a:pt x="358" y="27"/>
                    <a:pt x="356" y="37"/>
                    <a:pt x="356" y="44"/>
                  </a:cubicBezTo>
                  <a:cubicBezTo>
                    <a:pt x="356" y="51"/>
                    <a:pt x="358" y="61"/>
                    <a:pt x="367" y="61"/>
                  </a:cubicBezTo>
                  <a:close/>
                  <a:moveTo>
                    <a:pt x="396" y="21"/>
                  </a:moveTo>
                  <a:cubicBezTo>
                    <a:pt x="405" y="21"/>
                    <a:pt x="405" y="21"/>
                    <a:pt x="405" y="21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6" y="27"/>
                    <a:pt x="410" y="20"/>
                    <a:pt x="419" y="20"/>
                  </a:cubicBezTo>
                  <a:cubicBezTo>
                    <a:pt x="419" y="29"/>
                    <a:pt x="419" y="29"/>
                    <a:pt x="419" y="29"/>
                  </a:cubicBezTo>
                  <a:cubicBezTo>
                    <a:pt x="411" y="29"/>
                    <a:pt x="405" y="33"/>
                    <a:pt x="405" y="47"/>
                  </a:cubicBezTo>
                  <a:cubicBezTo>
                    <a:pt x="405" y="67"/>
                    <a:pt x="405" y="67"/>
                    <a:pt x="405" y="67"/>
                  </a:cubicBezTo>
                  <a:cubicBezTo>
                    <a:pt x="396" y="67"/>
                    <a:pt x="396" y="67"/>
                    <a:pt x="396" y="67"/>
                  </a:cubicBezTo>
                  <a:lnTo>
                    <a:pt x="396" y="21"/>
                  </a:lnTo>
                  <a:close/>
                  <a:moveTo>
                    <a:pt x="426" y="21"/>
                  </a:moveTo>
                  <a:cubicBezTo>
                    <a:pt x="435" y="21"/>
                    <a:pt x="435" y="21"/>
                    <a:pt x="435" y="21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6" y="27"/>
                    <a:pt x="439" y="20"/>
                    <a:pt x="448" y="20"/>
                  </a:cubicBezTo>
                  <a:cubicBezTo>
                    <a:pt x="456" y="20"/>
                    <a:pt x="458" y="26"/>
                    <a:pt x="459" y="30"/>
                  </a:cubicBezTo>
                  <a:cubicBezTo>
                    <a:pt x="459" y="30"/>
                    <a:pt x="459" y="30"/>
                    <a:pt x="459" y="30"/>
                  </a:cubicBezTo>
                  <a:cubicBezTo>
                    <a:pt x="461" y="26"/>
                    <a:pt x="465" y="20"/>
                    <a:pt x="472" y="20"/>
                  </a:cubicBezTo>
                  <a:cubicBezTo>
                    <a:pt x="483" y="20"/>
                    <a:pt x="485" y="29"/>
                    <a:pt x="485" y="35"/>
                  </a:cubicBezTo>
                  <a:cubicBezTo>
                    <a:pt x="485" y="67"/>
                    <a:pt x="485" y="67"/>
                    <a:pt x="485" y="67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6" y="42"/>
                    <a:pt x="476" y="42"/>
                    <a:pt x="476" y="42"/>
                  </a:cubicBezTo>
                  <a:cubicBezTo>
                    <a:pt x="476" y="33"/>
                    <a:pt x="476" y="29"/>
                    <a:pt x="470" y="29"/>
                  </a:cubicBezTo>
                  <a:cubicBezTo>
                    <a:pt x="464" y="29"/>
                    <a:pt x="460" y="37"/>
                    <a:pt x="460" y="45"/>
                  </a:cubicBezTo>
                  <a:cubicBezTo>
                    <a:pt x="460" y="67"/>
                    <a:pt x="460" y="67"/>
                    <a:pt x="460" y="67"/>
                  </a:cubicBezTo>
                  <a:cubicBezTo>
                    <a:pt x="451" y="67"/>
                    <a:pt x="451" y="67"/>
                    <a:pt x="451" y="67"/>
                  </a:cubicBezTo>
                  <a:cubicBezTo>
                    <a:pt x="451" y="42"/>
                    <a:pt x="451" y="42"/>
                    <a:pt x="451" y="42"/>
                  </a:cubicBezTo>
                  <a:cubicBezTo>
                    <a:pt x="451" y="33"/>
                    <a:pt x="451" y="29"/>
                    <a:pt x="445" y="29"/>
                  </a:cubicBezTo>
                  <a:cubicBezTo>
                    <a:pt x="439" y="29"/>
                    <a:pt x="435" y="38"/>
                    <a:pt x="435" y="47"/>
                  </a:cubicBezTo>
                  <a:cubicBezTo>
                    <a:pt x="435" y="67"/>
                    <a:pt x="435" y="67"/>
                    <a:pt x="435" y="67"/>
                  </a:cubicBezTo>
                  <a:cubicBezTo>
                    <a:pt x="426" y="67"/>
                    <a:pt x="426" y="67"/>
                    <a:pt x="426" y="67"/>
                  </a:cubicBezTo>
                  <a:lnTo>
                    <a:pt x="426" y="21"/>
                  </a:lnTo>
                  <a:close/>
                  <a:moveTo>
                    <a:pt x="518" y="61"/>
                  </a:moveTo>
                  <a:cubicBezTo>
                    <a:pt x="518" y="61"/>
                    <a:pt x="518" y="61"/>
                    <a:pt x="518" y="61"/>
                  </a:cubicBezTo>
                  <a:cubicBezTo>
                    <a:pt x="517" y="64"/>
                    <a:pt x="513" y="68"/>
                    <a:pt x="506" y="68"/>
                  </a:cubicBezTo>
                  <a:cubicBezTo>
                    <a:pt x="498" y="68"/>
                    <a:pt x="493" y="63"/>
                    <a:pt x="493" y="56"/>
                  </a:cubicBezTo>
                  <a:cubicBezTo>
                    <a:pt x="493" y="43"/>
                    <a:pt x="507" y="41"/>
                    <a:pt x="518" y="41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8"/>
                    <a:pt x="515" y="27"/>
                    <a:pt x="511" y="27"/>
                  </a:cubicBezTo>
                  <a:cubicBezTo>
                    <a:pt x="506" y="27"/>
                    <a:pt x="504" y="30"/>
                    <a:pt x="504" y="34"/>
                  </a:cubicBezTo>
                  <a:cubicBezTo>
                    <a:pt x="495" y="34"/>
                    <a:pt x="495" y="34"/>
                    <a:pt x="495" y="34"/>
                  </a:cubicBezTo>
                  <a:cubicBezTo>
                    <a:pt x="495" y="26"/>
                    <a:pt x="499" y="20"/>
                    <a:pt x="512" y="20"/>
                  </a:cubicBezTo>
                  <a:cubicBezTo>
                    <a:pt x="527" y="20"/>
                    <a:pt x="527" y="31"/>
                    <a:pt x="527" y="35"/>
                  </a:cubicBezTo>
                  <a:cubicBezTo>
                    <a:pt x="527" y="67"/>
                    <a:pt x="527" y="67"/>
                    <a:pt x="527" y="67"/>
                  </a:cubicBezTo>
                  <a:cubicBezTo>
                    <a:pt x="518" y="67"/>
                    <a:pt x="518" y="67"/>
                    <a:pt x="518" y="67"/>
                  </a:cubicBezTo>
                  <a:lnTo>
                    <a:pt x="518" y="61"/>
                  </a:lnTo>
                  <a:close/>
                  <a:moveTo>
                    <a:pt x="517" y="46"/>
                  </a:moveTo>
                  <a:cubicBezTo>
                    <a:pt x="510" y="46"/>
                    <a:pt x="503" y="49"/>
                    <a:pt x="503" y="55"/>
                  </a:cubicBezTo>
                  <a:cubicBezTo>
                    <a:pt x="503" y="59"/>
                    <a:pt x="505" y="61"/>
                    <a:pt x="508" y="61"/>
                  </a:cubicBezTo>
                  <a:cubicBezTo>
                    <a:pt x="514" y="61"/>
                    <a:pt x="518" y="54"/>
                    <a:pt x="518" y="49"/>
                  </a:cubicBezTo>
                  <a:cubicBezTo>
                    <a:pt x="518" y="46"/>
                    <a:pt x="518" y="46"/>
                    <a:pt x="518" y="46"/>
                  </a:cubicBezTo>
                  <a:lnTo>
                    <a:pt x="517" y="46"/>
                  </a:lnTo>
                  <a:close/>
                  <a:moveTo>
                    <a:pt x="538" y="21"/>
                  </a:moveTo>
                  <a:cubicBezTo>
                    <a:pt x="547" y="21"/>
                    <a:pt x="547" y="21"/>
                    <a:pt x="547" y="2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9" y="27"/>
                    <a:pt x="552" y="20"/>
                    <a:pt x="562" y="20"/>
                  </a:cubicBezTo>
                  <a:cubicBezTo>
                    <a:pt x="572" y="20"/>
                    <a:pt x="574" y="29"/>
                    <a:pt x="574" y="35"/>
                  </a:cubicBezTo>
                  <a:cubicBezTo>
                    <a:pt x="574" y="67"/>
                    <a:pt x="574" y="67"/>
                    <a:pt x="574" y="67"/>
                  </a:cubicBezTo>
                  <a:cubicBezTo>
                    <a:pt x="565" y="67"/>
                    <a:pt x="565" y="67"/>
                    <a:pt x="565" y="67"/>
                  </a:cubicBezTo>
                  <a:cubicBezTo>
                    <a:pt x="565" y="42"/>
                    <a:pt x="565" y="42"/>
                    <a:pt x="565" y="42"/>
                  </a:cubicBezTo>
                  <a:cubicBezTo>
                    <a:pt x="565" y="33"/>
                    <a:pt x="565" y="29"/>
                    <a:pt x="559" y="29"/>
                  </a:cubicBezTo>
                  <a:cubicBezTo>
                    <a:pt x="552" y="29"/>
                    <a:pt x="547" y="38"/>
                    <a:pt x="547" y="47"/>
                  </a:cubicBezTo>
                  <a:cubicBezTo>
                    <a:pt x="547" y="67"/>
                    <a:pt x="547" y="67"/>
                    <a:pt x="547" y="67"/>
                  </a:cubicBezTo>
                  <a:cubicBezTo>
                    <a:pt x="538" y="67"/>
                    <a:pt x="538" y="67"/>
                    <a:pt x="538" y="67"/>
                  </a:cubicBezTo>
                  <a:lnTo>
                    <a:pt x="538" y="21"/>
                  </a:lnTo>
                  <a:close/>
                  <a:moveTo>
                    <a:pt x="618" y="66"/>
                  </a:moveTo>
                  <a:cubicBezTo>
                    <a:pt x="614" y="67"/>
                    <a:pt x="610" y="68"/>
                    <a:pt x="605" y="68"/>
                  </a:cubicBezTo>
                  <a:cubicBezTo>
                    <a:pt x="588" y="68"/>
                    <a:pt x="583" y="54"/>
                    <a:pt x="583" y="42"/>
                  </a:cubicBezTo>
                  <a:cubicBezTo>
                    <a:pt x="583" y="30"/>
                    <a:pt x="589" y="20"/>
                    <a:pt x="602" y="20"/>
                  </a:cubicBezTo>
                  <a:cubicBezTo>
                    <a:pt x="615" y="20"/>
                    <a:pt x="619" y="29"/>
                    <a:pt x="619" y="36"/>
                  </a:cubicBezTo>
                  <a:cubicBezTo>
                    <a:pt x="609" y="36"/>
                    <a:pt x="609" y="36"/>
                    <a:pt x="609" y="36"/>
                  </a:cubicBezTo>
                  <a:cubicBezTo>
                    <a:pt x="609" y="33"/>
                    <a:pt x="608" y="27"/>
                    <a:pt x="602" y="27"/>
                  </a:cubicBezTo>
                  <a:cubicBezTo>
                    <a:pt x="596" y="27"/>
                    <a:pt x="592" y="32"/>
                    <a:pt x="592" y="41"/>
                  </a:cubicBezTo>
                  <a:cubicBezTo>
                    <a:pt x="592" y="50"/>
                    <a:pt x="596" y="61"/>
                    <a:pt x="610" y="61"/>
                  </a:cubicBezTo>
                  <a:cubicBezTo>
                    <a:pt x="613" y="61"/>
                    <a:pt x="615" y="61"/>
                    <a:pt x="618" y="60"/>
                  </a:cubicBezTo>
                  <a:lnTo>
                    <a:pt x="618" y="66"/>
                  </a:lnTo>
                  <a:close/>
                  <a:moveTo>
                    <a:pt x="659" y="66"/>
                  </a:moveTo>
                  <a:cubicBezTo>
                    <a:pt x="655" y="67"/>
                    <a:pt x="652" y="68"/>
                    <a:pt x="647" y="68"/>
                  </a:cubicBezTo>
                  <a:cubicBezTo>
                    <a:pt x="634" y="68"/>
                    <a:pt x="625" y="60"/>
                    <a:pt x="625" y="42"/>
                  </a:cubicBezTo>
                  <a:cubicBezTo>
                    <a:pt x="625" y="22"/>
                    <a:pt x="638" y="20"/>
                    <a:pt x="643" y="20"/>
                  </a:cubicBezTo>
                  <a:cubicBezTo>
                    <a:pt x="654" y="20"/>
                    <a:pt x="660" y="28"/>
                    <a:pt x="660" y="38"/>
                  </a:cubicBezTo>
                  <a:cubicBezTo>
                    <a:pt x="660" y="41"/>
                    <a:pt x="660" y="41"/>
                    <a:pt x="660" y="41"/>
                  </a:cubicBezTo>
                  <a:cubicBezTo>
                    <a:pt x="633" y="41"/>
                    <a:pt x="633" y="41"/>
                    <a:pt x="633" y="41"/>
                  </a:cubicBezTo>
                  <a:cubicBezTo>
                    <a:pt x="633" y="49"/>
                    <a:pt x="638" y="61"/>
                    <a:pt x="650" y="61"/>
                  </a:cubicBezTo>
                  <a:cubicBezTo>
                    <a:pt x="654" y="61"/>
                    <a:pt x="657" y="60"/>
                    <a:pt x="659" y="60"/>
                  </a:cubicBezTo>
                  <a:lnTo>
                    <a:pt x="659" y="66"/>
                  </a:lnTo>
                  <a:close/>
                  <a:moveTo>
                    <a:pt x="651" y="35"/>
                  </a:moveTo>
                  <a:cubicBezTo>
                    <a:pt x="651" y="32"/>
                    <a:pt x="650" y="27"/>
                    <a:pt x="643" y="27"/>
                  </a:cubicBezTo>
                  <a:cubicBezTo>
                    <a:pt x="636" y="27"/>
                    <a:pt x="634" y="33"/>
                    <a:pt x="634" y="35"/>
                  </a:cubicBezTo>
                  <a:lnTo>
                    <a:pt x="651" y="35"/>
                  </a:lnTo>
                  <a:close/>
                  <a:moveTo>
                    <a:pt x="669" y="54"/>
                  </a:moveTo>
                  <a:cubicBezTo>
                    <a:pt x="683" y="54"/>
                    <a:pt x="683" y="54"/>
                    <a:pt x="683" y="54"/>
                  </a:cubicBezTo>
                  <a:cubicBezTo>
                    <a:pt x="683" y="67"/>
                    <a:pt x="683" y="67"/>
                    <a:pt x="683" y="67"/>
                  </a:cubicBezTo>
                  <a:cubicBezTo>
                    <a:pt x="669" y="67"/>
                    <a:pt x="669" y="67"/>
                    <a:pt x="669" y="67"/>
                  </a:cubicBezTo>
                  <a:lnTo>
                    <a:pt x="669" y="54"/>
                  </a:lnTo>
                  <a:close/>
                  <a:moveTo>
                    <a:pt x="720" y="1"/>
                  </a:moveTo>
                  <a:cubicBezTo>
                    <a:pt x="737" y="1"/>
                    <a:pt x="737" y="1"/>
                    <a:pt x="737" y="1"/>
                  </a:cubicBezTo>
                  <a:cubicBezTo>
                    <a:pt x="757" y="1"/>
                    <a:pt x="765" y="12"/>
                    <a:pt x="765" y="33"/>
                  </a:cubicBezTo>
                  <a:cubicBezTo>
                    <a:pt x="765" y="61"/>
                    <a:pt x="752" y="67"/>
                    <a:pt x="737" y="67"/>
                  </a:cubicBezTo>
                  <a:cubicBezTo>
                    <a:pt x="720" y="67"/>
                    <a:pt x="720" y="67"/>
                    <a:pt x="720" y="67"/>
                  </a:cubicBezTo>
                  <a:lnTo>
                    <a:pt x="720" y="1"/>
                  </a:lnTo>
                  <a:close/>
                  <a:moveTo>
                    <a:pt x="730" y="59"/>
                  </a:moveTo>
                  <a:cubicBezTo>
                    <a:pt x="735" y="59"/>
                    <a:pt x="735" y="59"/>
                    <a:pt x="735" y="59"/>
                  </a:cubicBezTo>
                  <a:cubicBezTo>
                    <a:pt x="747" y="59"/>
                    <a:pt x="754" y="55"/>
                    <a:pt x="754" y="34"/>
                  </a:cubicBezTo>
                  <a:cubicBezTo>
                    <a:pt x="754" y="13"/>
                    <a:pt x="747" y="8"/>
                    <a:pt x="735" y="8"/>
                  </a:cubicBezTo>
                  <a:cubicBezTo>
                    <a:pt x="730" y="8"/>
                    <a:pt x="730" y="8"/>
                    <a:pt x="730" y="8"/>
                  </a:cubicBezTo>
                  <a:lnTo>
                    <a:pt x="730" y="59"/>
                  </a:lnTo>
                  <a:close/>
                  <a:moveTo>
                    <a:pt x="806" y="66"/>
                  </a:moveTo>
                  <a:cubicBezTo>
                    <a:pt x="802" y="67"/>
                    <a:pt x="800" y="68"/>
                    <a:pt x="795" y="68"/>
                  </a:cubicBezTo>
                  <a:cubicBezTo>
                    <a:pt x="781" y="68"/>
                    <a:pt x="772" y="60"/>
                    <a:pt x="772" y="42"/>
                  </a:cubicBezTo>
                  <a:cubicBezTo>
                    <a:pt x="772" y="22"/>
                    <a:pt x="785" y="20"/>
                    <a:pt x="791" y="20"/>
                  </a:cubicBezTo>
                  <a:cubicBezTo>
                    <a:pt x="802" y="20"/>
                    <a:pt x="807" y="28"/>
                    <a:pt x="807" y="38"/>
                  </a:cubicBezTo>
                  <a:cubicBezTo>
                    <a:pt x="807" y="41"/>
                    <a:pt x="807" y="41"/>
                    <a:pt x="807" y="41"/>
                  </a:cubicBezTo>
                  <a:cubicBezTo>
                    <a:pt x="781" y="41"/>
                    <a:pt x="781" y="41"/>
                    <a:pt x="781" y="41"/>
                  </a:cubicBezTo>
                  <a:cubicBezTo>
                    <a:pt x="781" y="49"/>
                    <a:pt x="785" y="61"/>
                    <a:pt x="797" y="61"/>
                  </a:cubicBezTo>
                  <a:cubicBezTo>
                    <a:pt x="801" y="61"/>
                    <a:pt x="804" y="60"/>
                    <a:pt x="806" y="60"/>
                  </a:cubicBezTo>
                  <a:lnTo>
                    <a:pt x="806" y="66"/>
                  </a:lnTo>
                  <a:close/>
                  <a:moveTo>
                    <a:pt x="799" y="35"/>
                  </a:moveTo>
                  <a:cubicBezTo>
                    <a:pt x="799" y="32"/>
                    <a:pt x="797" y="27"/>
                    <a:pt x="790" y="27"/>
                  </a:cubicBezTo>
                  <a:cubicBezTo>
                    <a:pt x="783" y="27"/>
                    <a:pt x="781" y="33"/>
                    <a:pt x="781" y="35"/>
                  </a:cubicBezTo>
                  <a:lnTo>
                    <a:pt x="799" y="35"/>
                  </a:lnTo>
                  <a:close/>
                  <a:moveTo>
                    <a:pt x="816" y="1"/>
                  </a:moveTo>
                  <a:cubicBezTo>
                    <a:pt x="825" y="1"/>
                    <a:pt x="825" y="1"/>
                    <a:pt x="825" y="1"/>
                  </a:cubicBezTo>
                  <a:cubicBezTo>
                    <a:pt x="825" y="67"/>
                    <a:pt x="825" y="67"/>
                    <a:pt x="825" y="67"/>
                  </a:cubicBezTo>
                  <a:cubicBezTo>
                    <a:pt x="816" y="67"/>
                    <a:pt x="816" y="67"/>
                    <a:pt x="816" y="67"/>
                  </a:cubicBezTo>
                  <a:lnTo>
                    <a:pt x="816" y="1"/>
                  </a:lnTo>
                  <a:close/>
                  <a:moveTo>
                    <a:pt x="836" y="1"/>
                  </a:moveTo>
                  <a:cubicBezTo>
                    <a:pt x="847" y="1"/>
                    <a:pt x="847" y="1"/>
                    <a:pt x="847" y="1"/>
                  </a:cubicBezTo>
                  <a:cubicBezTo>
                    <a:pt x="847" y="10"/>
                    <a:pt x="847" y="10"/>
                    <a:pt x="847" y="10"/>
                  </a:cubicBezTo>
                  <a:cubicBezTo>
                    <a:pt x="836" y="10"/>
                    <a:pt x="836" y="10"/>
                    <a:pt x="836" y="10"/>
                  </a:cubicBezTo>
                  <a:lnTo>
                    <a:pt x="836" y="1"/>
                  </a:lnTo>
                  <a:close/>
                  <a:moveTo>
                    <a:pt x="837" y="21"/>
                  </a:moveTo>
                  <a:cubicBezTo>
                    <a:pt x="846" y="21"/>
                    <a:pt x="846" y="21"/>
                    <a:pt x="846" y="21"/>
                  </a:cubicBezTo>
                  <a:cubicBezTo>
                    <a:pt x="846" y="67"/>
                    <a:pt x="846" y="67"/>
                    <a:pt x="846" y="67"/>
                  </a:cubicBezTo>
                  <a:cubicBezTo>
                    <a:pt x="837" y="67"/>
                    <a:pt x="837" y="67"/>
                    <a:pt x="837" y="67"/>
                  </a:cubicBezTo>
                  <a:lnTo>
                    <a:pt x="837" y="21"/>
                  </a:lnTo>
                  <a:close/>
                  <a:moveTo>
                    <a:pt x="852" y="21"/>
                  </a:moveTo>
                  <a:cubicBezTo>
                    <a:pt x="862" y="21"/>
                    <a:pt x="862" y="21"/>
                    <a:pt x="862" y="21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85" y="21"/>
                    <a:pt x="885" y="21"/>
                    <a:pt x="885" y="21"/>
                  </a:cubicBezTo>
                  <a:cubicBezTo>
                    <a:pt x="894" y="21"/>
                    <a:pt x="894" y="21"/>
                    <a:pt x="894" y="21"/>
                  </a:cubicBezTo>
                  <a:cubicBezTo>
                    <a:pt x="878" y="67"/>
                    <a:pt x="878" y="67"/>
                    <a:pt x="878" y="67"/>
                  </a:cubicBezTo>
                  <a:cubicBezTo>
                    <a:pt x="870" y="67"/>
                    <a:pt x="870" y="67"/>
                    <a:pt x="870" y="67"/>
                  </a:cubicBezTo>
                  <a:lnTo>
                    <a:pt x="852" y="21"/>
                  </a:lnTo>
                  <a:close/>
                  <a:moveTo>
                    <a:pt x="931" y="66"/>
                  </a:moveTo>
                  <a:cubicBezTo>
                    <a:pt x="927" y="67"/>
                    <a:pt x="924" y="68"/>
                    <a:pt x="919" y="68"/>
                  </a:cubicBezTo>
                  <a:cubicBezTo>
                    <a:pt x="905" y="68"/>
                    <a:pt x="897" y="60"/>
                    <a:pt x="897" y="42"/>
                  </a:cubicBezTo>
                  <a:cubicBezTo>
                    <a:pt x="897" y="22"/>
                    <a:pt x="909" y="20"/>
                    <a:pt x="915" y="20"/>
                  </a:cubicBezTo>
                  <a:cubicBezTo>
                    <a:pt x="926" y="20"/>
                    <a:pt x="932" y="28"/>
                    <a:pt x="932" y="38"/>
                  </a:cubicBezTo>
                  <a:cubicBezTo>
                    <a:pt x="932" y="41"/>
                    <a:pt x="932" y="41"/>
                    <a:pt x="932" y="41"/>
                  </a:cubicBezTo>
                  <a:cubicBezTo>
                    <a:pt x="905" y="41"/>
                    <a:pt x="905" y="41"/>
                    <a:pt x="905" y="41"/>
                  </a:cubicBezTo>
                  <a:cubicBezTo>
                    <a:pt x="905" y="49"/>
                    <a:pt x="909" y="61"/>
                    <a:pt x="922" y="61"/>
                  </a:cubicBezTo>
                  <a:cubicBezTo>
                    <a:pt x="926" y="61"/>
                    <a:pt x="929" y="60"/>
                    <a:pt x="931" y="60"/>
                  </a:cubicBezTo>
                  <a:lnTo>
                    <a:pt x="931" y="66"/>
                  </a:lnTo>
                  <a:close/>
                  <a:moveTo>
                    <a:pt x="923" y="35"/>
                  </a:moveTo>
                  <a:cubicBezTo>
                    <a:pt x="923" y="32"/>
                    <a:pt x="921" y="27"/>
                    <a:pt x="915" y="27"/>
                  </a:cubicBezTo>
                  <a:cubicBezTo>
                    <a:pt x="908" y="27"/>
                    <a:pt x="906" y="33"/>
                    <a:pt x="906" y="35"/>
                  </a:cubicBezTo>
                  <a:lnTo>
                    <a:pt x="923" y="35"/>
                  </a:lnTo>
                  <a:close/>
                  <a:moveTo>
                    <a:pt x="940" y="21"/>
                  </a:moveTo>
                  <a:cubicBezTo>
                    <a:pt x="949" y="21"/>
                    <a:pt x="949" y="21"/>
                    <a:pt x="949" y="21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50" y="27"/>
                    <a:pt x="954" y="20"/>
                    <a:pt x="963" y="20"/>
                  </a:cubicBezTo>
                  <a:cubicBezTo>
                    <a:pt x="963" y="29"/>
                    <a:pt x="963" y="29"/>
                    <a:pt x="963" y="29"/>
                  </a:cubicBezTo>
                  <a:cubicBezTo>
                    <a:pt x="955" y="29"/>
                    <a:pt x="949" y="33"/>
                    <a:pt x="949" y="47"/>
                  </a:cubicBezTo>
                  <a:cubicBezTo>
                    <a:pt x="949" y="67"/>
                    <a:pt x="949" y="67"/>
                    <a:pt x="949" y="67"/>
                  </a:cubicBezTo>
                  <a:cubicBezTo>
                    <a:pt x="940" y="67"/>
                    <a:pt x="940" y="67"/>
                    <a:pt x="940" y="67"/>
                  </a:cubicBezTo>
                  <a:lnTo>
                    <a:pt x="940" y="21"/>
                  </a:lnTo>
                  <a:close/>
                  <a:moveTo>
                    <a:pt x="1001" y="66"/>
                  </a:moveTo>
                  <a:cubicBezTo>
                    <a:pt x="998" y="67"/>
                    <a:pt x="995" y="68"/>
                    <a:pt x="990" y="68"/>
                  </a:cubicBezTo>
                  <a:cubicBezTo>
                    <a:pt x="976" y="68"/>
                    <a:pt x="967" y="60"/>
                    <a:pt x="967" y="42"/>
                  </a:cubicBezTo>
                  <a:cubicBezTo>
                    <a:pt x="967" y="22"/>
                    <a:pt x="980" y="20"/>
                    <a:pt x="986" y="20"/>
                  </a:cubicBezTo>
                  <a:cubicBezTo>
                    <a:pt x="997" y="20"/>
                    <a:pt x="1002" y="28"/>
                    <a:pt x="1002" y="38"/>
                  </a:cubicBezTo>
                  <a:cubicBezTo>
                    <a:pt x="1002" y="41"/>
                    <a:pt x="1002" y="41"/>
                    <a:pt x="1002" y="41"/>
                  </a:cubicBezTo>
                  <a:cubicBezTo>
                    <a:pt x="976" y="41"/>
                    <a:pt x="976" y="41"/>
                    <a:pt x="976" y="41"/>
                  </a:cubicBezTo>
                  <a:cubicBezTo>
                    <a:pt x="976" y="49"/>
                    <a:pt x="980" y="61"/>
                    <a:pt x="993" y="61"/>
                  </a:cubicBezTo>
                  <a:cubicBezTo>
                    <a:pt x="997" y="61"/>
                    <a:pt x="999" y="60"/>
                    <a:pt x="1001" y="60"/>
                  </a:cubicBezTo>
                  <a:lnTo>
                    <a:pt x="1001" y="66"/>
                  </a:lnTo>
                  <a:close/>
                  <a:moveTo>
                    <a:pt x="994" y="35"/>
                  </a:moveTo>
                  <a:cubicBezTo>
                    <a:pt x="994" y="32"/>
                    <a:pt x="992" y="27"/>
                    <a:pt x="985" y="27"/>
                  </a:cubicBezTo>
                  <a:cubicBezTo>
                    <a:pt x="978" y="27"/>
                    <a:pt x="976" y="33"/>
                    <a:pt x="976" y="35"/>
                  </a:cubicBezTo>
                  <a:lnTo>
                    <a:pt x="994" y="35"/>
                  </a:lnTo>
                  <a:close/>
                  <a:moveTo>
                    <a:pt x="1037" y="60"/>
                  </a:moveTo>
                  <a:cubicBezTo>
                    <a:pt x="1037" y="60"/>
                    <a:pt x="1037" y="60"/>
                    <a:pt x="1037" y="60"/>
                  </a:cubicBezTo>
                  <a:cubicBezTo>
                    <a:pt x="1036" y="62"/>
                    <a:pt x="1032" y="68"/>
                    <a:pt x="1024" y="68"/>
                  </a:cubicBezTo>
                  <a:cubicBezTo>
                    <a:pt x="1013" y="68"/>
                    <a:pt x="1009" y="58"/>
                    <a:pt x="1009" y="45"/>
                  </a:cubicBezTo>
                  <a:cubicBezTo>
                    <a:pt x="1009" y="30"/>
                    <a:pt x="1014" y="20"/>
                    <a:pt x="1025" y="20"/>
                  </a:cubicBezTo>
                  <a:cubicBezTo>
                    <a:pt x="1032" y="20"/>
                    <a:pt x="1036" y="25"/>
                    <a:pt x="1037" y="27"/>
                  </a:cubicBezTo>
                  <a:cubicBezTo>
                    <a:pt x="1037" y="27"/>
                    <a:pt x="1037" y="27"/>
                    <a:pt x="1037" y="27"/>
                  </a:cubicBezTo>
                  <a:cubicBezTo>
                    <a:pt x="1037" y="1"/>
                    <a:pt x="1037" y="1"/>
                    <a:pt x="1037" y="1"/>
                  </a:cubicBezTo>
                  <a:cubicBezTo>
                    <a:pt x="1046" y="1"/>
                    <a:pt x="1046" y="1"/>
                    <a:pt x="1046" y="1"/>
                  </a:cubicBezTo>
                  <a:cubicBezTo>
                    <a:pt x="1046" y="67"/>
                    <a:pt x="1046" y="67"/>
                    <a:pt x="1046" y="67"/>
                  </a:cubicBezTo>
                  <a:cubicBezTo>
                    <a:pt x="1037" y="67"/>
                    <a:pt x="1037" y="67"/>
                    <a:pt x="1037" y="67"/>
                  </a:cubicBezTo>
                  <a:lnTo>
                    <a:pt x="1037" y="60"/>
                  </a:lnTo>
                  <a:close/>
                  <a:moveTo>
                    <a:pt x="1027" y="61"/>
                  </a:moveTo>
                  <a:cubicBezTo>
                    <a:pt x="1034" y="61"/>
                    <a:pt x="1037" y="51"/>
                    <a:pt x="1037" y="44"/>
                  </a:cubicBezTo>
                  <a:cubicBezTo>
                    <a:pt x="1037" y="36"/>
                    <a:pt x="1035" y="27"/>
                    <a:pt x="1027" y="27"/>
                  </a:cubicBezTo>
                  <a:cubicBezTo>
                    <a:pt x="1020" y="27"/>
                    <a:pt x="1018" y="34"/>
                    <a:pt x="1018" y="44"/>
                  </a:cubicBezTo>
                  <a:cubicBezTo>
                    <a:pt x="1018" y="51"/>
                    <a:pt x="1019" y="61"/>
                    <a:pt x="1027" y="61"/>
                  </a:cubicBezTo>
                  <a:close/>
                  <a:moveTo>
                    <a:pt x="1056" y="54"/>
                  </a:moveTo>
                  <a:cubicBezTo>
                    <a:pt x="1070" y="54"/>
                    <a:pt x="1070" y="54"/>
                    <a:pt x="1070" y="54"/>
                  </a:cubicBezTo>
                  <a:cubicBezTo>
                    <a:pt x="1070" y="67"/>
                    <a:pt x="1070" y="67"/>
                    <a:pt x="1070" y="67"/>
                  </a:cubicBezTo>
                  <a:cubicBezTo>
                    <a:pt x="1056" y="67"/>
                    <a:pt x="1056" y="67"/>
                    <a:pt x="1056" y="67"/>
                  </a:cubicBezTo>
                  <a:lnTo>
                    <a:pt x="1056" y="54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 fontAlgn="base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1200" b="1">
                <a:solidFill>
                  <a:srgbClr val="005CB9"/>
                </a:solidFill>
              </a:endParaRPr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392032" y="302098"/>
            <a:ext cx="2698418" cy="760595"/>
            <a:chOff x="5701506" y="4015409"/>
            <a:chExt cx="2433062" cy="685800"/>
          </a:xfrm>
          <a:solidFill>
            <a:schemeClr val="bg1"/>
          </a:solidFill>
        </p:grpSpPr>
        <p:grpSp>
          <p:nvGrpSpPr>
            <p:cNvPr id="14" name="Group 13"/>
            <p:cNvGrpSpPr/>
            <p:nvPr/>
          </p:nvGrpSpPr>
          <p:grpSpPr>
            <a:xfrm>
              <a:off x="5701506" y="4271687"/>
              <a:ext cx="2433062" cy="429522"/>
              <a:chOff x="5214938" y="5405438"/>
              <a:chExt cx="2868612" cy="506412"/>
            </a:xfrm>
            <a:grpFill/>
          </p:grpSpPr>
          <p:sp>
            <p:nvSpPr>
              <p:cNvPr id="16" name="Freeform 19"/>
              <p:cNvSpPr>
                <a:spLocks noEditPoints="1"/>
              </p:cNvSpPr>
              <p:nvPr/>
            </p:nvSpPr>
            <p:spPr bwMode="auto">
              <a:xfrm>
                <a:off x="5214938" y="5521325"/>
                <a:ext cx="292100" cy="390525"/>
              </a:xfrm>
              <a:custGeom>
                <a:avLst/>
                <a:gdLst>
                  <a:gd name="T0" fmla="*/ 56 w 78"/>
                  <a:gd name="T1" fmla="*/ 57 h 104"/>
                  <a:gd name="T2" fmla="*/ 35 w 78"/>
                  <a:gd name="T3" fmla="*/ 87 h 104"/>
                  <a:gd name="T4" fmla="*/ 23 w 78"/>
                  <a:gd name="T5" fmla="*/ 75 h 104"/>
                  <a:gd name="T6" fmla="*/ 56 w 78"/>
                  <a:gd name="T7" fmla="*/ 57 h 104"/>
                  <a:gd name="T8" fmla="*/ 78 w 78"/>
                  <a:gd name="T9" fmla="*/ 101 h 104"/>
                  <a:gd name="T10" fmla="*/ 78 w 78"/>
                  <a:gd name="T11" fmla="*/ 31 h 104"/>
                  <a:gd name="T12" fmla="*/ 42 w 78"/>
                  <a:gd name="T13" fmla="*/ 0 h 104"/>
                  <a:gd name="T14" fmla="*/ 4 w 78"/>
                  <a:gd name="T15" fmla="*/ 31 h 104"/>
                  <a:gd name="T16" fmla="*/ 27 w 78"/>
                  <a:gd name="T17" fmla="*/ 31 h 104"/>
                  <a:gd name="T18" fmla="*/ 42 w 78"/>
                  <a:gd name="T19" fmla="*/ 16 h 104"/>
                  <a:gd name="T20" fmla="*/ 56 w 78"/>
                  <a:gd name="T21" fmla="*/ 34 h 104"/>
                  <a:gd name="T22" fmla="*/ 56 w 78"/>
                  <a:gd name="T23" fmla="*/ 44 h 104"/>
                  <a:gd name="T24" fmla="*/ 0 w 78"/>
                  <a:gd name="T25" fmla="*/ 78 h 104"/>
                  <a:gd name="T26" fmla="*/ 30 w 78"/>
                  <a:gd name="T27" fmla="*/ 104 h 104"/>
                  <a:gd name="T28" fmla="*/ 56 w 78"/>
                  <a:gd name="T29" fmla="*/ 90 h 104"/>
                  <a:gd name="T30" fmla="*/ 56 w 78"/>
                  <a:gd name="T31" fmla="*/ 90 h 104"/>
                  <a:gd name="T32" fmla="*/ 56 w 78"/>
                  <a:gd name="T33" fmla="*/ 101 h 104"/>
                  <a:gd name="T34" fmla="*/ 78 w 78"/>
                  <a:gd name="T35" fmla="*/ 101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8" h="104">
                    <a:moveTo>
                      <a:pt x="56" y="57"/>
                    </a:moveTo>
                    <a:cubicBezTo>
                      <a:pt x="56" y="70"/>
                      <a:pt x="51" y="87"/>
                      <a:pt x="35" y="87"/>
                    </a:cubicBezTo>
                    <a:cubicBezTo>
                      <a:pt x="28" y="87"/>
                      <a:pt x="23" y="83"/>
                      <a:pt x="23" y="75"/>
                    </a:cubicBezTo>
                    <a:cubicBezTo>
                      <a:pt x="23" y="60"/>
                      <a:pt x="45" y="57"/>
                      <a:pt x="56" y="57"/>
                    </a:cubicBezTo>
                    <a:close/>
                    <a:moveTo>
                      <a:pt x="78" y="101"/>
                    </a:moveTo>
                    <a:cubicBezTo>
                      <a:pt x="78" y="31"/>
                      <a:pt x="78" y="31"/>
                      <a:pt x="78" y="31"/>
                    </a:cubicBezTo>
                    <a:cubicBezTo>
                      <a:pt x="78" y="7"/>
                      <a:pt x="63" y="0"/>
                      <a:pt x="42" y="0"/>
                    </a:cubicBezTo>
                    <a:cubicBezTo>
                      <a:pt x="21" y="0"/>
                      <a:pt x="4" y="8"/>
                      <a:pt x="4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21"/>
                      <a:pt x="32" y="16"/>
                      <a:pt x="42" y="16"/>
                    </a:cubicBezTo>
                    <a:cubicBezTo>
                      <a:pt x="53" y="16"/>
                      <a:pt x="56" y="24"/>
                      <a:pt x="56" y="34"/>
                    </a:cubicBezTo>
                    <a:cubicBezTo>
                      <a:pt x="56" y="44"/>
                      <a:pt x="56" y="44"/>
                      <a:pt x="56" y="44"/>
                    </a:cubicBezTo>
                    <a:cubicBezTo>
                      <a:pt x="33" y="45"/>
                      <a:pt x="0" y="48"/>
                      <a:pt x="0" y="78"/>
                    </a:cubicBezTo>
                    <a:cubicBezTo>
                      <a:pt x="0" y="94"/>
                      <a:pt x="14" y="104"/>
                      <a:pt x="30" y="104"/>
                    </a:cubicBezTo>
                    <a:cubicBezTo>
                      <a:pt x="41" y="104"/>
                      <a:pt x="51" y="100"/>
                      <a:pt x="56" y="90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6" y="101"/>
                      <a:pt x="56" y="101"/>
                      <a:pt x="56" y="101"/>
                    </a:cubicBezTo>
                    <a:lnTo>
                      <a:pt x="78" y="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5CB9"/>
                  </a:solidFill>
                </a:endParaRPr>
              </a:p>
            </p:txBody>
          </p:sp>
          <p:sp>
            <p:nvSpPr>
              <p:cNvPr id="17" name="Freeform 20"/>
              <p:cNvSpPr>
                <a:spLocks/>
              </p:cNvSpPr>
              <p:nvPr/>
            </p:nvSpPr>
            <p:spPr bwMode="auto">
              <a:xfrm>
                <a:off x="5545138" y="5521325"/>
                <a:ext cx="314325" cy="390525"/>
              </a:xfrm>
              <a:custGeom>
                <a:avLst/>
                <a:gdLst>
                  <a:gd name="T0" fmla="*/ 59 w 84"/>
                  <a:gd name="T1" fmla="*/ 36 h 104"/>
                  <a:gd name="T2" fmla="*/ 44 w 84"/>
                  <a:gd name="T3" fmla="*/ 16 h 104"/>
                  <a:gd name="T4" fmla="*/ 25 w 84"/>
                  <a:gd name="T5" fmla="*/ 43 h 104"/>
                  <a:gd name="T6" fmla="*/ 66 w 84"/>
                  <a:gd name="T7" fmla="*/ 87 h 104"/>
                  <a:gd name="T8" fmla="*/ 83 w 84"/>
                  <a:gd name="T9" fmla="*/ 85 h 104"/>
                  <a:gd name="T10" fmla="*/ 83 w 84"/>
                  <a:gd name="T11" fmla="*/ 99 h 104"/>
                  <a:gd name="T12" fmla="*/ 54 w 84"/>
                  <a:gd name="T13" fmla="*/ 104 h 104"/>
                  <a:gd name="T14" fmla="*/ 0 w 84"/>
                  <a:gd name="T15" fmla="*/ 47 h 104"/>
                  <a:gd name="T16" fmla="*/ 46 w 84"/>
                  <a:gd name="T17" fmla="*/ 0 h 104"/>
                  <a:gd name="T18" fmla="*/ 84 w 84"/>
                  <a:gd name="T19" fmla="*/ 36 h 104"/>
                  <a:gd name="T20" fmla="*/ 59 w 84"/>
                  <a:gd name="T21" fmla="*/ 36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4">
                    <a:moveTo>
                      <a:pt x="59" y="36"/>
                    </a:moveTo>
                    <a:cubicBezTo>
                      <a:pt x="59" y="26"/>
                      <a:pt x="56" y="16"/>
                      <a:pt x="44" y="16"/>
                    </a:cubicBezTo>
                    <a:cubicBezTo>
                      <a:pt x="29" y="16"/>
                      <a:pt x="25" y="31"/>
                      <a:pt x="25" y="43"/>
                    </a:cubicBezTo>
                    <a:cubicBezTo>
                      <a:pt x="25" y="68"/>
                      <a:pt x="40" y="87"/>
                      <a:pt x="66" y="87"/>
                    </a:cubicBezTo>
                    <a:cubicBezTo>
                      <a:pt x="72" y="87"/>
                      <a:pt x="77" y="87"/>
                      <a:pt x="83" y="85"/>
                    </a:cubicBezTo>
                    <a:cubicBezTo>
                      <a:pt x="83" y="99"/>
                      <a:pt x="83" y="99"/>
                      <a:pt x="83" y="99"/>
                    </a:cubicBezTo>
                    <a:cubicBezTo>
                      <a:pt x="73" y="102"/>
                      <a:pt x="63" y="104"/>
                      <a:pt x="54" y="104"/>
                    </a:cubicBezTo>
                    <a:cubicBezTo>
                      <a:pt x="18" y="104"/>
                      <a:pt x="0" y="82"/>
                      <a:pt x="0" y="47"/>
                    </a:cubicBezTo>
                    <a:cubicBezTo>
                      <a:pt x="0" y="18"/>
                      <a:pt x="16" y="0"/>
                      <a:pt x="46" y="0"/>
                    </a:cubicBezTo>
                    <a:cubicBezTo>
                      <a:pt x="70" y="0"/>
                      <a:pt x="84" y="11"/>
                      <a:pt x="84" y="36"/>
                    </a:cubicBezTo>
                    <a:lnTo>
                      <a:pt x="5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5CB9"/>
                  </a:solidFill>
                </a:endParaRPr>
              </a:p>
            </p:txBody>
          </p:sp>
          <p:sp>
            <p:nvSpPr>
              <p:cNvPr id="18" name="Freeform 21"/>
              <p:cNvSpPr>
                <a:spLocks/>
              </p:cNvSpPr>
              <p:nvPr/>
            </p:nvSpPr>
            <p:spPr bwMode="auto">
              <a:xfrm>
                <a:off x="5878513" y="5521325"/>
                <a:ext cx="315912" cy="390525"/>
              </a:xfrm>
              <a:custGeom>
                <a:avLst/>
                <a:gdLst>
                  <a:gd name="T0" fmla="*/ 59 w 84"/>
                  <a:gd name="T1" fmla="*/ 36 h 104"/>
                  <a:gd name="T2" fmla="*/ 44 w 84"/>
                  <a:gd name="T3" fmla="*/ 16 h 104"/>
                  <a:gd name="T4" fmla="*/ 25 w 84"/>
                  <a:gd name="T5" fmla="*/ 43 h 104"/>
                  <a:gd name="T6" fmla="*/ 66 w 84"/>
                  <a:gd name="T7" fmla="*/ 87 h 104"/>
                  <a:gd name="T8" fmla="*/ 83 w 84"/>
                  <a:gd name="T9" fmla="*/ 85 h 104"/>
                  <a:gd name="T10" fmla="*/ 83 w 84"/>
                  <a:gd name="T11" fmla="*/ 99 h 104"/>
                  <a:gd name="T12" fmla="*/ 54 w 84"/>
                  <a:gd name="T13" fmla="*/ 104 h 104"/>
                  <a:gd name="T14" fmla="*/ 0 w 84"/>
                  <a:gd name="T15" fmla="*/ 47 h 104"/>
                  <a:gd name="T16" fmla="*/ 46 w 84"/>
                  <a:gd name="T17" fmla="*/ 0 h 104"/>
                  <a:gd name="T18" fmla="*/ 84 w 84"/>
                  <a:gd name="T19" fmla="*/ 36 h 104"/>
                  <a:gd name="T20" fmla="*/ 59 w 84"/>
                  <a:gd name="T21" fmla="*/ 36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4">
                    <a:moveTo>
                      <a:pt x="59" y="36"/>
                    </a:moveTo>
                    <a:cubicBezTo>
                      <a:pt x="59" y="26"/>
                      <a:pt x="56" y="16"/>
                      <a:pt x="44" y="16"/>
                    </a:cubicBezTo>
                    <a:cubicBezTo>
                      <a:pt x="29" y="16"/>
                      <a:pt x="25" y="31"/>
                      <a:pt x="25" y="43"/>
                    </a:cubicBezTo>
                    <a:cubicBezTo>
                      <a:pt x="25" y="68"/>
                      <a:pt x="40" y="87"/>
                      <a:pt x="66" y="87"/>
                    </a:cubicBezTo>
                    <a:cubicBezTo>
                      <a:pt x="72" y="87"/>
                      <a:pt x="77" y="87"/>
                      <a:pt x="83" y="85"/>
                    </a:cubicBezTo>
                    <a:cubicBezTo>
                      <a:pt x="83" y="99"/>
                      <a:pt x="83" y="99"/>
                      <a:pt x="83" y="99"/>
                    </a:cubicBezTo>
                    <a:cubicBezTo>
                      <a:pt x="73" y="102"/>
                      <a:pt x="64" y="104"/>
                      <a:pt x="54" y="104"/>
                    </a:cubicBezTo>
                    <a:cubicBezTo>
                      <a:pt x="18" y="104"/>
                      <a:pt x="0" y="82"/>
                      <a:pt x="0" y="47"/>
                    </a:cubicBezTo>
                    <a:cubicBezTo>
                      <a:pt x="0" y="18"/>
                      <a:pt x="16" y="0"/>
                      <a:pt x="46" y="0"/>
                    </a:cubicBezTo>
                    <a:cubicBezTo>
                      <a:pt x="70" y="0"/>
                      <a:pt x="84" y="11"/>
                      <a:pt x="84" y="36"/>
                    </a:cubicBezTo>
                    <a:lnTo>
                      <a:pt x="5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5CB9"/>
                  </a:solidFill>
                </a:endParaRPr>
              </a:p>
            </p:txBody>
          </p:sp>
          <p:sp>
            <p:nvSpPr>
              <p:cNvPr id="19" name="Freeform 22"/>
              <p:cNvSpPr>
                <a:spLocks noEditPoints="1"/>
              </p:cNvSpPr>
              <p:nvPr/>
            </p:nvSpPr>
            <p:spPr bwMode="auto">
              <a:xfrm>
                <a:off x="6223000" y="5521325"/>
                <a:ext cx="300037" cy="390525"/>
              </a:xfrm>
              <a:custGeom>
                <a:avLst/>
                <a:gdLst>
                  <a:gd name="T0" fmla="*/ 58 w 80"/>
                  <a:gd name="T1" fmla="*/ 32 h 104"/>
                  <a:gd name="T2" fmla="*/ 22 w 80"/>
                  <a:gd name="T3" fmla="*/ 32 h 104"/>
                  <a:gd name="T4" fmla="*/ 41 w 80"/>
                  <a:gd name="T5" fmla="*/ 14 h 104"/>
                  <a:gd name="T6" fmla="*/ 58 w 80"/>
                  <a:gd name="T7" fmla="*/ 32 h 104"/>
                  <a:gd name="T8" fmla="*/ 80 w 80"/>
                  <a:gd name="T9" fmla="*/ 46 h 104"/>
                  <a:gd name="T10" fmla="*/ 80 w 80"/>
                  <a:gd name="T11" fmla="*/ 40 h 104"/>
                  <a:gd name="T12" fmla="*/ 42 w 80"/>
                  <a:gd name="T13" fmla="*/ 0 h 104"/>
                  <a:gd name="T14" fmla="*/ 0 w 80"/>
                  <a:gd name="T15" fmla="*/ 46 h 104"/>
                  <a:gd name="T16" fmla="*/ 50 w 80"/>
                  <a:gd name="T17" fmla="*/ 104 h 104"/>
                  <a:gd name="T18" fmla="*/ 78 w 80"/>
                  <a:gd name="T19" fmla="*/ 100 h 104"/>
                  <a:gd name="T20" fmla="*/ 78 w 80"/>
                  <a:gd name="T21" fmla="*/ 84 h 104"/>
                  <a:gd name="T22" fmla="*/ 59 w 80"/>
                  <a:gd name="T23" fmla="*/ 87 h 104"/>
                  <a:gd name="T24" fmla="*/ 21 w 80"/>
                  <a:gd name="T25" fmla="*/ 46 h 104"/>
                  <a:gd name="T26" fmla="*/ 80 w 80"/>
                  <a:gd name="T27" fmla="*/ 46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0" h="104">
                    <a:moveTo>
                      <a:pt x="58" y="32"/>
                    </a:move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22"/>
                      <a:pt x="31" y="14"/>
                      <a:pt x="41" y="14"/>
                    </a:cubicBezTo>
                    <a:cubicBezTo>
                      <a:pt x="51" y="14"/>
                      <a:pt x="58" y="21"/>
                      <a:pt x="58" y="32"/>
                    </a:cubicBezTo>
                    <a:close/>
                    <a:moveTo>
                      <a:pt x="80" y="46"/>
                    </a:moveTo>
                    <a:cubicBezTo>
                      <a:pt x="80" y="40"/>
                      <a:pt x="80" y="40"/>
                      <a:pt x="80" y="40"/>
                    </a:cubicBezTo>
                    <a:cubicBezTo>
                      <a:pt x="80" y="16"/>
                      <a:pt x="68" y="0"/>
                      <a:pt x="42" y="0"/>
                    </a:cubicBezTo>
                    <a:cubicBezTo>
                      <a:pt x="13" y="0"/>
                      <a:pt x="0" y="18"/>
                      <a:pt x="0" y="46"/>
                    </a:cubicBezTo>
                    <a:cubicBezTo>
                      <a:pt x="0" y="79"/>
                      <a:pt x="14" y="104"/>
                      <a:pt x="50" y="104"/>
                    </a:cubicBezTo>
                    <a:cubicBezTo>
                      <a:pt x="59" y="104"/>
                      <a:pt x="69" y="103"/>
                      <a:pt x="78" y="100"/>
                    </a:cubicBezTo>
                    <a:cubicBezTo>
                      <a:pt x="78" y="84"/>
                      <a:pt x="78" y="84"/>
                      <a:pt x="78" y="84"/>
                    </a:cubicBezTo>
                    <a:cubicBezTo>
                      <a:pt x="72" y="86"/>
                      <a:pt x="65" y="87"/>
                      <a:pt x="59" y="87"/>
                    </a:cubicBezTo>
                    <a:cubicBezTo>
                      <a:pt x="36" y="87"/>
                      <a:pt x="21" y="67"/>
                      <a:pt x="21" y="46"/>
                    </a:cubicBezTo>
                    <a:lnTo>
                      <a:pt x="80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5CB9"/>
                  </a:solidFill>
                </a:endParaRPr>
              </a:p>
            </p:txBody>
          </p:sp>
          <p:sp>
            <p:nvSpPr>
              <p:cNvPr id="20" name="Freeform 23"/>
              <p:cNvSpPr>
                <a:spLocks/>
              </p:cNvSpPr>
              <p:nvPr/>
            </p:nvSpPr>
            <p:spPr bwMode="auto">
              <a:xfrm>
                <a:off x="6569075" y="5521325"/>
                <a:ext cx="300037" cy="379412"/>
              </a:xfrm>
              <a:custGeom>
                <a:avLst/>
                <a:gdLst>
                  <a:gd name="T0" fmla="*/ 57 w 80"/>
                  <a:gd name="T1" fmla="*/ 101 h 101"/>
                  <a:gd name="T2" fmla="*/ 57 w 80"/>
                  <a:gd name="T3" fmla="*/ 45 h 101"/>
                  <a:gd name="T4" fmla="*/ 53 w 80"/>
                  <a:gd name="T5" fmla="*/ 23 h 101"/>
                  <a:gd name="T6" fmla="*/ 47 w 80"/>
                  <a:gd name="T7" fmla="*/ 21 h 101"/>
                  <a:gd name="T8" fmla="*/ 23 w 80"/>
                  <a:gd name="T9" fmla="*/ 58 h 101"/>
                  <a:gd name="T10" fmla="*/ 23 w 80"/>
                  <a:gd name="T11" fmla="*/ 101 h 101"/>
                  <a:gd name="T12" fmla="*/ 0 w 80"/>
                  <a:gd name="T13" fmla="*/ 101 h 101"/>
                  <a:gd name="T14" fmla="*/ 0 w 80"/>
                  <a:gd name="T15" fmla="*/ 2 h 101"/>
                  <a:gd name="T16" fmla="*/ 23 w 80"/>
                  <a:gd name="T17" fmla="*/ 2 h 101"/>
                  <a:gd name="T18" fmla="*/ 23 w 80"/>
                  <a:gd name="T19" fmla="*/ 20 h 101"/>
                  <a:gd name="T20" fmla="*/ 24 w 80"/>
                  <a:gd name="T21" fmla="*/ 20 h 101"/>
                  <a:gd name="T22" fmla="*/ 53 w 80"/>
                  <a:gd name="T23" fmla="*/ 0 h 101"/>
                  <a:gd name="T24" fmla="*/ 80 w 80"/>
                  <a:gd name="T25" fmla="*/ 32 h 101"/>
                  <a:gd name="T26" fmla="*/ 80 w 80"/>
                  <a:gd name="T27" fmla="*/ 101 h 101"/>
                  <a:gd name="T28" fmla="*/ 57 w 80"/>
                  <a:gd name="T2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101">
                    <a:moveTo>
                      <a:pt x="57" y="101"/>
                    </a:move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0"/>
                      <a:pt x="57" y="27"/>
                      <a:pt x="53" y="23"/>
                    </a:cubicBezTo>
                    <a:cubicBezTo>
                      <a:pt x="52" y="22"/>
                      <a:pt x="49" y="21"/>
                      <a:pt x="47" y="21"/>
                    </a:cubicBezTo>
                    <a:cubicBezTo>
                      <a:pt x="30" y="21"/>
                      <a:pt x="23" y="45"/>
                      <a:pt x="23" y="58"/>
                    </a:cubicBezTo>
                    <a:cubicBezTo>
                      <a:pt x="23" y="101"/>
                      <a:pt x="23" y="101"/>
                      <a:pt x="23" y="101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9" y="8"/>
                      <a:pt x="39" y="0"/>
                      <a:pt x="53" y="0"/>
                    </a:cubicBezTo>
                    <a:cubicBezTo>
                      <a:pt x="72" y="0"/>
                      <a:pt x="80" y="15"/>
                      <a:pt x="80" y="32"/>
                    </a:cubicBezTo>
                    <a:cubicBezTo>
                      <a:pt x="80" y="101"/>
                      <a:pt x="80" y="101"/>
                      <a:pt x="80" y="101"/>
                    </a:cubicBezTo>
                    <a:lnTo>
                      <a:pt x="57" y="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5CB9"/>
                  </a:solidFill>
                </a:endParaRPr>
              </a:p>
            </p:txBody>
          </p:sp>
          <p:sp>
            <p:nvSpPr>
              <p:cNvPr id="21" name="Freeform 24"/>
              <p:cNvSpPr>
                <a:spLocks/>
              </p:cNvSpPr>
              <p:nvPr/>
            </p:nvSpPr>
            <p:spPr bwMode="auto">
              <a:xfrm>
                <a:off x="6891338" y="5405438"/>
                <a:ext cx="269875" cy="506412"/>
              </a:xfrm>
              <a:custGeom>
                <a:avLst/>
                <a:gdLst>
                  <a:gd name="T0" fmla="*/ 42 w 72"/>
                  <a:gd name="T1" fmla="*/ 49 h 135"/>
                  <a:gd name="T2" fmla="*/ 42 w 72"/>
                  <a:gd name="T3" fmla="*/ 96 h 135"/>
                  <a:gd name="T4" fmla="*/ 58 w 72"/>
                  <a:gd name="T5" fmla="*/ 118 h 135"/>
                  <a:gd name="T6" fmla="*/ 69 w 72"/>
                  <a:gd name="T7" fmla="*/ 117 h 135"/>
                  <a:gd name="T8" fmla="*/ 69 w 72"/>
                  <a:gd name="T9" fmla="*/ 133 h 135"/>
                  <a:gd name="T10" fmla="*/ 50 w 72"/>
                  <a:gd name="T11" fmla="*/ 135 h 135"/>
                  <a:gd name="T12" fmla="*/ 19 w 72"/>
                  <a:gd name="T13" fmla="*/ 107 h 135"/>
                  <a:gd name="T14" fmla="*/ 19 w 72"/>
                  <a:gd name="T15" fmla="*/ 49 h 135"/>
                  <a:gd name="T16" fmla="*/ 0 w 72"/>
                  <a:gd name="T17" fmla="*/ 49 h 135"/>
                  <a:gd name="T18" fmla="*/ 0 w 72"/>
                  <a:gd name="T19" fmla="*/ 33 h 135"/>
                  <a:gd name="T20" fmla="*/ 19 w 72"/>
                  <a:gd name="T21" fmla="*/ 33 h 135"/>
                  <a:gd name="T22" fmla="*/ 19 w 72"/>
                  <a:gd name="T23" fmla="*/ 9 h 135"/>
                  <a:gd name="T24" fmla="*/ 42 w 72"/>
                  <a:gd name="T25" fmla="*/ 0 h 135"/>
                  <a:gd name="T26" fmla="*/ 42 w 72"/>
                  <a:gd name="T27" fmla="*/ 33 h 135"/>
                  <a:gd name="T28" fmla="*/ 72 w 72"/>
                  <a:gd name="T29" fmla="*/ 33 h 135"/>
                  <a:gd name="T30" fmla="*/ 72 w 72"/>
                  <a:gd name="T31" fmla="*/ 49 h 135"/>
                  <a:gd name="T32" fmla="*/ 42 w 72"/>
                  <a:gd name="T33" fmla="*/ 49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135">
                    <a:moveTo>
                      <a:pt x="42" y="49"/>
                    </a:moveTo>
                    <a:cubicBezTo>
                      <a:pt x="42" y="96"/>
                      <a:pt x="42" y="96"/>
                      <a:pt x="42" y="96"/>
                    </a:cubicBezTo>
                    <a:cubicBezTo>
                      <a:pt x="42" y="108"/>
                      <a:pt x="44" y="118"/>
                      <a:pt x="58" y="118"/>
                    </a:cubicBezTo>
                    <a:cubicBezTo>
                      <a:pt x="62" y="118"/>
                      <a:pt x="65" y="118"/>
                      <a:pt x="69" y="117"/>
                    </a:cubicBezTo>
                    <a:cubicBezTo>
                      <a:pt x="69" y="133"/>
                      <a:pt x="69" y="133"/>
                      <a:pt x="69" y="133"/>
                    </a:cubicBezTo>
                    <a:cubicBezTo>
                      <a:pt x="63" y="134"/>
                      <a:pt x="56" y="135"/>
                      <a:pt x="50" y="135"/>
                    </a:cubicBezTo>
                    <a:cubicBezTo>
                      <a:pt x="30" y="135"/>
                      <a:pt x="19" y="128"/>
                      <a:pt x="19" y="107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33"/>
                      <a:pt x="42" y="33"/>
                      <a:pt x="42" y="33"/>
                    </a:cubicBezTo>
                    <a:cubicBezTo>
                      <a:pt x="72" y="33"/>
                      <a:pt x="72" y="33"/>
                      <a:pt x="72" y="33"/>
                    </a:cubicBezTo>
                    <a:cubicBezTo>
                      <a:pt x="72" y="49"/>
                      <a:pt x="72" y="49"/>
                      <a:pt x="72" y="49"/>
                    </a:cubicBezTo>
                    <a:lnTo>
                      <a:pt x="42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5CB9"/>
                  </a:solidFill>
                </a:endParaRPr>
              </a:p>
            </p:txBody>
          </p:sp>
          <p:sp>
            <p:nvSpPr>
              <p:cNvPr id="22" name="Freeform 25"/>
              <p:cNvSpPr>
                <a:spLocks/>
              </p:cNvSpPr>
              <p:nvPr/>
            </p:nvSpPr>
            <p:spPr bwMode="auto">
              <a:xfrm>
                <a:off x="7199313" y="5529263"/>
                <a:ext cx="300037" cy="382587"/>
              </a:xfrm>
              <a:custGeom>
                <a:avLst/>
                <a:gdLst>
                  <a:gd name="T0" fmla="*/ 57 w 80"/>
                  <a:gd name="T1" fmla="*/ 99 h 102"/>
                  <a:gd name="T2" fmla="*/ 57 w 80"/>
                  <a:gd name="T3" fmla="*/ 81 h 102"/>
                  <a:gd name="T4" fmla="*/ 57 w 80"/>
                  <a:gd name="T5" fmla="*/ 81 h 102"/>
                  <a:gd name="T6" fmla="*/ 27 w 80"/>
                  <a:gd name="T7" fmla="*/ 102 h 102"/>
                  <a:gd name="T8" fmla="*/ 0 w 80"/>
                  <a:gd name="T9" fmla="*/ 69 h 102"/>
                  <a:gd name="T10" fmla="*/ 0 w 80"/>
                  <a:gd name="T11" fmla="*/ 0 h 102"/>
                  <a:gd name="T12" fmla="*/ 23 w 80"/>
                  <a:gd name="T13" fmla="*/ 0 h 102"/>
                  <a:gd name="T14" fmla="*/ 23 w 80"/>
                  <a:gd name="T15" fmla="*/ 57 h 102"/>
                  <a:gd name="T16" fmla="*/ 27 w 80"/>
                  <a:gd name="T17" fmla="*/ 78 h 102"/>
                  <a:gd name="T18" fmla="*/ 34 w 80"/>
                  <a:gd name="T19" fmla="*/ 80 h 102"/>
                  <a:gd name="T20" fmla="*/ 57 w 80"/>
                  <a:gd name="T21" fmla="*/ 43 h 102"/>
                  <a:gd name="T22" fmla="*/ 57 w 80"/>
                  <a:gd name="T23" fmla="*/ 0 h 102"/>
                  <a:gd name="T24" fmla="*/ 80 w 80"/>
                  <a:gd name="T25" fmla="*/ 0 h 102"/>
                  <a:gd name="T26" fmla="*/ 80 w 80"/>
                  <a:gd name="T27" fmla="*/ 99 h 102"/>
                  <a:gd name="T28" fmla="*/ 57 w 80"/>
                  <a:gd name="T29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102">
                    <a:moveTo>
                      <a:pt x="57" y="99"/>
                    </a:moveTo>
                    <a:cubicBezTo>
                      <a:pt x="57" y="81"/>
                      <a:pt x="57" y="81"/>
                      <a:pt x="57" y="81"/>
                    </a:cubicBezTo>
                    <a:cubicBezTo>
                      <a:pt x="57" y="81"/>
                      <a:pt x="57" y="81"/>
                      <a:pt x="57" y="81"/>
                    </a:cubicBezTo>
                    <a:cubicBezTo>
                      <a:pt x="51" y="93"/>
                      <a:pt x="41" y="102"/>
                      <a:pt x="27" y="102"/>
                    </a:cubicBezTo>
                    <a:cubicBezTo>
                      <a:pt x="8" y="102"/>
                      <a:pt x="0" y="86"/>
                      <a:pt x="0" y="6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3" y="62"/>
                      <a:pt x="23" y="74"/>
                      <a:pt x="27" y="78"/>
                    </a:cubicBezTo>
                    <a:cubicBezTo>
                      <a:pt x="29" y="80"/>
                      <a:pt x="31" y="80"/>
                      <a:pt x="34" y="80"/>
                    </a:cubicBezTo>
                    <a:cubicBezTo>
                      <a:pt x="50" y="80"/>
                      <a:pt x="57" y="56"/>
                      <a:pt x="57" y="43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99"/>
                      <a:pt x="80" y="99"/>
                      <a:pt x="80" y="99"/>
                    </a:cubicBezTo>
                    <a:lnTo>
                      <a:pt x="57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5CB9"/>
                  </a:solidFill>
                </a:endParaRPr>
              </a:p>
            </p:txBody>
          </p:sp>
          <p:sp>
            <p:nvSpPr>
              <p:cNvPr id="23" name="Freeform 26"/>
              <p:cNvSpPr>
                <a:spLocks/>
              </p:cNvSpPr>
              <p:nvPr/>
            </p:nvSpPr>
            <p:spPr bwMode="auto">
              <a:xfrm>
                <a:off x="7554913" y="5521325"/>
                <a:ext cx="209550" cy="379412"/>
              </a:xfrm>
              <a:custGeom>
                <a:avLst/>
                <a:gdLst>
                  <a:gd name="T0" fmla="*/ 23 w 56"/>
                  <a:gd name="T1" fmla="*/ 58 h 101"/>
                  <a:gd name="T2" fmla="*/ 23 w 56"/>
                  <a:gd name="T3" fmla="*/ 101 h 101"/>
                  <a:gd name="T4" fmla="*/ 0 w 56"/>
                  <a:gd name="T5" fmla="*/ 101 h 101"/>
                  <a:gd name="T6" fmla="*/ 0 w 56"/>
                  <a:gd name="T7" fmla="*/ 2 h 101"/>
                  <a:gd name="T8" fmla="*/ 23 w 56"/>
                  <a:gd name="T9" fmla="*/ 2 h 101"/>
                  <a:gd name="T10" fmla="*/ 23 w 56"/>
                  <a:gd name="T11" fmla="*/ 20 h 101"/>
                  <a:gd name="T12" fmla="*/ 24 w 56"/>
                  <a:gd name="T13" fmla="*/ 20 h 101"/>
                  <a:gd name="T14" fmla="*/ 56 w 56"/>
                  <a:gd name="T15" fmla="*/ 0 h 101"/>
                  <a:gd name="T16" fmla="*/ 56 w 56"/>
                  <a:gd name="T17" fmla="*/ 24 h 101"/>
                  <a:gd name="T18" fmla="*/ 23 w 56"/>
                  <a:gd name="T19" fmla="*/ 5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101">
                    <a:moveTo>
                      <a:pt x="23" y="58"/>
                    </a:moveTo>
                    <a:cubicBezTo>
                      <a:pt x="23" y="101"/>
                      <a:pt x="23" y="101"/>
                      <a:pt x="23" y="101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31" y="6"/>
                      <a:pt x="39" y="0"/>
                      <a:pt x="56" y="0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32" y="24"/>
                      <a:pt x="23" y="34"/>
                      <a:pt x="2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5CB9"/>
                  </a:solidFill>
                </a:endParaRPr>
              </a:p>
            </p:txBody>
          </p:sp>
          <p:sp>
            <p:nvSpPr>
              <p:cNvPr id="24" name="Freeform 27"/>
              <p:cNvSpPr>
                <a:spLocks noEditPoints="1"/>
              </p:cNvSpPr>
              <p:nvPr/>
            </p:nvSpPr>
            <p:spPr bwMode="auto">
              <a:xfrm>
                <a:off x="7783513" y="5521325"/>
                <a:ext cx="300037" cy="390525"/>
              </a:xfrm>
              <a:custGeom>
                <a:avLst/>
                <a:gdLst>
                  <a:gd name="T0" fmla="*/ 58 w 80"/>
                  <a:gd name="T1" fmla="*/ 32 h 104"/>
                  <a:gd name="T2" fmla="*/ 22 w 80"/>
                  <a:gd name="T3" fmla="*/ 32 h 104"/>
                  <a:gd name="T4" fmla="*/ 41 w 80"/>
                  <a:gd name="T5" fmla="*/ 14 h 104"/>
                  <a:gd name="T6" fmla="*/ 58 w 80"/>
                  <a:gd name="T7" fmla="*/ 32 h 104"/>
                  <a:gd name="T8" fmla="*/ 80 w 80"/>
                  <a:gd name="T9" fmla="*/ 46 h 104"/>
                  <a:gd name="T10" fmla="*/ 80 w 80"/>
                  <a:gd name="T11" fmla="*/ 40 h 104"/>
                  <a:gd name="T12" fmla="*/ 42 w 80"/>
                  <a:gd name="T13" fmla="*/ 0 h 104"/>
                  <a:gd name="T14" fmla="*/ 0 w 80"/>
                  <a:gd name="T15" fmla="*/ 46 h 104"/>
                  <a:gd name="T16" fmla="*/ 50 w 80"/>
                  <a:gd name="T17" fmla="*/ 104 h 104"/>
                  <a:gd name="T18" fmla="*/ 78 w 80"/>
                  <a:gd name="T19" fmla="*/ 100 h 104"/>
                  <a:gd name="T20" fmla="*/ 78 w 80"/>
                  <a:gd name="T21" fmla="*/ 84 h 104"/>
                  <a:gd name="T22" fmla="*/ 59 w 80"/>
                  <a:gd name="T23" fmla="*/ 87 h 104"/>
                  <a:gd name="T24" fmla="*/ 21 w 80"/>
                  <a:gd name="T25" fmla="*/ 46 h 104"/>
                  <a:gd name="T26" fmla="*/ 80 w 80"/>
                  <a:gd name="T27" fmla="*/ 46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0" h="104">
                    <a:moveTo>
                      <a:pt x="58" y="32"/>
                    </a:move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22"/>
                      <a:pt x="30" y="14"/>
                      <a:pt x="41" y="14"/>
                    </a:cubicBezTo>
                    <a:cubicBezTo>
                      <a:pt x="51" y="14"/>
                      <a:pt x="58" y="21"/>
                      <a:pt x="58" y="32"/>
                    </a:cubicBezTo>
                    <a:close/>
                    <a:moveTo>
                      <a:pt x="80" y="46"/>
                    </a:moveTo>
                    <a:cubicBezTo>
                      <a:pt x="80" y="40"/>
                      <a:pt x="80" y="40"/>
                      <a:pt x="80" y="40"/>
                    </a:cubicBezTo>
                    <a:cubicBezTo>
                      <a:pt x="80" y="16"/>
                      <a:pt x="68" y="0"/>
                      <a:pt x="42" y="0"/>
                    </a:cubicBezTo>
                    <a:cubicBezTo>
                      <a:pt x="13" y="0"/>
                      <a:pt x="0" y="18"/>
                      <a:pt x="0" y="46"/>
                    </a:cubicBezTo>
                    <a:cubicBezTo>
                      <a:pt x="0" y="79"/>
                      <a:pt x="14" y="104"/>
                      <a:pt x="50" y="104"/>
                    </a:cubicBezTo>
                    <a:cubicBezTo>
                      <a:pt x="59" y="104"/>
                      <a:pt x="69" y="103"/>
                      <a:pt x="78" y="100"/>
                    </a:cubicBezTo>
                    <a:cubicBezTo>
                      <a:pt x="78" y="84"/>
                      <a:pt x="78" y="84"/>
                      <a:pt x="78" y="84"/>
                    </a:cubicBezTo>
                    <a:cubicBezTo>
                      <a:pt x="72" y="86"/>
                      <a:pt x="65" y="87"/>
                      <a:pt x="59" y="87"/>
                    </a:cubicBezTo>
                    <a:cubicBezTo>
                      <a:pt x="36" y="87"/>
                      <a:pt x="21" y="67"/>
                      <a:pt x="21" y="46"/>
                    </a:cubicBezTo>
                    <a:lnTo>
                      <a:pt x="80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5CB9"/>
                  </a:solidFill>
                </a:endParaRPr>
              </a:p>
            </p:txBody>
          </p:sp>
        </p:grp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7117433" y="4015409"/>
              <a:ext cx="234839" cy="239916"/>
            </a:xfrm>
            <a:custGeom>
              <a:avLst/>
              <a:gdLst>
                <a:gd name="T0" fmla="*/ 0 w 705"/>
                <a:gd name="T1" fmla="*/ 0 h 720"/>
                <a:gd name="T2" fmla="*/ 0 w 705"/>
                <a:gd name="T3" fmla="*/ 160 h 720"/>
                <a:gd name="T4" fmla="*/ 518 w 705"/>
                <a:gd name="T5" fmla="*/ 361 h 720"/>
                <a:gd name="T6" fmla="*/ 0 w 705"/>
                <a:gd name="T7" fmla="*/ 560 h 720"/>
                <a:gd name="T8" fmla="*/ 0 w 705"/>
                <a:gd name="T9" fmla="*/ 720 h 720"/>
                <a:gd name="T10" fmla="*/ 705 w 705"/>
                <a:gd name="T11" fmla="*/ 433 h 720"/>
                <a:gd name="T12" fmla="*/ 705 w 705"/>
                <a:gd name="T13" fmla="*/ 287 h 720"/>
                <a:gd name="T14" fmla="*/ 0 w 705"/>
                <a:gd name="T15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5" h="72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453" y="336"/>
                    <a:pt x="518" y="361"/>
                  </a:cubicBezTo>
                  <a:cubicBezTo>
                    <a:pt x="453" y="386"/>
                    <a:pt x="0" y="560"/>
                    <a:pt x="0" y="560"/>
                  </a:cubicBezTo>
                  <a:cubicBezTo>
                    <a:pt x="0" y="720"/>
                    <a:pt x="0" y="720"/>
                    <a:pt x="0" y="720"/>
                  </a:cubicBezTo>
                  <a:cubicBezTo>
                    <a:pt x="705" y="433"/>
                    <a:pt x="705" y="433"/>
                    <a:pt x="705" y="433"/>
                  </a:cubicBezTo>
                  <a:cubicBezTo>
                    <a:pt x="705" y="287"/>
                    <a:pt x="705" y="287"/>
                    <a:pt x="705" y="28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 fontAlgn="base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900" b="1">
                <a:solidFill>
                  <a:srgbClr val="005CB9"/>
                </a:solidFill>
              </a:endParaRPr>
            </a:p>
          </p:txBody>
        </p:sp>
      </p:grp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004" y="831685"/>
            <a:ext cx="5079069" cy="2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3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6656" y="113937"/>
            <a:ext cx="11482977" cy="703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204" y="123341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84504" y="6407491"/>
            <a:ext cx="1030589" cy="290489"/>
            <a:chOff x="5701506" y="4015409"/>
            <a:chExt cx="2433062" cy="685800"/>
          </a:xfrm>
          <a:solidFill>
            <a:schemeClr val="tx2">
              <a:lumMod val="50000"/>
            </a:schemeClr>
          </a:solidFill>
        </p:grpSpPr>
        <p:grpSp>
          <p:nvGrpSpPr>
            <p:cNvPr id="12" name="Group 11"/>
            <p:cNvGrpSpPr/>
            <p:nvPr/>
          </p:nvGrpSpPr>
          <p:grpSpPr>
            <a:xfrm>
              <a:off x="5701506" y="4271687"/>
              <a:ext cx="2433062" cy="429522"/>
              <a:chOff x="5214938" y="5405438"/>
              <a:chExt cx="2868612" cy="506412"/>
            </a:xfrm>
            <a:grpFill/>
          </p:grpSpPr>
          <p:sp>
            <p:nvSpPr>
              <p:cNvPr id="14" name="Freeform 19"/>
              <p:cNvSpPr>
                <a:spLocks noEditPoints="1"/>
              </p:cNvSpPr>
              <p:nvPr/>
            </p:nvSpPr>
            <p:spPr bwMode="auto">
              <a:xfrm>
                <a:off x="5214938" y="5521325"/>
                <a:ext cx="292100" cy="390525"/>
              </a:xfrm>
              <a:custGeom>
                <a:avLst/>
                <a:gdLst>
                  <a:gd name="T0" fmla="*/ 56 w 78"/>
                  <a:gd name="T1" fmla="*/ 57 h 104"/>
                  <a:gd name="T2" fmla="*/ 35 w 78"/>
                  <a:gd name="T3" fmla="*/ 87 h 104"/>
                  <a:gd name="T4" fmla="*/ 23 w 78"/>
                  <a:gd name="T5" fmla="*/ 75 h 104"/>
                  <a:gd name="T6" fmla="*/ 56 w 78"/>
                  <a:gd name="T7" fmla="*/ 57 h 104"/>
                  <a:gd name="T8" fmla="*/ 78 w 78"/>
                  <a:gd name="T9" fmla="*/ 101 h 104"/>
                  <a:gd name="T10" fmla="*/ 78 w 78"/>
                  <a:gd name="T11" fmla="*/ 31 h 104"/>
                  <a:gd name="T12" fmla="*/ 42 w 78"/>
                  <a:gd name="T13" fmla="*/ 0 h 104"/>
                  <a:gd name="T14" fmla="*/ 4 w 78"/>
                  <a:gd name="T15" fmla="*/ 31 h 104"/>
                  <a:gd name="T16" fmla="*/ 27 w 78"/>
                  <a:gd name="T17" fmla="*/ 31 h 104"/>
                  <a:gd name="T18" fmla="*/ 42 w 78"/>
                  <a:gd name="T19" fmla="*/ 16 h 104"/>
                  <a:gd name="T20" fmla="*/ 56 w 78"/>
                  <a:gd name="T21" fmla="*/ 34 h 104"/>
                  <a:gd name="T22" fmla="*/ 56 w 78"/>
                  <a:gd name="T23" fmla="*/ 44 h 104"/>
                  <a:gd name="T24" fmla="*/ 0 w 78"/>
                  <a:gd name="T25" fmla="*/ 78 h 104"/>
                  <a:gd name="T26" fmla="*/ 30 w 78"/>
                  <a:gd name="T27" fmla="*/ 104 h 104"/>
                  <a:gd name="T28" fmla="*/ 56 w 78"/>
                  <a:gd name="T29" fmla="*/ 90 h 104"/>
                  <a:gd name="T30" fmla="*/ 56 w 78"/>
                  <a:gd name="T31" fmla="*/ 90 h 104"/>
                  <a:gd name="T32" fmla="*/ 56 w 78"/>
                  <a:gd name="T33" fmla="*/ 101 h 104"/>
                  <a:gd name="T34" fmla="*/ 78 w 78"/>
                  <a:gd name="T35" fmla="*/ 101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8" h="104">
                    <a:moveTo>
                      <a:pt x="56" y="57"/>
                    </a:moveTo>
                    <a:cubicBezTo>
                      <a:pt x="56" y="70"/>
                      <a:pt x="51" y="87"/>
                      <a:pt x="35" y="87"/>
                    </a:cubicBezTo>
                    <a:cubicBezTo>
                      <a:pt x="28" y="87"/>
                      <a:pt x="23" y="83"/>
                      <a:pt x="23" y="75"/>
                    </a:cubicBezTo>
                    <a:cubicBezTo>
                      <a:pt x="23" y="60"/>
                      <a:pt x="45" y="57"/>
                      <a:pt x="56" y="57"/>
                    </a:cubicBezTo>
                    <a:close/>
                    <a:moveTo>
                      <a:pt x="78" y="101"/>
                    </a:moveTo>
                    <a:cubicBezTo>
                      <a:pt x="78" y="31"/>
                      <a:pt x="78" y="31"/>
                      <a:pt x="78" y="31"/>
                    </a:cubicBezTo>
                    <a:cubicBezTo>
                      <a:pt x="78" y="7"/>
                      <a:pt x="63" y="0"/>
                      <a:pt x="42" y="0"/>
                    </a:cubicBezTo>
                    <a:cubicBezTo>
                      <a:pt x="21" y="0"/>
                      <a:pt x="4" y="8"/>
                      <a:pt x="4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21"/>
                      <a:pt x="32" y="16"/>
                      <a:pt x="42" y="16"/>
                    </a:cubicBezTo>
                    <a:cubicBezTo>
                      <a:pt x="53" y="16"/>
                      <a:pt x="56" y="24"/>
                      <a:pt x="56" y="34"/>
                    </a:cubicBezTo>
                    <a:cubicBezTo>
                      <a:pt x="56" y="44"/>
                      <a:pt x="56" y="44"/>
                      <a:pt x="56" y="44"/>
                    </a:cubicBezTo>
                    <a:cubicBezTo>
                      <a:pt x="33" y="45"/>
                      <a:pt x="0" y="48"/>
                      <a:pt x="0" y="78"/>
                    </a:cubicBezTo>
                    <a:cubicBezTo>
                      <a:pt x="0" y="94"/>
                      <a:pt x="14" y="104"/>
                      <a:pt x="30" y="104"/>
                    </a:cubicBezTo>
                    <a:cubicBezTo>
                      <a:pt x="41" y="104"/>
                      <a:pt x="51" y="100"/>
                      <a:pt x="56" y="90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6" y="101"/>
                      <a:pt x="56" y="101"/>
                      <a:pt x="56" y="101"/>
                    </a:cubicBezTo>
                    <a:lnTo>
                      <a:pt x="78" y="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5CB9"/>
                  </a:solidFill>
                </a:endParaRPr>
              </a:p>
            </p:txBody>
          </p:sp>
          <p:sp>
            <p:nvSpPr>
              <p:cNvPr id="15" name="Freeform 20"/>
              <p:cNvSpPr>
                <a:spLocks/>
              </p:cNvSpPr>
              <p:nvPr/>
            </p:nvSpPr>
            <p:spPr bwMode="auto">
              <a:xfrm>
                <a:off x="5545138" y="5521325"/>
                <a:ext cx="314325" cy="390525"/>
              </a:xfrm>
              <a:custGeom>
                <a:avLst/>
                <a:gdLst>
                  <a:gd name="T0" fmla="*/ 59 w 84"/>
                  <a:gd name="T1" fmla="*/ 36 h 104"/>
                  <a:gd name="T2" fmla="*/ 44 w 84"/>
                  <a:gd name="T3" fmla="*/ 16 h 104"/>
                  <a:gd name="T4" fmla="*/ 25 w 84"/>
                  <a:gd name="T5" fmla="*/ 43 h 104"/>
                  <a:gd name="T6" fmla="*/ 66 w 84"/>
                  <a:gd name="T7" fmla="*/ 87 h 104"/>
                  <a:gd name="T8" fmla="*/ 83 w 84"/>
                  <a:gd name="T9" fmla="*/ 85 h 104"/>
                  <a:gd name="T10" fmla="*/ 83 w 84"/>
                  <a:gd name="T11" fmla="*/ 99 h 104"/>
                  <a:gd name="T12" fmla="*/ 54 w 84"/>
                  <a:gd name="T13" fmla="*/ 104 h 104"/>
                  <a:gd name="T14" fmla="*/ 0 w 84"/>
                  <a:gd name="T15" fmla="*/ 47 h 104"/>
                  <a:gd name="T16" fmla="*/ 46 w 84"/>
                  <a:gd name="T17" fmla="*/ 0 h 104"/>
                  <a:gd name="T18" fmla="*/ 84 w 84"/>
                  <a:gd name="T19" fmla="*/ 36 h 104"/>
                  <a:gd name="T20" fmla="*/ 59 w 84"/>
                  <a:gd name="T21" fmla="*/ 36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4">
                    <a:moveTo>
                      <a:pt x="59" y="36"/>
                    </a:moveTo>
                    <a:cubicBezTo>
                      <a:pt x="59" y="26"/>
                      <a:pt x="56" y="16"/>
                      <a:pt x="44" y="16"/>
                    </a:cubicBezTo>
                    <a:cubicBezTo>
                      <a:pt x="29" y="16"/>
                      <a:pt x="25" y="31"/>
                      <a:pt x="25" y="43"/>
                    </a:cubicBezTo>
                    <a:cubicBezTo>
                      <a:pt x="25" y="68"/>
                      <a:pt x="40" y="87"/>
                      <a:pt x="66" y="87"/>
                    </a:cubicBezTo>
                    <a:cubicBezTo>
                      <a:pt x="72" y="87"/>
                      <a:pt x="77" y="87"/>
                      <a:pt x="83" y="85"/>
                    </a:cubicBezTo>
                    <a:cubicBezTo>
                      <a:pt x="83" y="99"/>
                      <a:pt x="83" y="99"/>
                      <a:pt x="83" y="99"/>
                    </a:cubicBezTo>
                    <a:cubicBezTo>
                      <a:pt x="73" y="102"/>
                      <a:pt x="63" y="104"/>
                      <a:pt x="54" y="104"/>
                    </a:cubicBezTo>
                    <a:cubicBezTo>
                      <a:pt x="18" y="104"/>
                      <a:pt x="0" y="82"/>
                      <a:pt x="0" y="47"/>
                    </a:cubicBezTo>
                    <a:cubicBezTo>
                      <a:pt x="0" y="18"/>
                      <a:pt x="16" y="0"/>
                      <a:pt x="46" y="0"/>
                    </a:cubicBezTo>
                    <a:cubicBezTo>
                      <a:pt x="70" y="0"/>
                      <a:pt x="84" y="11"/>
                      <a:pt x="84" y="36"/>
                    </a:cubicBezTo>
                    <a:lnTo>
                      <a:pt x="5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5CB9"/>
                  </a:solidFill>
                </a:endParaRPr>
              </a:p>
            </p:txBody>
          </p:sp>
          <p:sp>
            <p:nvSpPr>
              <p:cNvPr id="16" name="Freeform 21"/>
              <p:cNvSpPr>
                <a:spLocks/>
              </p:cNvSpPr>
              <p:nvPr/>
            </p:nvSpPr>
            <p:spPr bwMode="auto">
              <a:xfrm>
                <a:off x="5878513" y="5521325"/>
                <a:ext cx="315912" cy="390525"/>
              </a:xfrm>
              <a:custGeom>
                <a:avLst/>
                <a:gdLst>
                  <a:gd name="T0" fmla="*/ 59 w 84"/>
                  <a:gd name="T1" fmla="*/ 36 h 104"/>
                  <a:gd name="T2" fmla="*/ 44 w 84"/>
                  <a:gd name="T3" fmla="*/ 16 h 104"/>
                  <a:gd name="T4" fmla="*/ 25 w 84"/>
                  <a:gd name="T5" fmla="*/ 43 h 104"/>
                  <a:gd name="T6" fmla="*/ 66 w 84"/>
                  <a:gd name="T7" fmla="*/ 87 h 104"/>
                  <a:gd name="T8" fmla="*/ 83 w 84"/>
                  <a:gd name="T9" fmla="*/ 85 h 104"/>
                  <a:gd name="T10" fmla="*/ 83 w 84"/>
                  <a:gd name="T11" fmla="*/ 99 h 104"/>
                  <a:gd name="T12" fmla="*/ 54 w 84"/>
                  <a:gd name="T13" fmla="*/ 104 h 104"/>
                  <a:gd name="T14" fmla="*/ 0 w 84"/>
                  <a:gd name="T15" fmla="*/ 47 h 104"/>
                  <a:gd name="T16" fmla="*/ 46 w 84"/>
                  <a:gd name="T17" fmla="*/ 0 h 104"/>
                  <a:gd name="T18" fmla="*/ 84 w 84"/>
                  <a:gd name="T19" fmla="*/ 36 h 104"/>
                  <a:gd name="T20" fmla="*/ 59 w 84"/>
                  <a:gd name="T21" fmla="*/ 36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4">
                    <a:moveTo>
                      <a:pt x="59" y="36"/>
                    </a:moveTo>
                    <a:cubicBezTo>
                      <a:pt x="59" y="26"/>
                      <a:pt x="56" y="16"/>
                      <a:pt x="44" y="16"/>
                    </a:cubicBezTo>
                    <a:cubicBezTo>
                      <a:pt x="29" y="16"/>
                      <a:pt x="25" y="31"/>
                      <a:pt x="25" y="43"/>
                    </a:cubicBezTo>
                    <a:cubicBezTo>
                      <a:pt x="25" y="68"/>
                      <a:pt x="40" y="87"/>
                      <a:pt x="66" y="87"/>
                    </a:cubicBezTo>
                    <a:cubicBezTo>
                      <a:pt x="72" y="87"/>
                      <a:pt x="77" y="87"/>
                      <a:pt x="83" y="85"/>
                    </a:cubicBezTo>
                    <a:cubicBezTo>
                      <a:pt x="83" y="99"/>
                      <a:pt x="83" y="99"/>
                      <a:pt x="83" y="99"/>
                    </a:cubicBezTo>
                    <a:cubicBezTo>
                      <a:pt x="73" y="102"/>
                      <a:pt x="64" y="104"/>
                      <a:pt x="54" y="104"/>
                    </a:cubicBezTo>
                    <a:cubicBezTo>
                      <a:pt x="18" y="104"/>
                      <a:pt x="0" y="82"/>
                      <a:pt x="0" y="47"/>
                    </a:cubicBezTo>
                    <a:cubicBezTo>
                      <a:pt x="0" y="18"/>
                      <a:pt x="16" y="0"/>
                      <a:pt x="46" y="0"/>
                    </a:cubicBezTo>
                    <a:cubicBezTo>
                      <a:pt x="70" y="0"/>
                      <a:pt x="84" y="11"/>
                      <a:pt x="84" y="36"/>
                    </a:cubicBezTo>
                    <a:lnTo>
                      <a:pt x="5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5CB9"/>
                  </a:solidFill>
                </a:endParaRPr>
              </a:p>
            </p:txBody>
          </p:sp>
          <p:sp>
            <p:nvSpPr>
              <p:cNvPr id="17" name="Freeform 22"/>
              <p:cNvSpPr>
                <a:spLocks noEditPoints="1"/>
              </p:cNvSpPr>
              <p:nvPr/>
            </p:nvSpPr>
            <p:spPr bwMode="auto">
              <a:xfrm>
                <a:off x="6223000" y="5521325"/>
                <a:ext cx="300037" cy="390525"/>
              </a:xfrm>
              <a:custGeom>
                <a:avLst/>
                <a:gdLst>
                  <a:gd name="T0" fmla="*/ 58 w 80"/>
                  <a:gd name="T1" fmla="*/ 32 h 104"/>
                  <a:gd name="T2" fmla="*/ 22 w 80"/>
                  <a:gd name="T3" fmla="*/ 32 h 104"/>
                  <a:gd name="T4" fmla="*/ 41 w 80"/>
                  <a:gd name="T5" fmla="*/ 14 h 104"/>
                  <a:gd name="T6" fmla="*/ 58 w 80"/>
                  <a:gd name="T7" fmla="*/ 32 h 104"/>
                  <a:gd name="T8" fmla="*/ 80 w 80"/>
                  <a:gd name="T9" fmla="*/ 46 h 104"/>
                  <a:gd name="T10" fmla="*/ 80 w 80"/>
                  <a:gd name="T11" fmla="*/ 40 h 104"/>
                  <a:gd name="T12" fmla="*/ 42 w 80"/>
                  <a:gd name="T13" fmla="*/ 0 h 104"/>
                  <a:gd name="T14" fmla="*/ 0 w 80"/>
                  <a:gd name="T15" fmla="*/ 46 h 104"/>
                  <a:gd name="T16" fmla="*/ 50 w 80"/>
                  <a:gd name="T17" fmla="*/ 104 h 104"/>
                  <a:gd name="T18" fmla="*/ 78 w 80"/>
                  <a:gd name="T19" fmla="*/ 100 h 104"/>
                  <a:gd name="T20" fmla="*/ 78 w 80"/>
                  <a:gd name="T21" fmla="*/ 84 h 104"/>
                  <a:gd name="T22" fmla="*/ 59 w 80"/>
                  <a:gd name="T23" fmla="*/ 87 h 104"/>
                  <a:gd name="T24" fmla="*/ 21 w 80"/>
                  <a:gd name="T25" fmla="*/ 46 h 104"/>
                  <a:gd name="T26" fmla="*/ 80 w 80"/>
                  <a:gd name="T27" fmla="*/ 46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0" h="104">
                    <a:moveTo>
                      <a:pt x="58" y="32"/>
                    </a:move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22"/>
                      <a:pt x="31" y="14"/>
                      <a:pt x="41" y="14"/>
                    </a:cubicBezTo>
                    <a:cubicBezTo>
                      <a:pt x="51" y="14"/>
                      <a:pt x="58" y="21"/>
                      <a:pt x="58" y="32"/>
                    </a:cubicBezTo>
                    <a:close/>
                    <a:moveTo>
                      <a:pt x="80" y="46"/>
                    </a:moveTo>
                    <a:cubicBezTo>
                      <a:pt x="80" y="40"/>
                      <a:pt x="80" y="40"/>
                      <a:pt x="80" y="40"/>
                    </a:cubicBezTo>
                    <a:cubicBezTo>
                      <a:pt x="80" y="16"/>
                      <a:pt x="68" y="0"/>
                      <a:pt x="42" y="0"/>
                    </a:cubicBezTo>
                    <a:cubicBezTo>
                      <a:pt x="13" y="0"/>
                      <a:pt x="0" y="18"/>
                      <a:pt x="0" y="46"/>
                    </a:cubicBezTo>
                    <a:cubicBezTo>
                      <a:pt x="0" y="79"/>
                      <a:pt x="14" y="104"/>
                      <a:pt x="50" y="104"/>
                    </a:cubicBezTo>
                    <a:cubicBezTo>
                      <a:pt x="59" y="104"/>
                      <a:pt x="69" y="103"/>
                      <a:pt x="78" y="100"/>
                    </a:cubicBezTo>
                    <a:cubicBezTo>
                      <a:pt x="78" y="84"/>
                      <a:pt x="78" y="84"/>
                      <a:pt x="78" y="84"/>
                    </a:cubicBezTo>
                    <a:cubicBezTo>
                      <a:pt x="72" y="86"/>
                      <a:pt x="65" y="87"/>
                      <a:pt x="59" y="87"/>
                    </a:cubicBezTo>
                    <a:cubicBezTo>
                      <a:pt x="36" y="87"/>
                      <a:pt x="21" y="67"/>
                      <a:pt x="21" y="46"/>
                    </a:cubicBezTo>
                    <a:lnTo>
                      <a:pt x="80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5CB9"/>
                  </a:solidFill>
                </a:endParaRPr>
              </a:p>
            </p:txBody>
          </p:sp>
          <p:sp>
            <p:nvSpPr>
              <p:cNvPr id="18" name="Freeform 23"/>
              <p:cNvSpPr>
                <a:spLocks/>
              </p:cNvSpPr>
              <p:nvPr/>
            </p:nvSpPr>
            <p:spPr bwMode="auto">
              <a:xfrm>
                <a:off x="6569075" y="5521325"/>
                <a:ext cx="300037" cy="379412"/>
              </a:xfrm>
              <a:custGeom>
                <a:avLst/>
                <a:gdLst>
                  <a:gd name="T0" fmla="*/ 57 w 80"/>
                  <a:gd name="T1" fmla="*/ 101 h 101"/>
                  <a:gd name="T2" fmla="*/ 57 w 80"/>
                  <a:gd name="T3" fmla="*/ 45 h 101"/>
                  <a:gd name="T4" fmla="*/ 53 w 80"/>
                  <a:gd name="T5" fmla="*/ 23 h 101"/>
                  <a:gd name="T6" fmla="*/ 47 w 80"/>
                  <a:gd name="T7" fmla="*/ 21 h 101"/>
                  <a:gd name="T8" fmla="*/ 23 w 80"/>
                  <a:gd name="T9" fmla="*/ 58 h 101"/>
                  <a:gd name="T10" fmla="*/ 23 w 80"/>
                  <a:gd name="T11" fmla="*/ 101 h 101"/>
                  <a:gd name="T12" fmla="*/ 0 w 80"/>
                  <a:gd name="T13" fmla="*/ 101 h 101"/>
                  <a:gd name="T14" fmla="*/ 0 w 80"/>
                  <a:gd name="T15" fmla="*/ 2 h 101"/>
                  <a:gd name="T16" fmla="*/ 23 w 80"/>
                  <a:gd name="T17" fmla="*/ 2 h 101"/>
                  <a:gd name="T18" fmla="*/ 23 w 80"/>
                  <a:gd name="T19" fmla="*/ 20 h 101"/>
                  <a:gd name="T20" fmla="*/ 24 w 80"/>
                  <a:gd name="T21" fmla="*/ 20 h 101"/>
                  <a:gd name="T22" fmla="*/ 53 w 80"/>
                  <a:gd name="T23" fmla="*/ 0 h 101"/>
                  <a:gd name="T24" fmla="*/ 80 w 80"/>
                  <a:gd name="T25" fmla="*/ 32 h 101"/>
                  <a:gd name="T26" fmla="*/ 80 w 80"/>
                  <a:gd name="T27" fmla="*/ 101 h 101"/>
                  <a:gd name="T28" fmla="*/ 57 w 80"/>
                  <a:gd name="T2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101">
                    <a:moveTo>
                      <a:pt x="57" y="101"/>
                    </a:move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0"/>
                      <a:pt x="57" y="27"/>
                      <a:pt x="53" y="23"/>
                    </a:cubicBezTo>
                    <a:cubicBezTo>
                      <a:pt x="52" y="22"/>
                      <a:pt x="49" y="21"/>
                      <a:pt x="47" y="21"/>
                    </a:cubicBezTo>
                    <a:cubicBezTo>
                      <a:pt x="30" y="21"/>
                      <a:pt x="23" y="45"/>
                      <a:pt x="23" y="58"/>
                    </a:cubicBezTo>
                    <a:cubicBezTo>
                      <a:pt x="23" y="101"/>
                      <a:pt x="23" y="101"/>
                      <a:pt x="23" y="101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9" y="8"/>
                      <a:pt x="39" y="0"/>
                      <a:pt x="53" y="0"/>
                    </a:cubicBezTo>
                    <a:cubicBezTo>
                      <a:pt x="72" y="0"/>
                      <a:pt x="80" y="15"/>
                      <a:pt x="80" y="32"/>
                    </a:cubicBezTo>
                    <a:cubicBezTo>
                      <a:pt x="80" y="101"/>
                      <a:pt x="80" y="101"/>
                      <a:pt x="80" y="101"/>
                    </a:cubicBezTo>
                    <a:lnTo>
                      <a:pt x="57" y="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5CB9"/>
                  </a:solidFill>
                </a:endParaRPr>
              </a:p>
            </p:txBody>
          </p:sp>
          <p:sp>
            <p:nvSpPr>
              <p:cNvPr id="19" name="Freeform 24"/>
              <p:cNvSpPr>
                <a:spLocks/>
              </p:cNvSpPr>
              <p:nvPr/>
            </p:nvSpPr>
            <p:spPr bwMode="auto">
              <a:xfrm>
                <a:off x="6891338" y="5405438"/>
                <a:ext cx="269875" cy="506412"/>
              </a:xfrm>
              <a:custGeom>
                <a:avLst/>
                <a:gdLst>
                  <a:gd name="T0" fmla="*/ 42 w 72"/>
                  <a:gd name="T1" fmla="*/ 49 h 135"/>
                  <a:gd name="T2" fmla="*/ 42 w 72"/>
                  <a:gd name="T3" fmla="*/ 96 h 135"/>
                  <a:gd name="T4" fmla="*/ 58 w 72"/>
                  <a:gd name="T5" fmla="*/ 118 h 135"/>
                  <a:gd name="T6" fmla="*/ 69 w 72"/>
                  <a:gd name="T7" fmla="*/ 117 h 135"/>
                  <a:gd name="T8" fmla="*/ 69 w 72"/>
                  <a:gd name="T9" fmla="*/ 133 h 135"/>
                  <a:gd name="T10" fmla="*/ 50 w 72"/>
                  <a:gd name="T11" fmla="*/ 135 h 135"/>
                  <a:gd name="T12" fmla="*/ 19 w 72"/>
                  <a:gd name="T13" fmla="*/ 107 h 135"/>
                  <a:gd name="T14" fmla="*/ 19 w 72"/>
                  <a:gd name="T15" fmla="*/ 49 h 135"/>
                  <a:gd name="T16" fmla="*/ 0 w 72"/>
                  <a:gd name="T17" fmla="*/ 49 h 135"/>
                  <a:gd name="T18" fmla="*/ 0 w 72"/>
                  <a:gd name="T19" fmla="*/ 33 h 135"/>
                  <a:gd name="T20" fmla="*/ 19 w 72"/>
                  <a:gd name="T21" fmla="*/ 33 h 135"/>
                  <a:gd name="T22" fmla="*/ 19 w 72"/>
                  <a:gd name="T23" fmla="*/ 9 h 135"/>
                  <a:gd name="T24" fmla="*/ 42 w 72"/>
                  <a:gd name="T25" fmla="*/ 0 h 135"/>
                  <a:gd name="T26" fmla="*/ 42 w 72"/>
                  <a:gd name="T27" fmla="*/ 33 h 135"/>
                  <a:gd name="T28" fmla="*/ 72 w 72"/>
                  <a:gd name="T29" fmla="*/ 33 h 135"/>
                  <a:gd name="T30" fmla="*/ 72 w 72"/>
                  <a:gd name="T31" fmla="*/ 49 h 135"/>
                  <a:gd name="T32" fmla="*/ 42 w 72"/>
                  <a:gd name="T33" fmla="*/ 49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135">
                    <a:moveTo>
                      <a:pt x="42" y="49"/>
                    </a:moveTo>
                    <a:cubicBezTo>
                      <a:pt x="42" y="96"/>
                      <a:pt x="42" y="96"/>
                      <a:pt x="42" y="96"/>
                    </a:cubicBezTo>
                    <a:cubicBezTo>
                      <a:pt x="42" y="108"/>
                      <a:pt x="44" y="118"/>
                      <a:pt x="58" y="118"/>
                    </a:cubicBezTo>
                    <a:cubicBezTo>
                      <a:pt x="62" y="118"/>
                      <a:pt x="65" y="118"/>
                      <a:pt x="69" y="117"/>
                    </a:cubicBezTo>
                    <a:cubicBezTo>
                      <a:pt x="69" y="133"/>
                      <a:pt x="69" y="133"/>
                      <a:pt x="69" y="133"/>
                    </a:cubicBezTo>
                    <a:cubicBezTo>
                      <a:pt x="63" y="134"/>
                      <a:pt x="56" y="135"/>
                      <a:pt x="50" y="135"/>
                    </a:cubicBezTo>
                    <a:cubicBezTo>
                      <a:pt x="30" y="135"/>
                      <a:pt x="19" y="128"/>
                      <a:pt x="19" y="107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33"/>
                      <a:pt x="42" y="33"/>
                      <a:pt x="42" y="33"/>
                    </a:cubicBezTo>
                    <a:cubicBezTo>
                      <a:pt x="72" y="33"/>
                      <a:pt x="72" y="33"/>
                      <a:pt x="72" y="33"/>
                    </a:cubicBezTo>
                    <a:cubicBezTo>
                      <a:pt x="72" y="49"/>
                      <a:pt x="72" y="49"/>
                      <a:pt x="72" y="49"/>
                    </a:cubicBezTo>
                    <a:lnTo>
                      <a:pt x="42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5CB9"/>
                  </a:solidFill>
                </a:endParaRPr>
              </a:p>
            </p:txBody>
          </p:sp>
          <p:sp>
            <p:nvSpPr>
              <p:cNvPr id="20" name="Freeform 25"/>
              <p:cNvSpPr>
                <a:spLocks/>
              </p:cNvSpPr>
              <p:nvPr/>
            </p:nvSpPr>
            <p:spPr bwMode="auto">
              <a:xfrm>
                <a:off x="7199313" y="5529263"/>
                <a:ext cx="300037" cy="382587"/>
              </a:xfrm>
              <a:custGeom>
                <a:avLst/>
                <a:gdLst>
                  <a:gd name="T0" fmla="*/ 57 w 80"/>
                  <a:gd name="T1" fmla="*/ 99 h 102"/>
                  <a:gd name="T2" fmla="*/ 57 w 80"/>
                  <a:gd name="T3" fmla="*/ 81 h 102"/>
                  <a:gd name="T4" fmla="*/ 57 w 80"/>
                  <a:gd name="T5" fmla="*/ 81 h 102"/>
                  <a:gd name="T6" fmla="*/ 27 w 80"/>
                  <a:gd name="T7" fmla="*/ 102 h 102"/>
                  <a:gd name="T8" fmla="*/ 0 w 80"/>
                  <a:gd name="T9" fmla="*/ 69 h 102"/>
                  <a:gd name="T10" fmla="*/ 0 w 80"/>
                  <a:gd name="T11" fmla="*/ 0 h 102"/>
                  <a:gd name="T12" fmla="*/ 23 w 80"/>
                  <a:gd name="T13" fmla="*/ 0 h 102"/>
                  <a:gd name="T14" fmla="*/ 23 w 80"/>
                  <a:gd name="T15" fmla="*/ 57 h 102"/>
                  <a:gd name="T16" fmla="*/ 27 w 80"/>
                  <a:gd name="T17" fmla="*/ 78 h 102"/>
                  <a:gd name="T18" fmla="*/ 34 w 80"/>
                  <a:gd name="T19" fmla="*/ 80 h 102"/>
                  <a:gd name="T20" fmla="*/ 57 w 80"/>
                  <a:gd name="T21" fmla="*/ 43 h 102"/>
                  <a:gd name="T22" fmla="*/ 57 w 80"/>
                  <a:gd name="T23" fmla="*/ 0 h 102"/>
                  <a:gd name="T24" fmla="*/ 80 w 80"/>
                  <a:gd name="T25" fmla="*/ 0 h 102"/>
                  <a:gd name="T26" fmla="*/ 80 w 80"/>
                  <a:gd name="T27" fmla="*/ 99 h 102"/>
                  <a:gd name="T28" fmla="*/ 57 w 80"/>
                  <a:gd name="T29" fmla="*/ 9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102">
                    <a:moveTo>
                      <a:pt x="57" y="99"/>
                    </a:moveTo>
                    <a:cubicBezTo>
                      <a:pt x="57" y="81"/>
                      <a:pt x="57" y="81"/>
                      <a:pt x="57" y="81"/>
                    </a:cubicBezTo>
                    <a:cubicBezTo>
                      <a:pt x="57" y="81"/>
                      <a:pt x="57" y="81"/>
                      <a:pt x="57" y="81"/>
                    </a:cubicBezTo>
                    <a:cubicBezTo>
                      <a:pt x="51" y="93"/>
                      <a:pt x="41" y="102"/>
                      <a:pt x="27" y="102"/>
                    </a:cubicBezTo>
                    <a:cubicBezTo>
                      <a:pt x="8" y="102"/>
                      <a:pt x="0" y="86"/>
                      <a:pt x="0" y="6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3" y="62"/>
                      <a:pt x="23" y="74"/>
                      <a:pt x="27" y="78"/>
                    </a:cubicBezTo>
                    <a:cubicBezTo>
                      <a:pt x="29" y="80"/>
                      <a:pt x="31" y="80"/>
                      <a:pt x="34" y="80"/>
                    </a:cubicBezTo>
                    <a:cubicBezTo>
                      <a:pt x="50" y="80"/>
                      <a:pt x="57" y="56"/>
                      <a:pt x="57" y="43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99"/>
                      <a:pt x="80" y="99"/>
                      <a:pt x="80" y="99"/>
                    </a:cubicBezTo>
                    <a:lnTo>
                      <a:pt x="57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5CB9"/>
                  </a:solidFill>
                </a:endParaRPr>
              </a:p>
            </p:txBody>
          </p:sp>
          <p:sp>
            <p:nvSpPr>
              <p:cNvPr id="21" name="Freeform 26"/>
              <p:cNvSpPr>
                <a:spLocks/>
              </p:cNvSpPr>
              <p:nvPr/>
            </p:nvSpPr>
            <p:spPr bwMode="auto">
              <a:xfrm>
                <a:off x="7554913" y="5521325"/>
                <a:ext cx="209550" cy="379412"/>
              </a:xfrm>
              <a:custGeom>
                <a:avLst/>
                <a:gdLst>
                  <a:gd name="T0" fmla="*/ 23 w 56"/>
                  <a:gd name="T1" fmla="*/ 58 h 101"/>
                  <a:gd name="T2" fmla="*/ 23 w 56"/>
                  <a:gd name="T3" fmla="*/ 101 h 101"/>
                  <a:gd name="T4" fmla="*/ 0 w 56"/>
                  <a:gd name="T5" fmla="*/ 101 h 101"/>
                  <a:gd name="T6" fmla="*/ 0 w 56"/>
                  <a:gd name="T7" fmla="*/ 2 h 101"/>
                  <a:gd name="T8" fmla="*/ 23 w 56"/>
                  <a:gd name="T9" fmla="*/ 2 h 101"/>
                  <a:gd name="T10" fmla="*/ 23 w 56"/>
                  <a:gd name="T11" fmla="*/ 20 h 101"/>
                  <a:gd name="T12" fmla="*/ 24 w 56"/>
                  <a:gd name="T13" fmla="*/ 20 h 101"/>
                  <a:gd name="T14" fmla="*/ 56 w 56"/>
                  <a:gd name="T15" fmla="*/ 0 h 101"/>
                  <a:gd name="T16" fmla="*/ 56 w 56"/>
                  <a:gd name="T17" fmla="*/ 24 h 101"/>
                  <a:gd name="T18" fmla="*/ 23 w 56"/>
                  <a:gd name="T19" fmla="*/ 5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101">
                    <a:moveTo>
                      <a:pt x="23" y="58"/>
                    </a:moveTo>
                    <a:cubicBezTo>
                      <a:pt x="23" y="101"/>
                      <a:pt x="23" y="101"/>
                      <a:pt x="23" y="101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31" y="6"/>
                      <a:pt x="39" y="0"/>
                      <a:pt x="56" y="0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32" y="24"/>
                      <a:pt x="23" y="34"/>
                      <a:pt x="2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5CB9"/>
                  </a:solidFill>
                </a:endParaRPr>
              </a:p>
            </p:txBody>
          </p:sp>
          <p:sp>
            <p:nvSpPr>
              <p:cNvPr id="22" name="Freeform 27"/>
              <p:cNvSpPr>
                <a:spLocks noEditPoints="1"/>
              </p:cNvSpPr>
              <p:nvPr/>
            </p:nvSpPr>
            <p:spPr bwMode="auto">
              <a:xfrm>
                <a:off x="7783513" y="5521325"/>
                <a:ext cx="300037" cy="390525"/>
              </a:xfrm>
              <a:custGeom>
                <a:avLst/>
                <a:gdLst>
                  <a:gd name="T0" fmla="*/ 58 w 80"/>
                  <a:gd name="T1" fmla="*/ 32 h 104"/>
                  <a:gd name="T2" fmla="*/ 22 w 80"/>
                  <a:gd name="T3" fmla="*/ 32 h 104"/>
                  <a:gd name="T4" fmla="*/ 41 w 80"/>
                  <a:gd name="T5" fmla="*/ 14 h 104"/>
                  <a:gd name="T6" fmla="*/ 58 w 80"/>
                  <a:gd name="T7" fmla="*/ 32 h 104"/>
                  <a:gd name="T8" fmla="*/ 80 w 80"/>
                  <a:gd name="T9" fmla="*/ 46 h 104"/>
                  <a:gd name="T10" fmla="*/ 80 w 80"/>
                  <a:gd name="T11" fmla="*/ 40 h 104"/>
                  <a:gd name="T12" fmla="*/ 42 w 80"/>
                  <a:gd name="T13" fmla="*/ 0 h 104"/>
                  <a:gd name="T14" fmla="*/ 0 w 80"/>
                  <a:gd name="T15" fmla="*/ 46 h 104"/>
                  <a:gd name="T16" fmla="*/ 50 w 80"/>
                  <a:gd name="T17" fmla="*/ 104 h 104"/>
                  <a:gd name="T18" fmla="*/ 78 w 80"/>
                  <a:gd name="T19" fmla="*/ 100 h 104"/>
                  <a:gd name="T20" fmla="*/ 78 w 80"/>
                  <a:gd name="T21" fmla="*/ 84 h 104"/>
                  <a:gd name="T22" fmla="*/ 59 w 80"/>
                  <a:gd name="T23" fmla="*/ 87 h 104"/>
                  <a:gd name="T24" fmla="*/ 21 w 80"/>
                  <a:gd name="T25" fmla="*/ 46 h 104"/>
                  <a:gd name="T26" fmla="*/ 80 w 80"/>
                  <a:gd name="T27" fmla="*/ 46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0" h="104">
                    <a:moveTo>
                      <a:pt x="58" y="32"/>
                    </a:move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22"/>
                      <a:pt x="30" y="14"/>
                      <a:pt x="41" y="14"/>
                    </a:cubicBezTo>
                    <a:cubicBezTo>
                      <a:pt x="51" y="14"/>
                      <a:pt x="58" y="21"/>
                      <a:pt x="58" y="32"/>
                    </a:cubicBezTo>
                    <a:close/>
                    <a:moveTo>
                      <a:pt x="80" y="46"/>
                    </a:moveTo>
                    <a:cubicBezTo>
                      <a:pt x="80" y="40"/>
                      <a:pt x="80" y="40"/>
                      <a:pt x="80" y="40"/>
                    </a:cubicBezTo>
                    <a:cubicBezTo>
                      <a:pt x="80" y="16"/>
                      <a:pt x="68" y="0"/>
                      <a:pt x="42" y="0"/>
                    </a:cubicBezTo>
                    <a:cubicBezTo>
                      <a:pt x="13" y="0"/>
                      <a:pt x="0" y="18"/>
                      <a:pt x="0" y="46"/>
                    </a:cubicBezTo>
                    <a:cubicBezTo>
                      <a:pt x="0" y="79"/>
                      <a:pt x="14" y="104"/>
                      <a:pt x="50" y="104"/>
                    </a:cubicBezTo>
                    <a:cubicBezTo>
                      <a:pt x="59" y="104"/>
                      <a:pt x="69" y="103"/>
                      <a:pt x="78" y="100"/>
                    </a:cubicBezTo>
                    <a:cubicBezTo>
                      <a:pt x="78" y="84"/>
                      <a:pt x="78" y="84"/>
                      <a:pt x="78" y="84"/>
                    </a:cubicBezTo>
                    <a:cubicBezTo>
                      <a:pt x="72" y="86"/>
                      <a:pt x="65" y="87"/>
                      <a:pt x="59" y="87"/>
                    </a:cubicBezTo>
                    <a:cubicBezTo>
                      <a:pt x="36" y="87"/>
                      <a:pt x="21" y="67"/>
                      <a:pt x="21" y="46"/>
                    </a:cubicBezTo>
                    <a:lnTo>
                      <a:pt x="80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5CB9"/>
                  </a:solidFill>
                </a:endParaRPr>
              </a:p>
            </p:txBody>
          </p:sp>
        </p:grp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7117433" y="4015409"/>
              <a:ext cx="234839" cy="239916"/>
            </a:xfrm>
            <a:custGeom>
              <a:avLst/>
              <a:gdLst>
                <a:gd name="T0" fmla="*/ 0 w 705"/>
                <a:gd name="T1" fmla="*/ 0 h 720"/>
                <a:gd name="T2" fmla="*/ 0 w 705"/>
                <a:gd name="T3" fmla="*/ 160 h 720"/>
                <a:gd name="T4" fmla="*/ 518 w 705"/>
                <a:gd name="T5" fmla="*/ 361 h 720"/>
                <a:gd name="T6" fmla="*/ 0 w 705"/>
                <a:gd name="T7" fmla="*/ 560 h 720"/>
                <a:gd name="T8" fmla="*/ 0 w 705"/>
                <a:gd name="T9" fmla="*/ 720 h 720"/>
                <a:gd name="T10" fmla="*/ 705 w 705"/>
                <a:gd name="T11" fmla="*/ 433 h 720"/>
                <a:gd name="T12" fmla="*/ 705 w 705"/>
                <a:gd name="T13" fmla="*/ 287 h 720"/>
                <a:gd name="T14" fmla="*/ 0 w 705"/>
                <a:gd name="T15" fmla="*/ 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5" h="72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453" y="336"/>
                    <a:pt x="518" y="361"/>
                  </a:cubicBezTo>
                  <a:cubicBezTo>
                    <a:pt x="453" y="386"/>
                    <a:pt x="0" y="560"/>
                    <a:pt x="0" y="560"/>
                  </a:cubicBezTo>
                  <a:cubicBezTo>
                    <a:pt x="0" y="720"/>
                    <a:pt x="0" y="720"/>
                    <a:pt x="0" y="720"/>
                  </a:cubicBezTo>
                  <a:cubicBezTo>
                    <a:pt x="705" y="433"/>
                    <a:pt x="705" y="433"/>
                    <a:pt x="705" y="433"/>
                  </a:cubicBezTo>
                  <a:cubicBezTo>
                    <a:pt x="705" y="287"/>
                    <a:pt x="705" y="287"/>
                    <a:pt x="705" y="28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 algn="ctr" fontAlgn="base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en-US" sz="900" b="1">
                <a:solidFill>
                  <a:srgbClr val="005CB9"/>
                </a:solidFill>
              </a:endParaRPr>
            </a:p>
          </p:txBody>
        </p:sp>
      </p:grpSp>
      <p:sp>
        <p:nvSpPr>
          <p:cNvPr id="23" name="AMC_Footer"/>
          <p:cNvSpPr txBox="1">
            <a:spLocks/>
          </p:cNvSpPr>
          <p:nvPr userDrawn="1"/>
        </p:nvSpPr>
        <p:spPr>
          <a:xfrm>
            <a:off x="4961974" y="6569394"/>
            <a:ext cx="2297080" cy="227013"/>
          </a:xfrm>
          <a:prstGeom prst="rect">
            <a:avLst/>
          </a:prstGeom>
        </p:spPr>
        <p:txBody>
          <a:bodyPr lIns="0" tIns="3600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ctr">
              <a:defRPr/>
            </a:pPr>
            <a:r>
              <a:rPr lang="en-US" sz="700" dirty="0" smtClean="0">
                <a:solidFill>
                  <a:srgbClr val="464646">
                    <a:lumMod val="60000"/>
                    <a:lumOff val="40000"/>
                  </a:srgbClr>
                </a:solidFill>
                <a:cs typeface="Arial" pitchFamily="34" charset="0"/>
              </a:rPr>
              <a:t>Copyright © 2015 Accenture. All rights reserved.</a:t>
            </a:r>
            <a:endParaRPr lang="en-US" sz="700" dirty="0">
              <a:solidFill>
                <a:srgbClr val="464646">
                  <a:lumMod val="60000"/>
                  <a:lumOff val="40000"/>
                </a:srgbClr>
              </a:solidFill>
              <a:cs typeface="Arial" pitchFamily="34" charset="0"/>
            </a:endParaRPr>
          </a:p>
        </p:txBody>
      </p:sp>
      <p:sp>
        <p:nvSpPr>
          <p:cNvPr id="26" name="Slide Number Placeholder 5"/>
          <p:cNvSpPr txBox="1">
            <a:spLocks/>
          </p:cNvSpPr>
          <p:nvPr userDrawn="1"/>
        </p:nvSpPr>
        <p:spPr>
          <a:xfrm>
            <a:off x="11354318" y="6511338"/>
            <a:ext cx="521996" cy="22701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901887-BFB1-43AF-B0B9-B0251FD03F93}" type="slidenum">
              <a:rPr lang="en-US" sz="1100" smtClean="0">
                <a:solidFill>
                  <a:srgbClr val="464646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sz="1100" dirty="0">
              <a:solidFill>
                <a:srgbClr val="464646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129007" y="823477"/>
            <a:ext cx="10655535" cy="182261"/>
          </a:xfrm>
          <a:prstGeom prst="rect">
            <a:avLst/>
          </a:prstGeom>
          <a:solidFill>
            <a:schemeClr val="bg2">
              <a:lumMod val="7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7720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393803" y="823477"/>
            <a:ext cx="735204" cy="182261"/>
          </a:xfrm>
          <a:prstGeom prst="rect">
            <a:avLst/>
          </a:prstGeom>
          <a:solidFill>
            <a:srgbClr val="FF58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7720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129007" y="823476"/>
            <a:ext cx="10655535" cy="5296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7720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393803" y="823475"/>
            <a:ext cx="735205" cy="52961"/>
          </a:xfrm>
          <a:prstGeom prst="rect">
            <a:avLst/>
          </a:prstGeom>
          <a:solidFill>
            <a:srgbClr val="FF5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7720"/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49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4008">
          <p15:clr>
            <a:srgbClr val="F26B43"/>
          </p15:clr>
        </p15:guide>
        <p15:guide id="4294967295" pos="240">
          <p15:clr>
            <a:srgbClr val="F26B43"/>
          </p15:clr>
        </p15:guide>
        <p15:guide id="4294967295" pos="7416">
          <p15:clr>
            <a:srgbClr val="F26B43"/>
          </p15:clr>
        </p15:guide>
        <p15:guide id="4294967295" orient="horz" pos="7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 Prism Developer Certification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305791"/>
            <a:ext cx="10640291" cy="364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3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Highlights </a:t>
            </a:r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 rot="10800000" flipH="1" flipV="1">
            <a:off x="469488" y="1270452"/>
            <a:ext cx="111173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Need to register on Portal and complete 36 hours of </a:t>
            </a:r>
            <a:r>
              <a:rPr lang="en-US" sz="1600" smtClean="0"/>
              <a:t>online material.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Generally 3 Months of practical hands of experience is required to clear the Exam.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This 3 month duration not fixed and is relative to resource expertise on Blue Prism.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Once resource has expertise he can appear for online objective “Developer Accreditation Exam”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This exam like any other certification exam is multiple choice scenario based questions.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There is no trail exam available which resources can appear to check their competency.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However resources failing to clear the exam can appear again for this exam after one month.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Resources can repeat this process multiple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There is no Cost associated with certification.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Surface Automation related questions are not part of this </a:t>
            </a:r>
            <a:r>
              <a:rPr lang="en-US" sz="1600" dirty="0" smtClean="0"/>
              <a:t>Accreditation Exam.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701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Accenture_template">
  <a:themeElements>
    <a:clrScheme name="Avanade">
      <a:dk1>
        <a:srgbClr val="005CB9"/>
      </a:dk1>
      <a:lt1>
        <a:srgbClr val="FFFFFF"/>
      </a:lt1>
      <a:dk2>
        <a:srgbClr val="464646"/>
      </a:dk2>
      <a:lt2>
        <a:srgbClr val="C8C8C8"/>
      </a:lt2>
      <a:accent1>
        <a:srgbClr val="FF5800"/>
      </a:accent1>
      <a:accent2>
        <a:srgbClr val="009FDA"/>
      </a:accent2>
      <a:accent3>
        <a:srgbClr val="34B233"/>
      </a:accent3>
      <a:accent4>
        <a:srgbClr val="9F26B5"/>
      </a:accent4>
      <a:accent5>
        <a:srgbClr val="FDC82F"/>
      </a:accent5>
      <a:accent6>
        <a:srgbClr val="008996"/>
      </a:accent6>
      <a:hlink>
        <a:srgbClr val="FF5800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915F427DAA4D4C8CDCEAE9C6F8C5DF" ma:contentTypeVersion="18" ma:contentTypeDescription="Create a new document." ma:contentTypeScope="" ma:versionID="2532cf71a44fa05f3f8fbcd196cec3eb">
  <xsd:schema xmlns:xsd="http://www.w3.org/2001/XMLSchema" xmlns:xs="http://www.w3.org/2001/XMLSchema" xmlns:p="http://schemas.microsoft.com/office/2006/metadata/properties" xmlns:ns1="http://schemas.microsoft.com/sharepoint/v3" xmlns:ns2="be05fd55-f01f-4cf7-89ce-e03a15cdb1c8" xmlns:ns3="5c9c9655-fb81-4844-9b5d-3a78d7385dc6" targetNamespace="http://schemas.microsoft.com/office/2006/metadata/properties" ma:root="true" ma:fieldsID="a89923cc72eb341632709c2f7fa094b9" ns1:_="" ns2:_="" ns3:_="">
    <xsd:import namespace="http://schemas.microsoft.com/sharepoint/v3"/>
    <xsd:import namespace="be05fd55-f01f-4cf7-89ce-e03a15cdb1c8"/>
    <xsd:import namespace="5c9c9655-fb81-4844-9b5d-3a78d7385dc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  <xsd:element ref="ns3:Company" minOccurs="0"/>
                <xsd:element ref="ns3:Category" minOccurs="0"/>
                <xsd:element ref="ns3:MediaServiceMetadata" minOccurs="0"/>
                <xsd:element ref="ns3:MediaServiceFastMetadata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2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13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RatedBy" ma:index="14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5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16" nillable="true" ma:displayName="Number of Likes" ma:internalName="LikesCount">
      <xsd:simpleType>
        <xsd:restriction base="dms:Unknown"/>
      </xsd:simpleType>
    </xsd:element>
    <xsd:element name="LikedBy" ma:index="17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05fd55-f01f-4cf7-89ce-e03a15cdb1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c9655-fb81-4844-9b5d-3a78d7385dc6" elementFormDefault="qualified">
    <xsd:import namespace="http://schemas.microsoft.com/office/2006/documentManagement/types"/>
    <xsd:import namespace="http://schemas.microsoft.com/office/infopath/2007/PartnerControls"/>
    <xsd:element name="Company" ma:index="18" nillable="true" ma:displayName="Company" ma:format="Dropdown" ma:internalName="Company">
      <xsd:simpleType>
        <xsd:restriction base="dms:Choice">
          <xsd:enumeration value="Avanade"/>
          <xsd:enumeration value="Accenture"/>
          <xsd:enumeration value="Other"/>
        </xsd:restriction>
      </xsd:simpleType>
    </xsd:element>
    <xsd:element name="Category" ma:index="19" nillable="true" ma:displayName="Category" ma:format="Dropdown" ma:internalName="Category">
      <xsd:simpleType>
        <xsd:restriction base="dms:Choice">
          <xsd:enumeration value="RFx Response"/>
          <xsd:enumeration value="Credentials"/>
          <xsd:enumeration value="Product Information"/>
          <xsd:enumeration value="Journal Article"/>
          <xsd:enumeration value="Training"/>
          <xsd:enumeration value="Methodology and Delivery Information"/>
          <xsd:enumeration value="General and Overview"/>
          <xsd:enumeration value="Client Samples"/>
          <xsd:enumeration value="Templates, Software, and Tools"/>
        </xsd:restriction>
      </xsd:simpleType>
    </xsd:element>
    <xsd:element name="MediaServiceMetadata" ma:index="2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22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Ratings xmlns="http://schemas.microsoft.com/sharepoint/v3" xsi:nil="true"/>
    <LikedBy xmlns="http://schemas.microsoft.com/sharepoint/v3">
      <UserInfo>
        <DisplayName/>
        <AccountId xsi:nil="true"/>
        <AccountType/>
      </UserInfo>
    </LikedBy>
    <RatedBy xmlns="http://schemas.microsoft.com/sharepoint/v3">
      <UserInfo>
        <DisplayName/>
        <AccountId xsi:nil="true"/>
        <AccountType/>
      </UserInfo>
    </RatedBy>
    <Company xmlns="5c9c9655-fb81-4844-9b5d-3a78d7385dc6" xsi:nil="true"/>
    <Category xmlns="5c9c9655-fb81-4844-9b5d-3a78d7385dc6">Training</Category>
  </documentManagement>
</p:properties>
</file>

<file path=customXml/itemProps1.xml><?xml version="1.0" encoding="utf-8"?>
<ds:datastoreItem xmlns:ds="http://schemas.openxmlformats.org/officeDocument/2006/customXml" ds:itemID="{7A6F1FDE-890A-4BC6-8B87-A918660DD6AB}"/>
</file>

<file path=customXml/itemProps2.xml><?xml version="1.0" encoding="utf-8"?>
<ds:datastoreItem xmlns:ds="http://schemas.openxmlformats.org/officeDocument/2006/customXml" ds:itemID="{EDDCDB44-F29D-44A6-ACE8-A17F8B04FFCE}"/>
</file>

<file path=customXml/itemProps3.xml><?xml version="1.0" encoding="utf-8"?>
<ds:datastoreItem xmlns:ds="http://schemas.openxmlformats.org/officeDocument/2006/customXml" ds:itemID="{6279A50F-7D0E-4377-AD3A-4294FFFC6375}"/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138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1_Accenture_template</vt:lpstr>
      <vt:lpstr>Blue Prism Developer Certification</vt:lpstr>
      <vt:lpstr>Highlights 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Aseem sukhija</dc:creator>
  <cp:lastModifiedBy>Aseem sukhija</cp:lastModifiedBy>
  <cp:revision>7</cp:revision>
  <dcterms:created xsi:type="dcterms:W3CDTF">2016-02-08T01:16:57Z</dcterms:created>
  <dcterms:modified xsi:type="dcterms:W3CDTF">2016-02-08T05:25:07Z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0x01010056915F427DAA4D4C8CDCEAE9C6F8C5DF</vt:lpwstr>
  </property>
</Properties>
</file>