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60" r:id="rId1"/>
    <p:sldMasterId id="2147483663" r:id="rId2"/>
    <p:sldMasterId id="2147483669" r:id="rId3"/>
  </p:sldMasterIdLst>
  <p:notesMasterIdLst>
    <p:notesMasterId r:id="rId5"/>
  </p:notesMasterIdLst>
  <p:handoutMasterIdLst>
    <p:handoutMasterId r:id="rId6"/>
  </p:handoutMasterIdLst>
  <p:sldIdLst>
    <p:sldId id="26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A97E3F-7F21-ACC6-9258-A9AB4C434762}" v="84" dt="2020-09-26T01:04:13.973"/>
    <p1510:client id="{EC6C3992-10E7-1F48-96C5-780DD78250EC}" v="29" dt="2020-09-25T19:52:32.4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8"/>
    <p:restoredTop sz="94613"/>
  </p:normalViewPr>
  <p:slideViewPr>
    <p:cSldViewPr snapToGrid="0" snapToObjects="1">
      <p:cViewPr>
        <p:scale>
          <a:sx n="83" d="100"/>
          <a:sy n="83" d="100"/>
        </p:scale>
        <p:origin x="1576" y="70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95" d="100"/>
          <a:sy n="95" d="100"/>
        </p:scale>
        <p:origin x="251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BB66ED-D34C-2143-8F23-849DD175FC13}" type="datetimeFigureOut">
              <a:rPr lang="en-US" smtClean="0"/>
              <a:t>9/25/2020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8177B5-11D6-BF4A-8B8A-9D70ACCA26B6}" type="slidenum">
              <a:rPr lang="en-US" smtClean="0"/>
              <a:t>‹#›</a:t>
            </a:fld>
            <a:endParaRPr lang="en-US"/>
          </a:p>
        </p:txBody>
      </p:sp>
    </p:spTree>
    <p:extLst>
      <p:ext uri="{BB962C8B-B14F-4D97-AF65-F5344CB8AC3E}">
        <p14:creationId xmlns:p14="http://schemas.microsoft.com/office/powerpoint/2010/main" val="1060455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05777-EB75-EF4C-9A66-49B54B674729}" type="datetimeFigureOut">
              <a:rPr lang="en-US" smtClean="0"/>
              <a:t>9/25/2020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15A77-D8FE-604E-A7CD-3B05D93F5CE2}" type="slidenum">
              <a:rPr lang="en-US" smtClean="0"/>
              <a:t>‹#›</a:t>
            </a:fld>
            <a:endParaRPr lang="en-US"/>
          </a:p>
        </p:txBody>
      </p:sp>
    </p:spTree>
    <p:extLst>
      <p:ext uri="{BB962C8B-B14F-4D97-AF65-F5344CB8AC3E}">
        <p14:creationId xmlns:p14="http://schemas.microsoft.com/office/powerpoint/2010/main" val="715114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3" Type="http://schemas.openxmlformats.org/officeDocument/2006/relationships/image" Target="../media/image17.emf"/><Relationship Id="rId18" Type="http://schemas.openxmlformats.org/officeDocument/2006/relationships/image" Target="../media/image22.emf"/><Relationship Id="rId26" Type="http://schemas.openxmlformats.org/officeDocument/2006/relationships/image" Target="../media/image30.emf"/><Relationship Id="rId3" Type="http://schemas.openxmlformats.org/officeDocument/2006/relationships/image" Target="../media/image7.emf"/><Relationship Id="rId21" Type="http://schemas.openxmlformats.org/officeDocument/2006/relationships/image" Target="../media/image25.emf"/><Relationship Id="rId7" Type="http://schemas.openxmlformats.org/officeDocument/2006/relationships/image" Target="../media/image11.emf"/><Relationship Id="rId12" Type="http://schemas.openxmlformats.org/officeDocument/2006/relationships/image" Target="../media/image16.emf"/><Relationship Id="rId17" Type="http://schemas.openxmlformats.org/officeDocument/2006/relationships/image" Target="../media/image21.emf"/><Relationship Id="rId25" Type="http://schemas.openxmlformats.org/officeDocument/2006/relationships/image" Target="../media/image29.emf"/><Relationship Id="rId33" Type="http://schemas.openxmlformats.org/officeDocument/2006/relationships/image" Target="../media/image37.emf"/><Relationship Id="rId2" Type="http://schemas.openxmlformats.org/officeDocument/2006/relationships/image" Target="../media/image6.emf"/><Relationship Id="rId16" Type="http://schemas.openxmlformats.org/officeDocument/2006/relationships/image" Target="../media/image20.emf"/><Relationship Id="rId20" Type="http://schemas.openxmlformats.org/officeDocument/2006/relationships/image" Target="../media/image24.emf"/><Relationship Id="rId29" Type="http://schemas.openxmlformats.org/officeDocument/2006/relationships/image" Target="../media/image33.emf"/><Relationship Id="rId1" Type="http://schemas.openxmlformats.org/officeDocument/2006/relationships/slideMaster" Target="../slideMasters/slideMaster2.xml"/><Relationship Id="rId6" Type="http://schemas.openxmlformats.org/officeDocument/2006/relationships/image" Target="../media/image10.emf"/><Relationship Id="rId11" Type="http://schemas.openxmlformats.org/officeDocument/2006/relationships/image" Target="../media/image15.emf"/><Relationship Id="rId24" Type="http://schemas.openxmlformats.org/officeDocument/2006/relationships/image" Target="../media/image28.emf"/><Relationship Id="rId32" Type="http://schemas.openxmlformats.org/officeDocument/2006/relationships/image" Target="../media/image36.emf"/><Relationship Id="rId5" Type="http://schemas.openxmlformats.org/officeDocument/2006/relationships/image" Target="../media/image9.emf"/><Relationship Id="rId15" Type="http://schemas.openxmlformats.org/officeDocument/2006/relationships/image" Target="../media/image19.emf"/><Relationship Id="rId23" Type="http://schemas.openxmlformats.org/officeDocument/2006/relationships/image" Target="../media/image27.emf"/><Relationship Id="rId28" Type="http://schemas.openxmlformats.org/officeDocument/2006/relationships/image" Target="../media/image32.emf"/><Relationship Id="rId10" Type="http://schemas.openxmlformats.org/officeDocument/2006/relationships/image" Target="../media/image14.emf"/><Relationship Id="rId19" Type="http://schemas.openxmlformats.org/officeDocument/2006/relationships/image" Target="../media/image23.emf"/><Relationship Id="rId31" Type="http://schemas.openxmlformats.org/officeDocument/2006/relationships/image" Target="../media/image35.emf"/><Relationship Id="rId4" Type="http://schemas.openxmlformats.org/officeDocument/2006/relationships/image" Target="../media/image8.emf"/><Relationship Id="rId9" Type="http://schemas.openxmlformats.org/officeDocument/2006/relationships/image" Target="../media/image13.emf"/><Relationship Id="rId14" Type="http://schemas.openxmlformats.org/officeDocument/2006/relationships/image" Target="../media/image18.emf"/><Relationship Id="rId22" Type="http://schemas.openxmlformats.org/officeDocument/2006/relationships/image" Target="../media/image26.emf"/><Relationship Id="rId27" Type="http://schemas.openxmlformats.org/officeDocument/2006/relationships/image" Target="../media/image31.emf"/><Relationship Id="rId30" Type="http://schemas.openxmlformats.org/officeDocument/2006/relationships/image" Target="../media/image34.emf"/><Relationship Id="rId8" Type="http://schemas.openxmlformats.org/officeDocument/2006/relationships/image" Target="../media/image12.emf"/></Relationships>
</file>

<file path=ppt/slideLayouts/_rels/slideLayout12.xml.rels><?xml version="1.0" encoding="UTF-8" standalone="yes"?>
<Relationships xmlns="http://schemas.openxmlformats.org/package/2006/relationships"><Relationship Id="rId13" Type="http://schemas.openxmlformats.org/officeDocument/2006/relationships/image" Target="../media/image49.emf"/><Relationship Id="rId18" Type="http://schemas.openxmlformats.org/officeDocument/2006/relationships/image" Target="../media/image54.emf"/><Relationship Id="rId26" Type="http://schemas.openxmlformats.org/officeDocument/2006/relationships/image" Target="../media/image62.emf"/><Relationship Id="rId3" Type="http://schemas.openxmlformats.org/officeDocument/2006/relationships/image" Target="../media/image39.emf"/><Relationship Id="rId21" Type="http://schemas.openxmlformats.org/officeDocument/2006/relationships/image" Target="../media/image57.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5" Type="http://schemas.openxmlformats.org/officeDocument/2006/relationships/image" Target="../media/image61.emf"/><Relationship Id="rId33" Type="http://schemas.openxmlformats.org/officeDocument/2006/relationships/image" Target="../media/image69.emf"/><Relationship Id="rId2" Type="http://schemas.openxmlformats.org/officeDocument/2006/relationships/image" Target="../media/image38.emf"/><Relationship Id="rId16" Type="http://schemas.openxmlformats.org/officeDocument/2006/relationships/image" Target="../media/image52.emf"/><Relationship Id="rId20" Type="http://schemas.openxmlformats.org/officeDocument/2006/relationships/image" Target="../media/image56.emf"/><Relationship Id="rId29" Type="http://schemas.openxmlformats.org/officeDocument/2006/relationships/image" Target="../media/image65.emf"/><Relationship Id="rId1" Type="http://schemas.openxmlformats.org/officeDocument/2006/relationships/slideMaster" Target="../slideMasters/slideMaster2.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60.emf"/><Relationship Id="rId32" Type="http://schemas.openxmlformats.org/officeDocument/2006/relationships/image" Target="../media/image68.emf"/><Relationship Id="rId5" Type="http://schemas.openxmlformats.org/officeDocument/2006/relationships/image" Target="../media/image41.emf"/><Relationship Id="rId15" Type="http://schemas.openxmlformats.org/officeDocument/2006/relationships/image" Target="../media/image51.emf"/><Relationship Id="rId23" Type="http://schemas.openxmlformats.org/officeDocument/2006/relationships/image" Target="../media/image59.emf"/><Relationship Id="rId28" Type="http://schemas.openxmlformats.org/officeDocument/2006/relationships/image" Target="../media/image64.emf"/><Relationship Id="rId10" Type="http://schemas.openxmlformats.org/officeDocument/2006/relationships/image" Target="../media/image46.emf"/><Relationship Id="rId19" Type="http://schemas.openxmlformats.org/officeDocument/2006/relationships/image" Target="../media/image55.emf"/><Relationship Id="rId31" Type="http://schemas.openxmlformats.org/officeDocument/2006/relationships/image" Target="../media/image67.emf"/><Relationship Id="rId4" Type="http://schemas.openxmlformats.org/officeDocument/2006/relationships/image" Target="../media/image40.emf"/><Relationship Id="rId9" Type="http://schemas.openxmlformats.org/officeDocument/2006/relationships/image" Target="../media/image45.emf"/><Relationship Id="rId14" Type="http://schemas.openxmlformats.org/officeDocument/2006/relationships/image" Target="../media/image50.emf"/><Relationship Id="rId22" Type="http://schemas.openxmlformats.org/officeDocument/2006/relationships/image" Target="../media/image58.emf"/><Relationship Id="rId27" Type="http://schemas.openxmlformats.org/officeDocument/2006/relationships/image" Target="../media/image63.emf"/><Relationship Id="rId30" Type="http://schemas.openxmlformats.org/officeDocument/2006/relationships/image" Target="../media/image66.emf"/><Relationship Id="rId8" Type="http://schemas.openxmlformats.org/officeDocument/2006/relationships/image" Target="../media/image44.emf"/></Relationships>
</file>

<file path=ppt/slideLayouts/_rels/slideLayout13.xml.rels><?xml version="1.0" encoding="UTF-8" standalone="yes"?>
<Relationships xmlns="http://schemas.openxmlformats.org/package/2006/relationships"><Relationship Id="rId13" Type="http://schemas.openxmlformats.org/officeDocument/2006/relationships/image" Target="../media/image81.emf"/><Relationship Id="rId18" Type="http://schemas.openxmlformats.org/officeDocument/2006/relationships/image" Target="../media/image86.emf"/><Relationship Id="rId26" Type="http://schemas.openxmlformats.org/officeDocument/2006/relationships/image" Target="../media/image94.emf"/><Relationship Id="rId3" Type="http://schemas.openxmlformats.org/officeDocument/2006/relationships/image" Target="../media/image71.emf"/><Relationship Id="rId21" Type="http://schemas.openxmlformats.org/officeDocument/2006/relationships/image" Target="../media/image89.emf"/><Relationship Id="rId7" Type="http://schemas.openxmlformats.org/officeDocument/2006/relationships/image" Target="../media/image75.emf"/><Relationship Id="rId12" Type="http://schemas.openxmlformats.org/officeDocument/2006/relationships/image" Target="../media/image80.emf"/><Relationship Id="rId17" Type="http://schemas.openxmlformats.org/officeDocument/2006/relationships/image" Target="../media/image85.emf"/><Relationship Id="rId25" Type="http://schemas.openxmlformats.org/officeDocument/2006/relationships/image" Target="../media/image93.emf"/><Relationship Id="rId33" Type="http://schemas.openxmlformats.org/officeDocument/2006/relationships/image" Target="../media/image101.emf"/><Relationship Id="rId2" Type="http://schemas.openxmlformats.org/officeDocument/2006/relationships/image" Target="../media/image70.emf"/><Relationship Id="rId16" Type="http://schemas.openxmlformats.org/officeDocument/2006/relationships/image" Target="../media/image84.emf"/><Relationship Id="rId20" Type="http://schemas.openxmlformats.org/officeDocument/2006/relationships/image" Target="../media/image88.emf"/><Relationship Id="rId29" Type="http://schemas.openxmlformats.org/officeDocument/2006/relationships/image" Target="../media/image97.emf"/><Relationship Id="rId1" Type="http://schemas.openxmlformats.org/officeDocument/2006/relationships/slideMaster" Target="../slideMasters/slideMaster2.xml"/><Relationship Id="rId6" Type="http://schemas.openxmlformats.org/officeDocument/2006/relationships/image" Target="../media/image74.emf"/><Relationship Id="rId11" Type="http://schemas.openxmlformats.org/officeDocument/2006/relationships/image" Target="../media/image79.emf"/><Relationship Id="rId24" Type="http://schemas.openxmlformats.org/officeDocument/2006/relationships/image" Target="../media/image92.emf"/><Relationship Id="rId32" Type="http://schemas.openxmlformats.org/officeDocument/2006/relationships/image" Target="../media/image100.emf"/><Relationship Id="rId5" Type="http://schemas.openxmlformats.org/officeDocument/2006/relationships/image" Target="../media/image73.emf"/><Relationship Id="rId15" Type="http://schemas.openxmlformats.org/officeDocument/2006/relationships/image" Target="../media/image83.emf"/><Relationship Id="rId23" Type="http://schemas.openxmlformats.org/officeDocument/2006/relationships/image" Target="../media/image91.emf"/><Relationship Id="rId28" Type="http://schemas.openxmlformats.org/officeDocument/2006/relationships/image" Target="../media/image96.emf"/><Relationship Id="rId10" Type="http://schemas.openxmlformats.org/officeDocument/2006/relationships/image" Target="../media/image78.emf"/><Relationship Id="rId19" Type="http://schemas.openxmlformats.org/officeDocument/2006/relationships/image" Target="../media/image87.emf"/><Relationship Id="rId31" Type="http://schemas.openxmlformats.org/officeDocument/2006/relationships/image" Target="../media/image99.emf"/><Relationship Id="rId4" Type="http://schemas.openxmlformats.org/officeDocument/2006/relationships/image" Target="../media/image72.emf"/><Relationship Id="rId9" Type="http://schemas.openxmlformats.org/officeDocument/2006/relationships/image" Target="../media/image77.emf"/><Relationship Id="rId14" Type="http://schemas.openxmlformats.org/officeDocument/2006/relationships/image" Target="../media/image82.emf"/><Relationship Id="rId22" Type="http://schemas.openxmlformats.org/officeDocument/2006/relationships/image" Target="../media/image90.emf"/><Relationship Id="rId27" Type="http://schemas.openxmlformats.org/officeDocument/2006/relationships/image" Target="../media/image95.emf"/><Relationship Id="rId30" Type="http://schemas.openxmlformats.org/officeDocument/2006/relationships/image" Target="../media/image98.emf"/><Relationship Id="rId8" Type="http://schemas.openxmlformats.org/officeDocument/2006/relationships/image" Target="../media/image76.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3" Type="http://schemas.openxmlformats.org/officeDocument/2006/relationships/image" Target="../media/image115.emf"/><Relationship Id="rId18" Type="http://schemas.openxmlformats.org/officeDocument/2006/relationships/image" Target="../media/image120.emf"/><Relationship Id="rId26" Type="http://schemas.openxmlformats.org/officeDocument/2006/relationships/image" Target="../media/image128.emf"/><Relationship Id="rId3" Type="http://schemas.openxmlformats.org/officeDocument/2006/relationships/image" Target="../media/image105.emf"/><Relationship Id="rId21" Type="http://schemas.openxmlformats.org/officeDocument/2006/relationships/image" Target="../media/image123.emf"/><Relationship Id="rId7" Type="http://schemas.openxmlformats.org/officeDocument/2006/relationships/image" Target="../media/image109.emf"/><Relationship Id="rId12" Type="http://schemas.openxmlformats.org/officeDocument/2006/relationships/image" Target="../media/image114.emf"/><Relationship Id="rId17" Type="http://schemas.openxmlformats.org/officeDocument/2006/relationships/image" Target="../media/image119.emf"/><Relationship Id="rId25" Type="http://schemas.openxmlformats.org/officeDocument/2006/relationships/image" Target="../media/image127.emf"/><Relationship Id="rId33" Type="http://schemas.openxmlformats.org/officeDocument/2006/relationships/image" Target="../media/image135.emf"/><Relationship Id="rId2" Type="http://schemas.openxmlformats.org/officeDocument/2006/relationships/image" Target="../media/image104.emf"/><Relationship Id="rId16" Type="http://schemas.openxmlformats.org/officeDocument/2006/relationships/image" Target="../media/image118.emf"/><Relationship Id="rId20" Type="http://schemas.openxmlformats.org/officeDocument/2006/relationships/image" Target="../media/image122.emf"/><Relationship Id="rId29" Type="http://schemas.openxmlformats.org/officeDocument/2006/relationships/image" Target="../media/image131.emf"/><Relationship Id="rId1" Type="http://schemas.openxmlformats.org/officeDocument/2006/relationships/slideMaster" Target="../slideMasters/slideMaster3.xml"/><Relationship Id="rId6" Type="http://schemas.openxmlformats.org/officeDocument/2006/relationships/image" Target="../media/image108.emf"/><Relationship Id="rId11" Type="http://schemas.openxmlformats.org/officeDocument/2006/relationships/image" Target="../media/image113.emf"/><Relationship Id="rId24" Type="http://schemas.openxmlformats.org/officeDocument/2006/relationships/image" Target="../media/image126.emf"/><Relationship Id="rId32" Type="http://schemas.openxmlformats.org/officeDocument/2006/relationships/image" Target="../media/image134.emf"/><Relationship Id="rId5" Type="http://schemas.openxmlformats.org/officeDocument/2006/relationships/image" Target="../media/image107.emf"/><Relationship Id="rId15" Type="http://schemas.openxmlformats.org/officeDocument/2006/relationships/image" Target="../media/image117.emf"/><Relationship Id="rId23" Type="http://schemas.openxmlformats.org/officeDocument/2006/relationships/image" Target="../media/image125.emf"/><Relationship Id="rId28" Type="http://schemas.openxmlformats.org/officeDocument/2006/relationships/image" Target="../media/image130.emf"/><Relationship Id="rId10" Type="http://schemas.openxmlformats.org/officeDocument/2006/relationships/image" Target="../media/image112.emf"/><Relationship Id="rId19" Type="http://schemas.openxmlformats.org/officeDocument/2006/relationships/image" Target="../media/image121.emf"/><Relationship Id="rId31" Type="http://schemas.openxmlformats.org/officeDocument/2006/relationships/image" Target="../media/image133.emf"/><Relationship Id="rId4" Type="http://schemas.openxmlformats.org/officeDocument/2006/relationships/image" Target="../media/image106.emf"/><Relationship Id="rId9" Type="http://schemas.openxmlformats.org/officeDocument/2006/relationships/image" Target="../media/image111.emf"/><Relationship Id="rId14" Type="http://schemas.openxmlformats.org/officeDocument/2006/relationships/image" Target="../media/image116.emf"/><Relationship Id="rId22" Type="http://schemas.openxmlformats.org/officeDocument/2006/relationships/image" Target="../media/image124.emf"/><Relationship Id="rId27" Type="http://schemas.openxmlformats.org/officeDocument/2006/relationships/image" Target="../media/image129.emf"/><Relationship Id="rId30" Type="http://schemas.openxmlformats.org/officeDocument/2006/relationships/image" Target="../media/image132.emf"/><Relationship Id="rId8" Type="http://schemas.openxmlformats.org/officeDocument/2006/relationships/image" Target="../media/image110.emf"/></Relationships>
</file>

<file path=ppt/slideLayouts/_rels/slideLayout24.xml.rels><?xml version="1.0" encoding="UTF-8" standalone="yes"?>
<Relationships xmlns="http://schemas.openxmlformats.org/package/2006/relationships"><Relationship Id="rId13" Type="http://schemas.openxmlformats.org/officeDocument/2006/relationships/image" Target="../media/image147.emf"/><Relationship Id="rId18" Type="http://schemas.openxmlformats.org/officeDocument/2006/relationships/image" Target="../media/image152.emf"/><Relationship Id="rId26" Type="http://schemas.openxmlformats.org/officeDocument/2006/relationships/image" Target="../media/image160.emf"/><Relationship Id="rId3" Type="http://schemas.openxmlformats.org/officeDocument/2006/relationships/image" Target="../media/image137.emf"/><Relationship Id="rId21" Type="http://schemas.openxmlformats.org/officeDocument/2006/relationships/image" Target="../media/image155.emf"/><Relationship Id="rId7" Type="http://schemas.openxmlformats.org/officeDocument/2006/relationships/image" Target="../media/image141.emf"/><Relationship Id="rId12" Type="http://schemas.openxmlformats.org/officeDocument/2006/relationships/image" Target="../media/image146.emf"/><Relationship Id="rId17" Type="http://schemas.openxmlformats.org/officeDocument/2006/relationships/image" Target="../media/image151.emf"/><Relationship Id="rId25" Type="http://schemas.openxmlformats.org/officeDocument/2006/relationships/image" Target="../media/image159.emf"/><Relationship Id="rId33" Type="http://schemas.openxmlformats.org/officeDocument/2006/relationships/image" Target="../media/image167.emf"/><Relationship Id="rId2" Type="http://schemas.openxmlformats.org/officeDocument/2006/relationships/image" Target="../media/image136.emf"/><Relationship Id="rId16" Type="http://schemas.openxmlformats.org/officeDocument/2006/relationships/image" Target="../media/image150.emf"/><Relationship Id="rId20" Type="http://schemas.openxmlformats.org/officeDocument/2006/relationships/image" Target="../media/image154.emf"/><Relationship Id="rId29" Type="http://schemas.openxmlformats.org/officeDocument/2006/relationships/image" Target="../media/image163.emf"/><Relationship Id="rId1" Type="http://schemas.openxmlformats.org/officeDocument/2006/relationships/slideMaster" Target="../slideMasters/slideMaster3.xml"/><Relationship Id="rId6" Type="http://schemas.openxmlformats.org/officeDocument/2006/relationships/image" Target="../media/image140.emf"/><Relationship Id="rId11" Type="http://schemas.openxmlformats.org/officeDocument/2006/relationships/image" Target="../media/image145.emf"/><Relationship Id="rId24" Type="http://schemas.openxmlformats.org/officeDocument/2006/relationships/image" Target="../media/image158.emf"/><Relationship Id="rId32" Type="http://schemas.openxmlformats.org/officeDocument/2006/relationships/image" Target="../media/image166.emf"/><Relationship Id="rId5" Type="http://schemas.openxmlformats.org/officeDocument/2006/relationships/image" Target="../media/image139.emf"/><Relationship Id="rId15" Type="http://schemas.openxmlformats.org/officeDocument/2006/relationships/image" Target="../media/image149.emf"/><Relationship Id="rId23" Type="http://schemas.openxmlformats.org/officeDocument/2006/relationships/image" Target="../media/image157.emf"/><Relationship Id="rId28" Type="http://schemas.openxmlformats.org/officeDocument/2006/relationships/image" Target="../media/image162.emf"/><Relationship Id="rId10" Type="http://schemas.openxmlformats.org/officeDocument/2006/relationships/image" Target="../media/image144.emf"/><Relationship Id="rId19" Type="http://schemas.openxmlformats.org/officeDocument/2006/relationships/image" Target="../media/image153.emf"/><Relationship Id="rId31" Type="http://schemas.openxmlformats.org/officeDocument/2006/relationships/image" Target="../media/image165.emf"/><Relationship Id="rId4" Type="http://schemas.openxmlformats.org/officeDocument/2006/relationships/image" Target="../media/image138.emf"/><Relationship Id="rId9" Type="http://schemas.openxmlformats.org/officeDocument/2006/relationships/image" Target="../media/image143.emf"/><Relationship Id="rId14" Type="http://schemas.openxmlformats.org/officeDocument/2006/relationships/image" Target="../media/image148.emf"/><Relationship Id="rId22" Type="http://schemas.openxmlformats.org/officeDocument/2006/relationships/image" Target="../media/image156.emf"/><Relationship Id="rId27" Type="http://schemas.openxmlformats.org/officeDocument/2006/relationships/image" Target="../media/image161.emf"/><Relationship Id="rId30" Type="http://schemas.openxmlformats.org/officeDocument/2006/relationships/image" Target="../media/image164.emf"/><Relationship Id="rId8" Type="http://schemas.openxmlformats.org/officeDocument/2006/relationships/image" Target="../media/image142.emf"/></Relationships>
</file>

<file path=ppt/slideLayouts/_rels/slideLayout25.xml.rels><?xml version="1.0" encoding="UTF-8" standalone="yes"?>
<Relationships xmlns="http://schemas.openxmlformats.org/package/2006/relationships"><Relationship Id="rId13" Type="http://schemas.openxmlformats.org/officeDocument/2006/relationships/image" Target="../media/image179.emf"/><Relationship Id="rId18" Type="http://schemas.openxmlformats.org/officeDocument/2006/relationships/image" Target="../media/image184.emf"/><Relationship Id="rId26" Type="http://schemas.openxmlformats.org/officeDocument/2006/relationships/image" Target="../media/image192.emf"/><Relationship Id="rId3" Type="http://schemas.openxmlformats.org/officeDocument/2006/relationships/image" Target="../media/image169.emf"/><Relationship Id="rId21" Type="http://schemas.openxmlformats.org/officeDocument/2006/relationships/image" Target="../media/image187.emf"/><Relationship Id="rId7" Type="http://schemas.openxmlformats.org/officeDocument/2006/relationships/image" Target="../media/image173.emf"/><Relationship Id="rId12" Type="http://schemas.openxmlformats.org/officeDocument/2006/relationships/image" Target="../media/image178.emf"/><Relationship Id="rId17" Type="http://schemas.openxmlformats.org/officeDocument/2006/relationships/image" Target="../media/image183.emf"/><Relationship Id="rId25" Type="http://schemas.openxmlformats.org/officeDocument/2006/relationships/image" Target="../media/image191.emf"/><Relationship Id="rId33" Type="http://schemas.openxmlformats.org/officeDocument/2006/relationships/image" Target="../media/image199.emf"/><Relationship Id="rId2" Type="http://schemas.openxmlformats.org/officeDocument/2006/relationships/image" Target="../media/image168.emf"/><Relationship Id="rId16" Type="http://schemas.openxmlformats.org/officeDocument/2006/relationships/image" Target="../media/image182.emf"/><Relationship Id="rId20" Type="http://schemas.openxmlformats.org/officeDocument/2006/relationships/image" Target="../media/image186.emf"/><Relationship Id="rId29" Type="http://schemas.openxmlformats.org/officeDocument/2006/relationships/image" Target="../media/image195.emf"/><Relationship Id="rId1" Type="http://schemas.openxmlformats.org/officeDocument/2006/relationships/slideMaster" Target="../slideMasters/slideMaster3.xml"/><Relationship Id="rId6" Type="http://schemas.openxmlformats.org/officeDocument/2006/relationships/image" Target="../media/image172.emf"/><Relationship Id="rId11" Type="http://schemas.openxmlformats.org/officeDocument/2006/relationships/image" Target="../media/image177.emf"/><Relationship Id="rId24" Type="http://schemas.openxmlformats.org/officeDocument/2006/relationships/image" Target="../media/image190.emf"/><Relationship Id="rId32" Type="http://schemas.openxmlformats.org/officeDocument/2006/relationships/image" Target="../media/image198.emf"/><Relationship Id="rId5" Type="http://schemas.openxmlformats.org/officeDocument/2006/relationships/image" Target="../media/image171.emf"/><Relationship Id="rId15" Type="http://schemas.openxmlformats.org/officeDocument/2006/relationships/image" Target="../media/image181.emf"/><Relationship Id="rId23" Type="http://schemas.openxmlformats.org/officeDocument/2006/relationships/image" Target="../media/image189.emf"/><Relationship Id="rId28" Type="http://schemas.openxmlformats.org/officeDocument/2006/relationships/image" Target="../media/image194.emf"/><Relationship Id="rId10" Type="http://schemas.openxmlformats.org/officeDocument/2006/relationships/image" Target="../media/image176.emf"/><Relationship Id="rId19" Type="http://schemas.openxmlformats.org/officeDocument/2006/relationships/image" Target="../media/image185.emf"/><Relationship Id="rId31" Type="http://schemas.openxmlformats.org/officeDocument/2006/relationships/image" Target="../media/image197.emf"/><Relationship Id="rId4" Type="http://schemas.openxmlformats.org/officeDocument/2006/relationships/image" Target="../media/image170.emf"/><Relationship Id="rId9" Type="http://schemas.openxmlformats.org/officeDocument/2006/relationships/image" Target="../media/image175.emf"/><Relationship Id="rId14" Type="http://schemas.openxmlformats.org/officeDocument/2006/relationships/image" Target="../media/image180.emf"/><Relationship Id="rId22" Type="http://schemas.openxmlformats.org/officeDocument/2006/relationships/image" Target="../media/image188.emf"/><Relationship Id="rId27" Type="http://schemas.openxmlformats.org/officeDocument/2006/relationships/image" Target="../media/image193.emf"/><Relationship Id="rId30" Type="http://schemas.openxmlformats.org/officeDocument/2006/relationships/image" Target="../media/image196.emf"/><Relationship Id="rId8" Type="http://schemas.openxmlformats.org/officeDocument/2006/relationships/image" Target="../media/image17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473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FRAM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0"/>
            <a:ext cx="12192000" cy="6858000"/>
          </a:xfrm>
          <a:prstGeom prst="rect">
            <a:avLst/>
          </a:prstGeom>
        </p:spPr>
        <p:txBody>
          <a:bodyPr/>
          <a:lstStyle/>
          <a:p>
            <a:endParaRPr lang="en-US"/>
          </a:p>
        </p:txBody>
      </p:sp>
    </p:spTree>
    <p:extLst>
      <p:ext uri="{BB962C8B-B14F-4D97-AF65-F5344CB8AC3E}">
        <p14:creationId xmlns:p14="http://schemas.microsoft.com/office/powerpoint/2010/main" val="1089483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flipH="1" flipV="1">
            <a:off x="1981853" y="1736755"/>
            <a:ext cx="592028" cy="410473"/>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flipH="1" flipV="1">
            <a:off x="3026952" y="5137471"/>
            <a:ext cx="584140" cy="513093"/>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flipH="1" flipV="1">
            <a:off x="2017274" y="5148373"/>
            <a:ext cx="513093" cy="371007"/>
          </a:xfrm>
          <a:prstGeom prst="rect">
            <a:avLst/>
          </a:prstGeom>
        </p:spPr>
      </p:pic>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flipH="1" flipV="1">
            <a:off x="6284769" y="5116485"/>
            <a:ext cx="489410" cy="489410"/>
          </a:xfrm>
          <a:prstGeom prst="rect">
            <a:avLst/>
          </a:prstGeom>
        </p:spPr>
      </p:pic>
      <p:pic>
        <p:nvPicPr>
          <p:cNvPr id="8" name="Picture 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10800000" flipH="1" flipV="1">
            <a:off x="5295066" y="5023056"/>
            <a:ext cx="299963" cy="639394"/>
          </a:xfrm>
          <a:prstGeom prst="rect">
            <a:avLst/>
          </a:prstGeom>
        </p:spPr>
      </p:pic>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0800000" flipH="1" flipV="1">
            <a:off x="4032133" y="5124378"/>
            <a:ext cx="678861" cy="473624"/>
          </a:xfrm>
          <a:prstGeom prst="rect">
            <a:avLst/>
          </a:prstGeom>
        </p:spPr>
      </p:pic>
      <p:pic>
        <p:nvPicPr>
          <p:cNvPr id="10" name="Picture 9"/>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rot="10800000" flipH="1" flipV="1">
            <a:off x="7379740" y="5124378"/>
            <a:ext cx="457835" cy="544668"/>
          </a:xfrm>
          <a:prstGeom prst="rect">
            <a:avLst/>
          </a:prstGeom>
        </p:spPr>
      </p:pic>
      <p:pic>
        <p:nvPicPr>
          <p:cNvPr id="11" name="Picture 10"/>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rot="10800000" flipH="1" flipV="1">
            <a:off x="9524494" y="4016975"/>
            <a:ext cx="481520" cy="386796"/>
          </a:xfrm>
          <a:prstGeom prst="rect">
            <a:avLst/>
          </a:prstGeom>
        </p:spPr>
      </p:pic>
      <p:pic>
        <p:nvPicPr>
          <p:cNvPr id="12" name="Picture 1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rot="10800000" flipH="1" flipV="1">
            <a:off x="8439259" y="4037302"/>
            <a:ext cx="355215" cy="347324"/>
          </a:xfrm>
          <a:prstGeom prst="rect">
            <a:avLst/>
          </a:prstGeom>
        </p:spPr>
      </p:pic>
      <p:pic>
        <p:nvPicPr>
          <p:cNvPr id="13" name="Picture 1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0800000" flipH="1" flipV="1">
            <a:off x="7437009" y="3940531"/>
            <a:ext cx="339430" cy="576241"/>
          </a:xfrm>
          <a:prstGeom prst="rect">
            <a:avLst/>
          </a:prstGeom>
        </p:spPr>
      </p:pic>
      <p:pic>
        <p:nvPicPr>
          <p:cNvPr id="14" name="Picture 13"/>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0800000" flipH="1" flipV="1">
            <a:off x="6245301" y="3990009"/>
            <a:ext cx="568348" cy="418365"/>
          </a:xfrm>
          <a:prstGeom prst="rect">
            <a:avLst/>
          </a:prstGeom>
        </p:spPr>
      </p:pic>
      <p:pic>
        <p:nvPicPr>
          <p:cNvPr id="15" name="Picture 1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10800000" flipH="1" flipV="1">
            <a:off x="5044788" y="3916850"/>
            <a:ext cx="749910" cy="520989"/>
          </a:xfrm>
          <a:prstGeom prst="rect">
            <a:avLst/>
          </a:prstGeom>
        </p:spPr>
      </p:pic>
      <p:pic>
        <p:nvPicPr>
          <p:cNvPr id="16" name="Picture 15"/>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10800000" flipH="1" flipV="1">
            <a:off x="4123555" y="3916850"/>
            <a:ext cx="481519" cy="623605"/>
          </a:xfrm>
          <a:prstGeom prst="rect">
            <a:avLst/>
          </a:prstGeom>
        </p:spPr>
      </p:pic>
      <p:pic>
        <p:nvPicPr>
          <p:cNvPr id="17" name="Picture 1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10800000" flipH="1" flipV="1">
            <a:off x="3016437" y="4071120"/>
            <a:ext cx="615712" cy="378896"/>
          </a:xfrm>
          <a:prstGeom prst="rect">
            <a:avLst/>
          </a:prstGeom>
        </p:spPr>
      </p:pic>
      <p:pic>
        <p:nvPicPr>
          <p:cNvPr id="18" name="Picture 17"/>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10800000" flipH="1" flipV="1">
            <a:off x="2076833" y="3957841"/>
            <a:ext cx="394688" cy="497306"/>
          </a:xfrm>
          <a:prstGeom prst="rect">
            <a:avLst/>
          </a:prstGeom>
        </p:spPr>
      </p:pic>
      <p:pic>
        <p:nvPicPr>
          <p:cNvPr id="19" name="Picture 18"/>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10800000" flipH="1" flipV="1">
            <a:off x="9477132" y="5033913"/>
            <a:ext cx="576244" cy="599927"/>
          </a:xfrm>
          <a:prstGeom prst="rect">
            <a:avLst/>
          </a:prstGeom>
        </p:spPr>
      </p:pic>
      <p:pic>
        <p:nvPicPr>
          <p:cNvPr id="20" name="Picture 19"/>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rot="10800000" flipH="1" flipV="1">
            <a:off x="9594272" y="2782719"/>
            <a:ext cx="284175" cy="528880"/>
          </a:xfrm>
          <a:prstGeom prst="rect">
            <a:avLst/>
          </a:prstGeom>
        </p:spPr>
      </p:pic>
      <p:pic>
        <p:nvPicPr>
          <p:cNvPr id="21" name="Picture 20"/>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rot="10800000" flipH="1" flipV="1">
            <a:off x="8416083" y="2823397"/>
            <a:ext cx="497304" cy="497304"/>
          </a:xfrm>
          <a:prstGeom prst="rect">
            <a:avLst/>
          </a:prstGeom>
        </p:spPr>
      </p:pic>
      <p:pic>
        <p:nvPicPr>
          <p:cNvPr id="22" name="Picture 21"/>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rot="10800000" flipH="1" flipV="1">
            <a:off x="7385700" y="2879183"/>
            <a:ext cx="442049" cy="363113"/>
          </a:xfrm>
          <a:prstGeom prst="rect">
            <a:avLst/>
          </a:prstGeom>
        </p:spPr>
      </p:pic>
      <p:pic>
        <p:nvPicPr>
          <p:cNvPr id="23" name="Picture 22"/>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rot="10800000" flipH="1" flipV="1">
            <a:off x="6290570" y="2881385"/>
            <a:ext cx="457840" cy="371007"/>
          </a:xfrm>
          <a:prstGeom prst="rect">
            <a:avLst/>
          </a:prstGeom>
        </p:spPr>
      </p:pic>
      <p:pic>
        <p:nvPicPr>
          <p:cNvPr id="24" name="Picture 23"/>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rot="10800000" flipH="1" flipV="1">
            <a:off x="5141772" y="2759332"/>
            <a:ext cx="584136" cy="584136"/>
          </a:xfrm>
          <a:prstGeom prst="rect">
            <a:avLst/>
          </a:prstGeom>
        </p:spPr>
      </p:pic>
      <p:pic>
        <p:nvPicPr>
          <p:cNvPr id="25" name="Picture 24"/>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rot="10800000" flipH="1" flipV="1">
            <a:off x="4136126" y="2798508"/>
            <a:ext cx="489410" cy="497301"/>
          </a:xfrm>
          <a:prstGeom prst="rect">
            <a:avLst/>
          </a:prstGeom>
        </p:spPr>
      </p:pic>
      <p:pic>
        <p:nvPicPr>
          <p:cNvPr id="26" name="Picture 25"/>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rot="10800000" flipH="1" flipV="1">
            <a:off x="3093224" y="2837969"/>
            <a:ext cx="457839" cy="457839"/>
          </a:xfrm>
          <a:prstGeom prst="rect">
            <a:avLst/>
          </a:prstGeom>
        </p:spPr>
      </p:pic>
      <p:pic>
        <p:nvPicPr>
          <p:cNvPr id="27" name="Picture 26"/>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rot="10800000" flipH="1" flipV="1">
            <a:off x="2116303" y="2770184"/>
            <a:ext cx="315750" cy="568351"/>
          </a:xfrm>
          <a:prstGeom prst="rect">
            <a:avLst/>
          </a:prstGeom>
        </p:spPr>
      </p:pic>
      <p:pic>
        <p:nvPicPr>
          <p:cNvPr id="28" name="Picture 27"/>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rot="10800000" flipH="1" flipV="1">
            <a:off x="8543898" y="5117265"/>
            <a:ext cx="307854" cy="520985"/>
          </a:xfrm>
          <a:prstGeom prst="rect">
            <a:avLst/>
          </a:prstGeom>
        </p:spPr>
      </p:pic>
      <p:pic>
        <p:nvPicPr>
          <p:cNvPr id="29" name="Picture 28"/>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rot="10800000" flipH="1" flipV="1">
            <a:off x="9507442" y="1728213"/>
            <a:ext cx="457836" cy="410473"/>
          </a:xfrm>
          <a:prstGeom prst="rect">
            <a:avLst/>
          </a:prstGeom>
        </p:spPr>
      </p:pic>
      <p:pic>
        <p:nvPicPr>
          <p:cNvPr id="30" name="Picture 29"/>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rot="10800000" flipH="1" flipV="1">
            <a:off x="8479232" y="1700584"/>
            <a:ext cx="371007" cy="465733"/>
          </a:xfrm>
          <a:prstGeom prst="rect">
            <a:avLst/>
          </a:prstGeom>
        </p:spPr>
      </p:pic>
      <p:pic>
        <p:nvPicPr>
          <p:cNvPr id="31" name="Picture 30"/>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rot="10800000" flipH="1" flipV="1">
            <a:off x="7331905" y="1676904"/>
            <a:ext cx="520985" cy="513094"/>
          </a:xfrm>
          <a:prstGeom prst="rect">
            <a:avLst/>
          </a:prstGeom>
        </p:spPr>
      </p:pic>
      <p:pic>
        <p:nvPicPr>
          <p:cNvPr id="32" name="Picture 31"/>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10800000" flipH="1" flipV="1">
            <a:off x="6390036" y="1641382"/>
            <a:ext cx="260493" cy="584138"/>
          </a:xfrm>
          <a:prstGeom prst="rect">
            <a:avLst/>
          </a:prstGeom>
        </p:spPr>
      </p:pic>
      <p:pic>
        <p:nvPicPr>
          <p:cNvPr id="33" name="Picture 32"/>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rot="10800000" flipH="1" flipV="1">
            <a:off x="5119218" y="1665066"/>
            <a:ext cx="639392" cy="536772"/>
          </a:xfrm>
          <a:prstGeom prst="rect">
            <a:avLst/>
          </a:prstGeom>
        </p:spPr>
      </p:pic>
      <p:pic>
        <p:nvPicPr>
          <p:cNvPr id="34" name="Picture 33"/>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10800000" flipH="1" flipV="1">
            <a:off x="4187633" y="1672598"/>
            <a:ext cx="449943" cy="449943"/>
          </a:xfrm>
          <a:prstGeom prst="rect">
            <a:avLst/>
          </a:prstGeom>
        </p:spPr>
      </p:pic>
      <p:pic>
        <p:nvPicPr>
          <p:cNvPr id="35" name="Picture 34"/>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rot="10800000" flipH="1" flipV="1">
            <a:off x="3057277" y="1705180"/>
            <a:ext cx="513093" cy="442048"/>
          </a:xfrm>
          <a:prstGeom prst="rect">
            <a:avLst/>
          </a:prstGeom>
        </p:spPr>
      </p:pic>
    </p:spTree>
    <p:extLst>
      <p:ext uri="{BB962C8B-B14F-4D97-AF65-F5344CB8AC3E}">
        <p14:creationId xmlns:p14="http://schemas.microsoft.com/office/powerpoint/2010/main" val="552149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6" name="Picture 3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flipH="1" flipV="1">
            <a:off x="1846041" y="1498609"/>
            <a:ext cx="862438" cy="869686"/>
          </a:xfrm>
          <a:prstGeom prst="rect">
            <a:avLst/>
          </a:prstGeom>
        </p:spPr>
      </p:pic>
      <p:pic>
        <p:nvPicPr>
          <p:cNvPr id="37" name="Picture 3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flipH="1" flipV="1">
            <a:off x="2903999" y="4926598"/>
            <a:ext cx="869686" cy="869686"/>
          </a:xfrm>
          <a:prstGeom prst="rect">
            <a:avLst/>
          </a:prstGeom>
        </p:spPr>
      </p:pic>
      <p:pic>
        <p:nvPicPr>
          <p:cNvPr id="38" name="Picture 3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flipH="1" flipV="1">
            <a:off x="1828585" y="4901448"/>
            <a:ext cx="869686" cy="869686"/>
          </a:xfrm>
          <a:prstGeom prst="rect">
            <a:avLst/>
          </a:prstGeom>
        </p:spPr>
      </p:pic>
      <p:pic>
        <p:nvPicPr>
          <p:cNvPr id="39" name="Picture 3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flipH="1" flipV="1">
            <a:off x="6084648" y="4918312"/>
            <a:ext cx="869686" cy="869686"/>
          </a:xfrm>
          <a:prstGeom prst="rect">
            <a:avLst/>
          </a:prstGeom>
        </p:spPr>
      </p:pic>
      <p:pic>
        <p:nvPicPr>
          <p:cNvPr id="40" name="Picture 3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10800000" flipH="1" flipV="1">
            <a:off x="5013595" y="4921936"/>
            <a:ext cx="869686" cy="862438"/>
          </a:xfrm>
          <a:prstGeom prst="rect">
            <a:avLst/>
          </a:prstGeom>
        </p:spPr>
      </p:pic>
      <p:pic>
        <p:nvPicPr>
          <p:cNvPr id="41" name="Picture 40"/>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0800000" flipH="1" flipV="1">
            <a:off x="3945989" y="4908695"/>
            <a:ext cx="869686" cy="862438"/>
          </a:xfrm>
          <a:prstGeom prst="rect">
            <a:avLst/>
          </a:prstGeom>
        </p:spPr>
      </p:pic>
      <p:pic>
        <p:nvPicPr>
          <p:cNvPr id="42" name="Picture 4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rot="10800000" flipH="1" flipV="1">
            <a:off x="7167344" y="4948005"/>
            <a:ext cx="869686" cy="862438"/>
          </a:xfrm>
          <a:prstGeom prst="rect">
            <a:avLst/>
          </a:prstGeom>
        </p:spPr>
      </p:pic>
      <p:pic>
        <p:nvPicPr>
          <p:cNvPr id="43" name="Picture 4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rot="10800000" flipH="1" flipV="1">
            <a:off x="9335115" y="3764349"/>
            <a:ext cx="869686" cy="869686"/>
          </a:xfrm>
          <a:prstGeom prst="rect">
            <a:avLst/>
          </a:prstGeom>
        </p:spPr>
      </p:pic>
      <p:pic>
        <p:nvPicPr>
          <p:cNvPr id="44" name="Picture 4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rot="10800000" flipH="1" flipV="1">
            <a:off x="8229893" y="3781058"/>
            <a:ext cx="869686" cy="869686"/>
          </a:xfrm>
          <a:prstGeom prst="rect">
            <a:avLst/>
          </a:prstGeom>
        </p:spPr>
      </p:pic>
      <p:pic>
        <p:nvPicPr>
          <p:cNvPr id="45" name="Picture 4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0800000" flipH="1" flipV="1">
            <a:off x="7165277" y="3785815"/>
            <a:ext cx="869686" cy="862438"/>
          </a:xfrm>
          <a:prstGeom prst="rect">
            <a:avLst/>
          </a:prstGeom>
        </p:spPr>
      </p:pic>
      <p:pic>
        <p:nvPicPr>
          <p:cNvPr id="46" name="Picture 45"/>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0800000" flipH="1" flipV="1">
            <a:off x="6090290" y="3785814"/>
            <a:ext cx="869686" cy="862438"/>
          </a:xfrm>
          <a:prstGeom prst="rect">
            <a:avLst/>
          </a:prstGeom>
        </p:spPr>
      </p:pic>
      <p:pic>
        <p:nvPicPr>
          <p:cNvPr id="47" name="Picture 4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10800000" flipH="1" flipV="1">
            <a:off x="5005423" y="3771651"/>
            <a:ext cx="862438" cy="869686"/>
          </a:xfrm>
          <a:prstGeom prst="rect">
            <a:avLst/>
          </a:prstGeom>
        </p:spPr>
      </p:pic>
      <p:pic>
        <p:nvPicPr>
          <p:cNvPr id="48" name="Picture 4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10800000" flipH="1" flipV="1">
            <a:off x="3939566" y="3782190"/>
            <a:ext cx="869686" cy="869686"/>
          </a:xfrm>
          <a:prstGeom prst="rect">
            <a:avLst/>
          </a:prstGeom>
        </p:spPr>
      </p:pic>
      <p:pic>
        <p:nvPicPr>
          <p:cNvPr id="49" name="Picture 4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10800000" flipH="1" flipV="1">
            <a:off x="2885826" y="3772731"/>
            <a:ext cx="862438" cy="869686"/>
          </a:xfrm>
          <a:prstGeom prst="rect">
            <a:avLst/>
          </a:prstGeom>
        </p:spPr>
      </p:pic>
      <p:pic>
        <p:nvPicPr>
          <p:cNvPr id="50" name="Picture 49"/>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10800000" flipH="1" flipV="1">
            <a:off x="1839336" y="3772732"/>
            <a:ext cx="869686" cy="869686"/>
          </a:xfrm>
          <a:prstGeom prst="rect">
            <a:avLst/>
          </a:prstGeom>
        </p:spPr>
      </p:pic>
      <p:pic>
        <p:nvPicPr>
          <p:cNvPr id="51" name="Picture 50"/>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10800000" flipH="1" flipV="1">
            <a:off x="9334035" y="4942915"/>
            <a:ext cx="862438" cy="869686"/>
          </a:xfrm>
          <a:prstGeom prst="rect">
            <a:avLst/>
          </a:prstGeom>
        </p:spPr>
      </p:pic>
      <p:pic>
        <p:nvPicPr>
          <p:cNvPr id="52" name="Picture 51"/>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rot="10800000" flipH="1" flipV="1">
            <a:off x="9301517" y="2623868"/>
            <a:ext cx="869686" cy="869686"/>
          </a:xfrm>
          <a:prstGeom prst="rect">
            <a:avLst/>
          </a:prstGeom>
        </p:spPr>
      </p:pic>
      <p:pic>
        <p:nvPicPr>
          <p:cNvPr id="53" name="Picture 52"/>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rot="10800000" flipH="1" flipV="1">
            <a:off x="8233991" y="2624780"/>
            <a:ext cx="862438" cy="869686"/>
          </a:xfrm>
          <a:prstGeom prst="rect">
            <a:avLst/>
          </a:prstGeom>
        </p:spPr>
      </p:pic>
      <p:pic>
        <p:nvPicPr>
          <p:cNvPr id="54" name="Picture 53"/>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rot="10800000" flipH="1" flipV="1">
            <a:off x="7171882" y="2624780"/>
            <a:ext cx="869686" cy="869686"/>
          </a:xfrm>
          <a:prstGeom prst="rect">
            <a:avLst/>
          </a:prstGeom>
        </p:spPr>
      </p:pic>
      <p:pic>
        <p:nvPicPr>
          <p:cNvPr id="55" name="Picture 54"/>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rot="10800000" flipH="1" flipV="1">
            <a:off x="6099709" y="2621744"/>
            <a:ext cx="869686" cy="869686"/>
          </a:xfrm>
          <a:prstGeom prst="rect">
            <a:avLst/>
          </a:prstGeom>
        </p:spPr>
      </p:pic>
      <p:pic>
        <p:nvPicPr>
          <p:cNvPr id="56" name="Picture 55"/>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rot="10800000" flipH="1" flipV="1">
            <a:off x="5010205" y="2617307"/>
            <a:ext cx="869686" cy="869686"/>
          </a:xfrm>
          <a:prstGeom prst="rect">
            <a:avLst/>
          </a:prstGeom>
        </p:spPr>
      </p:pic>
      <p:pic>
        <p:nvPicPr>
          <p:cNvPr id="57" name="Picture 56"/>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rot="10800000" flipH="1" flipV="1">
            <a:off x="3942529" y="2623197"/>
            <a:ext cx="869686" cy="869686"/>
          </a:xfrm>
          <a:prstGeom prst="rect">
            <a:avLst/>
          </a:prstGeom>
        </p:spPr>
      </p:pic>
      <p:pic>
        <p:nvPicPr>
          <p:cNvPr id="58" name="Picture 57"/>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rot="10800000" flipH="1" flipV="1">
            <a:off x="2899747" y="2624780"/>
            <a:ext cx="869686" cy="869686"/>
          </a:xfrm>
          <a:prstGeom prst="rect">
            <a:avLst/>
          </a:prstGeom>
        </p:spPr>
      </p:pic>
      <p:pic>
        <p:nvPicPr>
          <p:cNvPr id="59" name="Picture 58"/>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rot="10800000" flipH="1" flipV="1">
            <a:off x="1846584" y="2624780"/>
            <a:ext cx="862438" cy="869686"/>
          </a:xfrm>
          <a:prstGeom prst="rect">
            <a:avLst/>
          </a:prstGeom>
        </p:spPr>
      </p:pic>
      <p:pic>
        <p:nvPicPr>
          <p:cNvPr id="60" name="Picture 59"/>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rot="10800000" flipH="1" flipV="1">
            <a:off x="8262982" y="4942915"/>
            <a:ext cx="869686" cy="869686"/>
          </a:xfrm>
          <a:prstGeom prst="rect">
            <a:avLst/>
          </a:prstGeom>
        </p:spPr>
      </p:pic>
      <p:pic>
        <p:nvPicPr>
          <p:cNvPr id="61" name="Picture 60"/>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rot="10800000" flipH="1" flipV="1">
            <a:off x="9304670" y="1505857"/>
            <a:ext cx="869686" cy="862438"/>
          </a:xfrm>
          <a:prstGeom prst="rect">
            <a:avLst/>
          </a:prstGeom>
        </p:spPr>
      </p:pic>
      <p:pic>
        <p:nvPicPr>
          <p:cNvPr id="62" name="Picture 61"/>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rot="10800000" flipH="1" flipV="1">
            <a:off x="8243195" y="1498609"/>
            <a:ext cx="862438" cy="869686"/>
          </a:xfrm>
          <a:prstGeom prst="rect">
            <a:avLst/>
          </a:prstGeom>
        </p:spPr>
      </p:pic>
      <p:pic>
        <p:nvPicPr>
          <p:cNvPr id="63" name="Picture 62"/>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rot="10800000" flipH="1" flipV="1">
            <a:off x="7171882" y="1491361"/>
            <a:ext cx="869686" cy="869686"/>
          </a:xfrm>
          <a:prstGeom prst="rect">
            <a:avLst/>
          </a:prstGeom>
        </p:spPr>
      </p:pic>
      <p:pic>
        <p:nvPicPr>
          <p:cNvPr id="64" name="Picture 63"/>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10800000" flipH="1" flipV="1">
            <a:off x="6090513" y="1498609"/>
            <a:ext cx="869686" cy="869686"/>
          </a:xfrm>
          <a:prstGeom prst="rect">
            <a:avLst/>
          </a:prstGeom>
        </p:spPr>
      </p:pic>
      <p:pic>
        <p:nvPicPr>
          <p:cNvPr id="65" name="Picture 64"/>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rot="10800000" flipH="1" flipV="1">
            <a:off x="4998997" y="1495075"/>
            <a:ext cx="869686" cy="869686"/>
          </a:xfrm>
          <a:prstGeom prst="rect">
            <a:avLst/>
          </a:prstGeom>
        </p:spPr>
      </p:pic>
      <p:pic>
        <p:nvPicPr>
          <p:cNvPr id="66" name="Picture 65"/>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10800000" flipH="1" flipV="1">
            <a:off x="3937831" y="1498609"/>
            <a:ext cx="869686" cy="862438"/>
          </a:xfrm>
          <a:prstGeom prst="rect">
            <a:avLst/>
          </a:prstGeom>
        </p:spPr>
      </p:pic>
      <p:pic>
        <p:nvPicPr>
          <p:cNvPr id="67" name="Picture 66"/>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rot="10800000" flipH="1" flipV="1">
            <a:off x="2893944" y="1491361"/>
            <a:ext cx="869686" cy="869686"/>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flipH="1" flipV="1">
            <a:off x="1827199" y="1490096"/>
            <a:ext cx="886709" cy="886711"/>
          </a:xfrm>
          <a:prstGeom prst="rect">
            <a:avLst/>
          </a:prstGeom>
        </p:spPr>
      </p:pic>
      <p:pic>
        <p:nvPicPr>
          <p:cNvPr id="35" name="Picture 3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flipH="1" flipV="1">
            <a:off x="2899788" y="4908695"/>
            <a:ext cx="886709" cy="886711"/>
          </a:xfrm>
          <a:prstGeom prst="rect">
            <a:avLst/>
          </a:prstGeom>
        </p:spPr>
      </p:pic>
      <p:pic>
        <p:nvPicPr>
          <p:cNvPr id="68" name="Picture 6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flipH="1" flipV="1">
            <a:off x="1827199" y="4897003"/>
            <a:ext cx="886709" cy="886711"/>
          </a:xfrm>
          <a:prstGeom prst="rect">
            <a:avLst/>
          </a:prstGeom>
        </p:spPr>
      </p:pic>
      <p:pic>
        <p:nvPicPr>
          <p:cNvPr id="69" name="Picture 6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flipH="1" flipV="1">
            <a:off x="6084711" y="4908695"/>
            <a:ext cx="886709" cy="886711"/>
          </a:xfrm>
          <a:prstGeom prst="rect">
            <a:avLst/>
          </a:prstGeom>
        </p:spPr>
      </p:pic>
      <p:pic>
        <p:nvPicPr>
          <p:cNvPr id="70" name="Picture 6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10800000" flipH="1" flipV="1">
            <a:off x="5012607" y="4908695"/>
            <a:ext cx="886709" cy="886711"/>
          </a:xfrm>
          <a:prstGeom prst="rect">
            <a:avLst/>
          </a:prstGeom>
        </p:spPr>
      </p:pic>
      <p:pic>
        <p:nvPicPr>
          <p:cNvPr id="71" name="Picture 70"/>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0800000" flipH="1" flipV="1">
            <a:off x="3940153" y="4897002"/>
            <a:ext cx="886709" cy="886711"/>
          </a:xfrm>
          <a:prstGeom prst="rect">
            <a:avLst/>
          </a:prstGeom>
        </p:spPr>
      </p:pic>
      <p:pic>
        <p:nvPicPr>
          <p:cNvPr id="72" name="Picture 7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rot="10800000" flipH="1" flipV="1">
            <a:off x="7156761" y="4940658"/>
            <a:ext cx="886709" cy="886711"/>
          </a:xfrm>
          <a:prstGeom prst="rect">
            <a:avLst/>
          </a:prstGeom>
        </p:spPr>
      </p:pic>
      <p:pic>
        <p:nvPicPr>
          <p:cNvPr id="73" name="Picture 7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rot="10800000" flipH="1" flipV="1">
            <a:off x="9321899" y="3754627"/>
            <a:ext cx="886709" cy="886711"/>
          </a:xfrm>
          <a:prstGeom prst="rect">
            <a:avLst/>
          </a:prstGeom>
        </p:spPr>
      </p:pic>
      <p:pic>
        <p:nvPicPr>
          <p:cNvPr id="74" name="Picture 7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rot="10800000" flipH="1" flipV="1">
            <a:off x="8227760" y="3772545"/>
            <a:ext cx="886709" cy="886711"/>
          </a:xfrm>
          <a:prstGeom prst="rect">
            <a:avLst/>
          </a:prstGeom>
        </p:spPr>
      </p:pic>
      <p:pic>
        <p:nvPicPr>
          <p:cNvPr id="75" name="Picture 7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0800000" flipH="1" flipV="1">
            <a:off x="7156762" y="3761542"/>
            <a:ext cx="886709" cy="886711"/>
          </a:xfrm>
          <a:prstGeom prst="rect">
            <a:avLst/>
          </a:prstGeom>
        </p:spPr>
      </p:pic>
      <p:pic>
        <p:nvPicPr>
          <p:cNvPr id="76" name="Picture 75"/>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0800000" flipH="1" flipV="1">
            <a:off x="6072163" y="3772545"/>
            <a:ext cx="886709" cy="886711"/>
          </a:xfrm>
          <a:prstGeom prst="rect">
            <a:avLst/>
          </a:prstGeom>
        </p:spPr>
      </p:pic>
      <p:pic>
        <p:nvPicPr>
          <p:cNvPr id="77" name="Picture 7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10800000" flipH="1" flipV="1">
            <a:off x="5001693" y="3772545"/>
            <a:ext cx="886709" cy="886711"/>
          </a:xfrm>
          <a:prstGeom prst="rect">
            <a:avLst/>
          </a:prstGeom>
        </p:spPr>
      </p:pic>
      <p:pic>
        <p:nvPicPr>
          <p:cNvPr id="78" name="Picture 7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10800000" flipH="1" flipV="1">
            <a:off x="3940154" y="3761542"/>
            <a:ext cx="886709" cy="886711"/>
          </a:xfrm>
          <a:prstGeom prst="rect">
            <a:avLst/>
          </a:prstGeom>
        </p:spPr>
      </p:pic>
      <p:pic>
        <p:nvPicPr>
          <p:cNvPr id="79" name="Picture 7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10800000" flipH="1" flipV="1">
            <a:off x="2890690" y="3772545"/>
            <a:ext cx="893919" cy="886711"/>
          </a:xfrm>
          <a:prstGeom prst="rect">
            <a:avLst/>
          </a:prstGeom>
        </p:spPr>
      </p:pic>
      <p:pic>
        <p:nvPicPr>
          <p:cNvPr id="80" name="Picture 79"/>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10800000" flipH="1" flipV="1">
            <a:off x="1827199" y="3772545"/>
            <a:ext cx="886709" cy="886711"/>
          </a:xfrm>
          <a:prstGeom prst="rect">
            <a:avLst/>
          </a:prstGeom>
        </p:spPr>
      </p:pic>
      <p:pic>
        <p:nvPicPr>
          <p:cNvPr id="81" name="Picture 80"/>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10800000" flipH="1" flipV="1">
            <a:off x="9316949" y="4940658"/>
            <a:ext cx="893919" cy="886711"/>
          </a:xfrm>
          <a:prstGeom prst="rect">
            <a:avLst/>
          </a:prstGeom>
        </p:spPr>
      </p:pic>
      <p:pic>
        <p:nvPicPr>
          <p:cNvPr id="82" name="Picture 81"/>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rot="10800000" flipH="1" flipV="1">
            <a:off x="9301516" y="2605987"/>
            <a:ext cx="886709" cy="886711"/>
          </a:xfrm>
          <a:prstGeom prst="rect">
            <a:avLst/>
          </a:prstGeom>
        </p:spPr>
      </p:pic>
      <p:pic>
        <p:nvPicPr>
          <p:cNvPr id="83" name="Picture 82"/>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rot="10800000" flipH="1" flipV="1">
            <a:off x="8217776" y="2597430"/>
            <a:ext cx="893919" cy="886711"/>
          </a:xfrm>
          <a:prstGeom prst="rect">
            <a:avLst/>
          </a:prstGeom>
        </p:spPr>
      </p:pic>
      <p:pic>
        <p:nvPicPr>
          <p:cNvPr id="84" name="Picture 83"/>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rot="10800000" flipH="1" flipV="1">
            <a:off x="7156763" y="2599353"/>
            <a:ext cx="886709" cy="886711"/>
          </a:xfrm>
          <a:prstGeom prst="rect">
            <a:avLst/>
          </a:prstGeom>
        </p:spPr>
      </p:pic>
      <p:pic>
        <p:nvPicPr>
          <p:cNvPr id="85" name="Picture 84"/>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rot="10800000" flipH="1" flipV="1">
            <a:off x="6072164" y="2617307"/>
            <a:ext cx="886709" cy="886711"/>
          </a:xfrm>
          <a:prstGeom prst="rect">
            <a:avLst/>
          </a:prstGeom>
        </p:spPr>
      </p:pic>
      <p:pic>
        <p:nvPicPr>
          <p:cNvPr id="86" name="Picture 85"/>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rot="10800000" flipH="1" flipV="1">
            <a:off x="5012607" y="2605987"/>
            <a:ext cx="886709" cy="886711"/>
          </a:xfrm>
          <a:prstGeom prst="rect">
            <a:avLst/>
          </a:prstGeom>
        </p:spPr>
      </p:pic>
      <p:pic>
        <p:nvPicPr>
          <p:cNvPr id="87" name="Picture 86"/>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rot="10800000" flipH="1" flipV="1">
            <a:off x="3940198" y="2600283"/>
            <a:ext cx="886709" cy="886711"/>
          </a:xfrm>
          <a:prstGeom prst="rect">
            <a:avLst/>
          </a:prstGeom>
        </p:spPr>
      </p:pic>
      <p:pic>
        <p:nvPicPr>
          <p:cNvPr id="88" name="Picture 87"/>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rot="10800000" flipH="1" flipV="1">
            <a:off x="2890048" y="2605987"/>
            <a:ext cx="886709" cy="886711"/>
          </a:xfrm>
          <a:prstGeom prst="rect">
            <a:avLst/>
          </a:prstGeom>
        </p:spPr>
      </p:pic>
      <p:pic>
        <p:nvPicPr>
          <p:cNvPr id="89" name="Picture 88"/>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rot="10800000" flipH="1" flipV="1">
            <a:off x="1818200" y="2626991"/>
            <a:ext cx="886709" cy="886711"/>
          </a:xfrm>
          <a:prstGeom prst="rect">
            <a:avLst/>
          </a:prstGeom>
        </p:spPr>
      </p:pic>
      <p:pic>
        <p:nvPicPr>
          <p:cNvPr id="90" name="Picture 89"/>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rot="10800000" flipH="1" flipV="1">
            <a:off x="8262982" y="4940658"/>
            <a:ext cx="893919" cy="886711"/>
          </a:xfrm>
          <a:prstGeom prst="rect">
            <a:avLst/>
          </a:prstGeom>
        </p:spPr>
      </p:pic>
      <p:pic>
        <p:nvPicPr>
          <p:cNvPr id="91" name="Picture 90"/>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rot="10800000" flipH="1" flipV="1">
            <a:off x="9301517" y="1491421"/>
            <a:ext cx="886709" cy="886711"/>
          </a:xfrm>
          <a:prstGeom prst="rect">
            <a:avLst/>
          </a:prstGeom>
        </p:spPr>
      </p:pic>
      <p:pic>
        <p:nvPicPr>
          <p:cNvPr id="92" name="Picture 91"/>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rot="10800000" flipH="1" flipV="1">
            <a:off x="8238574" y="1490096"/>
            <a:ext cx="886709" cy="886711"/>
          </a:xfrm>
          <a:prstGeom prst="rect">
            <a:avLst/>
          </a:prstGeom>
        </p:spPr>
      </p:pic>
      <p:pic>
        <p:nvPicPr>
          <p:cNvPr id="93" name="Picture 92"/>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rot="10800000" flipH="1" flipV="1">
            <a:off x="7156764" y="1490096"/>
            <a:ext cx="886709" cy="886711"/>
          </a:xfrm>
          <a:prstGeom prst="rect">
            <a:avLst/>
          </a:prstGeom>
        </p:spPr>
      </p:pic>
      <p:pic>
        <p:nvPicPr>
          <p:cNvPr id="94" name="Picture 93"/>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10800000" flipH="1" flipV="1">
            <a:off x="6057042" y="1505857"/>
            <a:ext cx="886709" cy="886711"/>
          </a:xfrm>
          <a:prstGeom prst="rect">
            <a:avLst/>
          </a:prstGeom>
        </p:spPr>
      </p:pic>
      <p:pic>
        <p:nvPicPr>
          <p:cNvPr id="95" name="Picture 94"/>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rot="10800000" flipH="1" flipV="1">
            <a:off x="4992121" y="1491361"/>
            <a:ext cx="886709" cy="886711"/>
          </a:xfrm>
          <a:prstGeom prst="rect">
            <a:avLst/>
          </a:prstGeom>
        </p:spPr>
      </p:pic>
      <p:pic>
        <p:nvPicPr>
          <p:cNvPr id="96" name="Picture 95"/>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10800000" flipH="1" flipV="1">
            <a:off x="3942529" y="1491361"/>
            <a:ext cx="886709" cy="886711"/>
          </a:xfrm>
          <a:prstGeom prst="rect">
            <a:avLst/>
          </a:prstGeom>
        </p:spPr>
      </p:pic>
      <p:pic>
        <p:nvPicPr>
          <p:cNvPr id="97" name="Picture 96"/>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rot="10800000" flipH="1" flipV="1">
            <a:off x="2877608" y="1491361"/>
            <a:ext cx="886709" cy="88671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5" name="Picture Placeholder 24"/>
          <p:cNvSpPr>
            <a:spLocks noGrp="1"/>
          </p:cNvSpPr>
          <p:nvPr>
            <p:ph type="pic" sz="quarter" idx="13"/>
          </p:nvPr>
        </p:nvSpPr>
        <p:spPr>
          <a:xfrm>
            <a:off x="4419600" y="0"/>
            <a:ext cx="7772400" cy="6229350"/>
          </a:xfrm>
          <a:custGeom>
            <a:avLst/>
            <a:gdLst>
              <a:gd name="connsiteX0" fmla="*/ 0 w 8734425"/>
              <a:gd name="connsiteY0" fmla="*/ 0 h 6229350"/>
              <a:gd name="connsiteX1" fmla="*/ 8734425 w 8734425"/>
              <a:gd name="connsiteY1" fmla="*/ 0 h 6229350"/>
              <a:gd name="connsiteX2" fmla="*/ 8734425 w 8734425"/>
              <a:gd name="connsiteY2" fmla="*/ 6229350 h 6229350"/>
              <a:gd name="connsiteX3" fmla="*/ 0 w 8734425"/>
              <a:gd name="connsiteY3" fmla="*/ 6229350 h 6229350"/>
              <a:gd name="connsiteX4" fmla="*/ 0 w 8734425"/>
              <a:gd name="connsiteY4" fmla="*/ 5200650 h 6229350"/>
              <a:gd name="connsiteX5" fmla="*/ 2514601 w 8734425"/>
              <a:gd name="connsiteY5" fmla="*/ 5200650 h 6229350"/>
              <a:gd name="connsiteX6" fmla="*/ 2514601 w 8734425"/>
              <a:gd name="connsiteY6" fmla="*/ 1028700 h 6229350"/>
              <a:gd name="connsiteX7" fmla="*/ 0 w 8734425"/>
              <a:gd name="connsiteY7" fmla="*/ 1028700 h 62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4425" h="6229350">
                <a:moveTo>
                  <a:pt x="0" y="0"/>
                </a:moveTo>
                <a:lnTo>
                  <a:pt x="8734425" y="0"/>
                </a:lnTo>
                <a:lnTo>
                  <a:pt x="8734425" y="6229350"/>
                </a:lnTo>
                <a:lnTo>
                  <a:pt x="0" y="6229350"/>
                </a:lnTo>
                <a:lnTo>
                  <a:pt x="0" y="5200650"/>
                </a:lnTo>
                <a:lnTo>
                  <a:pt x="2514601" y="5200650"/>
                </a:lnTo>
                <a:lnTo>
                  <a:pt x="2514601" y="1028700"/>
                </a:lnTo>
                <a:lnTo>
                  <a:pt x="0" y="1028700"/>
                </a:lnTo>
                <a:close/>
              </a:path>
            </a:pathLst>
          </a:custGeom>
        </p:spPr>
        <p:txBody>
          <a:bodyPr wrap="square">
            <a:noAutofit/>
          </a:bodyPr>
          <a:lstStyle/>
          <a:p>
            <a:r>
              <a:rPr lang="en-US"/>
              <a:t>Drag picture to placeholder or click icon to add</a:t>
            </a:r>
            <a:endParaRPr lang="en-US" dirty="0"/>
          </a:p>
        </p:txBody>
      </p:sp>
      <p:sp>
        <p:nvSpPr>
          <p:cNvPr id="27" name="Text Placeholder 26"/>
          <p:cNvSpPr>
            <a:spLocks noGrp="1"/>
          </p:cNvSpPr>
          <p:nvPr>
            <p:ph type="body" sz="quarter" idx="14" hasCustomPrompt="1"/>
          </p:nvPr>
        </p:nvSpPr>
        <p:spPr>
          <a:xfrm>
            <a:off x="885824" y="2514599"/>
            <a:ext cx="4543426" cy="685801"/>
          </a:xfrm>
          <a:prstGeom prst="rect">
            <a:avLst/>
          </a:prstGeom>
          <a:noFill/>
        </p:spPr>
        <p:txBody>
          <a:bodyPr/>
          <a:lstStyle>
            <a:lvl1pPr marL="0" indent="0">
              <a:buNone/>
              <a:defRPr sz="2000" b="1" i="0" spc="300" baseline="0">
                <a:ln>
                  <a:noFill/>
                </a:ln>
                <a:solidFill>
                  <a:srgbClr val="F9F7FF"/>
                </a:solidFill>
                <a:latin typeface="Helvetica" charset="0"/>
                <a:ea typeface="Helvetica" charset="0"/>
                <a:cs typeface="Helvetica" charset="0"/>
              </a:defRPr>
            </a:lvl1pPr>
          </a:lstStyle>
          <a:p>
            <a:pPr lvl="0"/>
            <a:r>
              <a:rPr lang="en-US" dirty="0"/>
              <a:t>TITLE OF PRESENTATION</a:t>
            </a:r>
          </a:p>
          <a:p>
            <a:pPr lvl="0"/>
            <a:r>
              <a:rPr lang="en-US" dirty="0"/>
              <a:t>AND WHAT THIS IS ABOUT</a:t>
            </a:r>
          </a:p>
        </p:txBody>
      </p:sp>
      <p:sp>
        <p:nvSpPr>
          <p:cNvPr id="30" name="Text Placeholder 26"/>
          <p:cNvSpPr>
            <a:spLocks noGrp="1"/>
          </p:cNvSpPr>
          <p:nvPr>
            <p:ph type="body" sz="quarter" idx="15" hasCustomPrompt="1"/>
          </p:nvPr>
        </p:nvSpPr>
        <p:spPr>
          <a:xfrm>
            <a:off x="885824" y="3327400"/>
            <a:ext cx="4271963" cy="957263"/>
          </a:xfrm>
          <a:prstGeom prst="rect">
            <a:avLst/>
          </a:prstGeom>
          <a:noFill/>
        </p:spPr>
        <p:txBody>
          <a:bodyPr/>
          <a:lstStyle>
            <a:lvl1pPr marL="0" indent="0">
              <a:buNone/>
              <a:defRPr sz="1400" b="0" i="0" spc="300" baseline="0">
                <a:ln>
                  <a:noFill/>
                </a:ln>
                <a:solidFill>
                  <a:srgbClr val="F9F7FF"/>
                </a:solidFill>
                <a:latin typeface="Helvetica" charset="0"/>
                <a:ea typeface="Helvetica" charset="0"/>
                <a:cs typeface="Helvetica" charset="0"/>
              </a:defRPr>
            </a:lvl1pPr>
          </a:lstStyle>
          <a:p>
            <a:pPr lvl="0"/>
            <a:r>
              <a:rPr lang="en-US" dirty="0"/>
              <a:t>WITH A SMALL SUB-HEAD</a:t>
            </a:r>
          </a:p>
        </p:txBody>
      </p:sp>
      <p:sp>
        <p:nvSpPr>
          <p:cNvPr id="17"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accent1"/>
                </a:solidFill>
                <a:latin typeface="Helvetica" charset="0"/>
                <a:ea typeface="Helvetica" charset="0"/>
                <a:cs typeface="Helvetica" charset="0"/>
              </a:defRPr>
            </a:lvl1pPr>
          </a:lstStyle>
          <a:p>
            <a:fld id="{11162EB3-9C58-B34B-B4D7-582FB9C99DB6}" type="datetime1">
              <a:rPr lang="en-US" smtClean="0"/>
              <a:t>9/25/2020</a:t>
            </a:fld>
            <a:endParaRPr lang="en-US" dirty="0"/>
          </a:p>
        </p:txBody>
      </p:sp>
      <p:sp>
        <p:nvSpPr>
          <p:cNvPr id="18"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accent1"/>
                </a:solidFill>
                <a:latin typeface="Helvetica" charset="0"/>
                <a:ea typeface="Helvetica" charset="0"/>
                <a:cs typeface="Helvetica" charset="0"/>
              </a:defRPr>
            </a:lvl1pPr>
          </a:lstStyle>
          <a:p>
            <a:fld id="{7F5729B0-945C-7A4B-8C25-588548B420AE}" type="slidenum">
              <a:rPr lang="en-US" smtClean="0"/>
              <a:pPr/>
              <a:t>‹#›</a:t>
            </a:fld>
            <a:endParaRPr lang="en-US" dirty="0"/>
          </a:p>
        </p:txBody>
      </p:sp>
      <p:sp>
        <p:nvSpPr>
          <p:cNvPr id="19"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accent1"/>
                </a:solidFill>
                <a:latin typeface="Helvetica" charset="0"/>
                <a:ea typeface="Helvetica" charset="0"/>
                <a:cs typeface="Helvetica" charset="0"/>
              </a:defRPr>
            </a:lvl1pPr>
          </a:lstStyle>
          <a:p>
            <a:r>
              <a:rPr lang="en-US" dirty="0"/>
              <a:t>Page Title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ragraph">
    <p:spTree>
      <p:nvGrpSpPr>
        <p:cNvPr id="1" name=""/>
        <p:cNvGrpSpPr/>
        <p:nvPr/>
      </p:nvGrpSpPr>
      <p:grpSpPr>
        <a:xfrm>
          <a:off x="0" y="0"/>
          <a:ext cx="0" cy="0"/>
          <a:chOff x="0" y="0"/>
          <a:chExt cx="0" cy="0"/>
        </a:xfrm>
      </p:grpSpPr>
      <p:sp>
        <p:nvSpPr>
          <p:cNvPr id="25" name="Picture Placeholder 24"/>
          <p:cNvSpPr>
            <a:spLocks noGrp="1"/>
          </p:cNvSpPr>
          <p:nvPr>
            <p:ph type="pic" sz="quarter" idx="13"/>
          </p:nvPr>
        </p:nvSpPr>
        <p:spPr>
          <a:xfrm>
            <a:off x="4419600" y="0"/>
            <a:ext cx="7772400" cy="6229350"/>
          </a:xfrm>
          <a:custGeom>
            <a:avLst/>
            <a:gdLst>
              <a:gd name="connsiteX0" fmla="*/ 0 w 8734425"/>
              <a:gd name="connsiteY0" fmla="*/ 0 h 6229350"/>
              <a:gd name="connsiteX1" fmla="*/ 8734425 w 8734425"/>
              <a:gd name="connsiteY1" fmla="*/ 0 h 6229350"/>
              <a:gd name="connsiteX2" fmla="*/ 8734425 w 8734425"/>
              <a:gd name="connsiteY2" fmla="*/ 6229350 h 6229350"/>
              <a:gd name="connsiteX3" fmla="*/ 0 w 8734425"/>
              <a:gd name="connsiteY3" fmla="*/ 6229350 h 6229350"/>
              <a:gd name="connsiteX4" fmla="*/ 0 w 8734425"/>
              <a:gd name="connsiteY4" fmla="*/ 5200650 h 6229350"/>
              <a:gd name="connsiteX5" fmla="*/ 2514601 w 8734425"/>
              <a:gd name="connsiteY5" fmla="*/ 5200650 h 6229350"/>
              <a:gd name="connsiteX6" fmla="*/ 2514601 w 8734425"/>
              <a:gd name="connsiteY6" fmla="*/ 1028700 h 6229350"/>
              <a:gd name="connsiteX7" fmla="*/ 0 w 8734425"/>
              <a:gd name="connsiteY7" fmla="*/ 1028700 h 62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4425" h="6229350">
                <a:moveTo>
                  <a:pt x="0" y="0"/>
                </a:moveTo>
                <a:lnTo>
                  <a:pt x="8734425" y="0"/>
                </a:lnTo>
                <a:lnTo>
                  <a:pt x="8734425" y="6229350"/>
                </a:lnTo>
                <a:lnTo>
                  <a:pt x="0" y="6229350"/>
                </a:lnTo>
                <a:lnTo>
                  <a:pt x="0" y="5200650"/>
                </a:lnTo>
                <a:lnTo>
                  <a:pt x="2514601" y="5200650"/>
                </a:lnTo>
                <a:lnTo>
                  <a:pt x="2514601" y="1028700"/>
                </a:lnTo>
                <a:lnTo>
                  <a:pt x="0" y="1028700"/>
                </a:lnTo>
                <a:close/>
              </a:path>
            </a:pathLst>
          </a:custGeom>
        </p:spPr>
        <p:txBody>
          <a:bodyPr wrap="square">
            <a:noAutofit/>
          </a:bodyPr>
          <a:lstStyle/>
          <a:p>
            <a:r>
              <a:rPr lang="en-US"/>
              <a:t>Drag picture to placeholder or click icon to add</a:t>
            </a:r>
            <a:endParaRPr lang="en-US" dirty="0"/>
          </a:p>
        </p:txBody>
      </p:sp>
      <p:sp>
        <p:nvSpPr>
          <p:cNvPr id="7" name="Text Placeholder 26"/>
          <p:cNvSpPr>
            <a:spLocks noGrp="1"/>
          </p:cNvSpPr>
          <p:nvPr>
            <p:ph type="body" sz="quarter" idx="15" hasCustomPrompt="1"/>
          </p:nvPr>
        </p:nvSpPr>
        <p:spPr>
          <a:xfrm>
            <a:off x="885824" y="1865817"/>
            <a:ext cx="4643607" cy="2497715"/>
          </a:xfrm>
          <a:prstGeom prst="rect">
            <a:avLst/>
          </a:prstGeom>
          <a:noFill/>
        </p:spPr>
        <p:txBody>
          <a:bodyPr anchor="ctr"/>
          <a:lstStyle>
            <a:lvl1pPr marL="0" indent="0">
              <a:lnSpc>
                <a:spcPct val="150000"/>
              </a:lnSpc>
              <a:buNone/>
              <a:defRPr lang="en-US" sz="1200" b="0" i="0" spc="0" smtClean="0">
                <a:ln>
                  <a:noFill/>
                </a:ln>
                <a:solidFill>
                  <a:srgbClr val="F9F7FF"/>
                </a:solidFill>
                <a:effectLst/>
                <a:latin typeface="Helvetica" charset="0"/>
                <a:ea typeface="Helvetica" charset="0"/>
                <a:cs typeface="Helvetica" charset="0"/>
              </a:defRPr>
            </a:lvl1pPr>
          </a:lstStyle>
          <a:p>
            <a:pPr lvl="0"/>
            <a:r>
              <a:rPr lang="en-US" dirty="0"/>
              <a:t>CONTENT HEADLINE </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Suspendisse</a:t>
            </a:r>
            <a:r>
              <a:rPr lang="en-US" dirty="0"/>
              <a:t> in </a:t>
            </a:r>
            <a:r>
              <a:rPr lang="en-US" dirty="0" err="1"/>
              <a:t>scelerisque</a:t>
            </a:r>
            <a:r>
              <a:rPr lang="en-US" dirty="0"/>
              <a:t> </a:t>
            </a:r>
            <a:r>
              <a:rPr lang="en-US" dirty="0" err="1"/>
              <a:t>nisl</a:t>
            </a:r>
            <a:r>
              <a:rPr lang="en-US" dirty="0"/>
              <a:t>. </a:t>
            </a:r>
            <a:r>
              <a:rPr lang="en-US" dirty="0" err="1"/>
              <a:t>Sed</a:t>
            </a:r>
            <a:r>
              <a:rPr lang="en-US" dirty="0"/>
              <a:t> </a:t>
            </a:r>
            <a:r>
              <a:rPr lang="en-US" dirty="0" err="1"/>
              <a:t>ullamcorper</a:t>
            </a:r>
            <a:r>
              <a:rPr lang="en-US" dirty="0"/>
              <a:t> </a:t>
            </a:r>
            <a:r>
              <a:rPr lang="en-US" dirty="0" err="1"/>
              <a:t>suscipit</a:t>
            </a:r>
            <a:r>
              <a:rPr lang="en-US" dirty="0"/>
              <a:t> </a:t>
            </a:r>
            <a:r>
              <a:rPr lang="en-US" dirty="0" err="1"/>
              <a:t>risus</a:t>
            </a:r>
            <a:r>
              <a:rPr lang="en-US" dirty="0"/>
              <a:t>, </a:t>
            </a:r>
            <a:r>
              <a:rPr lang="en-US" dirty="0" err="1"/>
              <a:t>nec</a:t>
            </a:r>
            <a:r>
              <a:rPr lang="en-US" dirty="0"/>
              <a:t> </a:t>
            </a:r>
            <a:r>
              <a:rPr lang="en-US" dirty="0" err="1"/>
              <a:t>tincidunt</a:t>
            </a:r>
            <a:r>
              <a:rPr lang="en-US" dirty="0"/>
              <a:t> </a:t>
            </a:r>
            <a:r>
              <a:rPr lang="en-US" dirty="0" err="1"/>
              <a:t>risus</a:t>
            </a:r>
            <a:r>
              <a:rPr lang="en-US" dirty="0"/>
              <a:t> </a:t>
            </a:r>
            <a:r>
              <a:rPr lang="en-US" dirty="0" err="1"/>
              <a:t>tristique</a:t>
            </a:r>
            <a:r>
              <a:rPr lang="en-US" dirty="0"/>
              <a:t> et. </a:t>
            </a:r>
            <a:r>
              <a:rPr lang="en-US" dirty="0" err="1"/>
              <a:t>Etiam</a:t>
            </a:r>
            <a:r>
              <a:rPr lang="en-US" dirty="0"/>
              <a:t> </a:t>
            </a:r>
            <a:r>
              <a:rPr lang="en-US" dirty="0" err="1"/>
              <a:t>dapibus</a:t>
            </a:r>
            <a:r>
              <a:rPr lang="en-US" dirty="0"/>
              <a:t> </a:t>
            </a:r>
            <a:r>
              <a:rPr lang="en-US" dirty="0" err="1"/>
              <a:t>diam</a:t>
            </a:r>
            <a:r>
              <a:rPr lang="en-US" dirty="0"/>
              <a:t> id </a:t>
            </a:r>
            <a:r>
              <a:rPr lang="en-US" dirty="0" err="1"/>
              <a:t>nisl</a:t>
            </a:r>
            <a:r>
              <a:rPr lang="en-US" dirty="0"/>
              <a:t> </a:t>
            </a:r>
            <a:r>
              <a:rPr lang="en-US" dirty="0" err="1"/>
              <a:t>accumsan</a:t>
            </a:r>
            <a:r>
              <a:rPr lang="en-US" dirty="0"/>
              <a:t>, </a:t>
            </a:r>
            <a:r>
              <a:rPr lang="en-US" dirty="0" err="1"/>
              <a:t>eu</a:t>
            </a:r>
            <a:r>
              <a:rPr lang="en-US" dirty="0"/>
              <a:t> </a:t>
            </a:r>
            <a:r>
              <a:rPr lang="en-US" dirty="0" err="1"/>
              <a:t>placerat</a:t>
            </a:r>
            <a:r>
              <a:rPr lang="en-US" dirty="0"/>
              <a:t> </a:t>
            </a:r>
            <a:r>
              <a:rPr lang="en-US" dirty="0" err="1"/>
              <a:t>sapien</a:t>
            </a:r>
            <a:r>
              <a:rPr lang="en-US" dirty="0"/>
              <a:t> tempus. Maecenas ligula ipsum, </a:t>
            </a:r>
            <a:r>
              <a:rPr lang="en-US" dirty="0" err="1"/>
              <a:t>finibus</a:t>
            </a:r>
            <a:r>
              <a:rPr lang="en-US" dirty="0"/>
              <a:t> </a:t>
            </a:r>
            <a:r>
              <a:rPr lang="en-US" dirty="0" err="1"/>
              <a:t>ut</a:t>
            </a:r>
            <a:r>
              <a:rPr lang="en-US" dirty="0"/>
              <a:t> semper at, </a:t>
            </a:r>
            <a:r>
              <a:rPr lang="en-US" dirty="0" err="1"/>
              <a:t>tristique</a:t>
            </a:r>
            <a:r>
              <a:rPr lang="en-US" dirty="0"/>
              <a:t> </a:t>
            </a:r>
            <a:r>
              <a:rPr lang="en-US" dirty="0" err="1"/>
              <a:t>sed</a:t>
            </a:r>
            <a:r>
              <a:rPr lang="en-US" dirty="0"/>
              <a:t> </a:t>
            </a:r>
            <a:r>
              <a:rPr lang="en-US" dirty="0" err="1"/>
              <a:t>leo</a:t>
            </a:r>
            <a:r>
              <a:rPr lang="en-US" dirty="0"/>
              <a:t>. </a:t>
            </a:r>
            <a:r>
              <a:rPr lang="en-US" dirty="0" err="1"/>
              <a:t>Pellentesque</a:t>
            </a:r>
            <a:r>
              <a:rPr lang="en-US" dirty="0"/>
              <a:t> </a:t>
            </a:r>
            <a:r>
              <a:rPr lang="en-US" dirty="0" err="1"/>
              <a:t>erat</a:t>
            </a:r>
            <a:r>
              <a:rPr lang="en-US" dirty="0"/>
              <a:t> </a:t>
            </a:r>
            <a:r>
              <a:rPr lang="en-US" dirty="0" err="1"/>
              <a:t>metus</a:t>
            </a:r>
            <a:r>
              <a:rPr lang="en-US" dirty="0"/>
              <a:t>, </a:t>
            </a:r>
            <a:r>
              <a:rPr lang="en-US" dirty="0" err="1"/>
              <a:t>egestas</a:t>
            </a:r>
            <a:r>
              <a:rPr lang="en-US" dirty="0"/>
              <a:t> </a:t>
            </a:r>
            <a:r>
              <a:rPr lang="en-US" dirty="0" err="1"/>
              <a:t>feugiat</a:t>
            </a:r>
            <a:r>
              <a:rPr lang="en-US" dirty="0"/>
              <a:t> </a:t>
            </a:r>
            <a:r>
              <a:rPr lang="en-US" dirty="0" err="1"/>
              <a:t>egestas</a:t>
            </a:r>
            <a:r>
              <a:rPr lang="en-US" dirty="0"/>
              <a:t> at, </a:t>
            </a:r>
            <a:r>
              <a:rPr lang="en-US" dirty="0" err="1"/>
              <a:t>sollicitudin</a:t>
            </a:r>
            <a:r>
              <a:rPr lang="en-US" dirty="0"/>
              <a:t> at </a:t>
            </a:r>
            <a:r>
              <a:rPr lang="en-US" dirty="0" err="1"/>
              <a:t>tortor</a:t>
            </a:r>
            <a:r>
              <a:rPr lang="en-US" dirty="0"/>
              <a:t>. Integer </a:t>
            </a:r>
            <a:r>
              <a:rPr lang="en-US" dirty="0" err="1"/>
              <a:t>orci</a:t>
            </a:r>
            <a:r>
              <a:rPr lang="en-US" dirty="0"/>
              <a:t> </a:t>
            </a:r>
            <a:r>
              <a:rPr lang="en-US" dirty="0" err="1"/>
              <a:t>tortor</a:t>
            </a:r>
            <a:r>
              <a:rPr lang="en-US" dirty="0"/>
              <a:t>, </a:t>
            </a:r>
            <a:r>
              <a:rPr lang="en-US" dirty="0" err="1"/>
              <a:t>sodales</a:t>
            </a:r>
            <a:r>
              <a:rPr lang="en-US" dirty="0"/>
              <a:t> sit </a:t>
            </a:r>
            <a:r>
              <a:rPr lang="en-US" dirty="0" err="1"/>
              <a:t>amet</a:t>
            </a:r>
            <a:r>
              <a:rPr lang="en-US" dirty="0"/>
              <a:t> </a:t>
            </a:r>
            <a:r>
              <a:rPr lang="en-US" dirty="0" err="1"/>
              <a:t>mauris</a:t>
            </a:r>
            <a:r>
              <a:rPr lang="en-US" dirty="0"/>
              <a:t> a, </a:t>
            </a:r>
            <a:r>
              <a:rPr lang="en-US" dirty="0" err="1"/>
              <a:t>bibendum</a:t>
            </a:r>
            <a:r>
              <a:rPr lang="en-US" dirty="0"/>
              <a:t> </a:t>
            </a:r>
            <a:r>
              <a:rPr lang="en-US" dirty="0" err="1"/>
              <a:t>aliquam</a:t>
            </a:r>
            <a:r>
              <a:rPr lang="en-US" dirty="0"/>
              <a:t> </a:t>
            </a:r>
            <a:r>
              <a:rPr lang="en-US" dirty="0" err="1"/>
              <a:t>turpis</a:t>
            </a:r>
            <a:r>
              <a:rPr lang="en-US" dirty="0"/>
              <a:t>.</a:t>
            </a:r>
          </a:p>
        </p:txBody>
      </p:sp>
      <p:sp>
        <p:nvSpPr>
          <p:cNvPr id="14"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accent1"/>
                </a:solidFill>
                <a:latin typeface="Helvetica" charset="0"/>
                <a:ea typeface="Helvetica" charset="0"/>
                <a:cs typeface="Helvetica" charset="0"/>
              </a:defRPr>
            </a:lvl1pPr>
          </a:lstStyle>
          <a:p>
            <a:fld id="{A8A853E0-9DFC-B440-B8CC-AE2E4E2112F4}" type="datetime1">
              <a:rPr lang="en-US" smtClean="0"/>
              <a:t>9/25/2020</a:t>
            </a:fld>
            <a:endParaRPr lang="en-US" dirty="0"/>
          </a:p>
        </p:txBody>
      </p:sp>
      <p:sp>
        <p:nvSpPr>
          <p:cNvPr id="15"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accent1"/>
                </a:solidFill>
                <a:latin typeface="Helvetica" charset="0"/>
                <a:ea typeface="Helvetica" charset="0"/>
                <a:cs typeface="Helvetica" charset="0"/>
              </a:defRPr>
            </a:lvl1pPr>
          </a:lstStyle>
          <a:p>
            <a:fld id="{E6843177-7B0A-1143-BEC9-7278658E651C}" type="slidenum">
              <a:rPr lang="en-US" smtClean="0"/>
              <a:pPr/>
              <a:t>‹#›</a:t>
            </a:fld>
            <a:endParaRPr lang="en-US" dirty="0"/>
          </a:p>
        </p:txBody>
      </p:sp>
      <p:sp>
        <p:nvSpPr>
          <p:cNvPr id="16"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accent1"/>
                </a:solidFill>
                <a:latin typeface="Helvetica" charset="0"/>
                <a:ea typeface="Helvetica" charset="0"/>
                <a:cs typeface="Helvetica" charset="0"/>
              </a:defRPr>
            </a:lvl1pPr>
          </a:lstStyle>
          <a:p>
            <a:r>
              <a:rPr lang="en-US"/>
              <a:t>Page Title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25" name="Picture Placeholder 24"/>
          <p:cNvSpPr>
            <a:spLocks noGrp="1"/>
          </p:cNvSpPr>
          <p:nvPr>
            <p:ph type="pic" sz="quarter" idx="13"/>
          </p:nvPr>
        </p:nvSpPr>
        <p:spPr>
          <a:xfrm>
            <a:off x="4419600" y="0"/>
            <a:ext cx="7772400" cy="6229350"/>
          </a:xfrm>
          <a:custGeom>
            <a:avLst/>
            <a:gdLst>
              <a:gd name="connsiteX0" fmla="*/ 0 w 8734425"/>
              <a:gd name="connsiteY0" fmla="*/ 0 h 6229350"/>
              <a:gd name="connsiteX1" fmla="*/ 8734425 w 8734425"/>
              <a:gd name="connsiteY1" fmla="*/ 0 h 6229350"/>
              <a:gd name="connsiteX2" fmla="*/ 8734425 w 8734425"/>
              <a:gd name="connsiteY2" fmla="*/ 6229350 h 6229350"/>
              <a:gd name="connsiteX3" fmla="*/ 0 w 8734425"/>
              <a:gd name="connsiteY3" fmla="*/ 6229350 h 6229350"/>
              <a:gd name="connsiteX4" fmla="*/ 0 w 8734425"/>
              <a:gd name="connsiteY4" fmla="*/ 5200650 h 6229350"/>
              <a:gd name="connsiteX5" fmla="*/ 2514601 w 8734425"/>
              <a:gd name="connsiteY5" fmla="*/ 5200650 h 6229350"/>
              <a:gd name="connsiteX6" fmla="*/ 2514601 w 8734425"/>
              <a:gd name="connsiteY6" fmla="*/ 1028700 h 6229350"/>
              <a:gd name="connsiteX7" fmla="*/ 0 w 8734425"/>
              <a:gd name="connsiteY7" fmla="*/ 1028700 h 62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4425" h="6229350">
                <a:moveTo>
                  <a:pt x="0" y="0"/>
                </a:moveTo>
                <a:lnTo>
                  <a:pt x="8734425" y="0"/>
                </a:lnTo>
                <a:lnTo>
                  <a:pt x="8734425" y="6229350"/>
                </a:lnTo>
                <a:lnTo>
                  <a:pt x="0" y="6229350"/>
                </a:lnTo>
                <a:lnTo>
                  <a:pt x="0" y="5200650"/>
                </a:lnTo>
                <a:lnTo>
                  <a:pt x="2514601" y="5200650"/>
                </a:lnTo>
                <a:lnTo>
                  <a:pt x="2514601" y="1028700"/>
                </a:lnTo>
                <a:lnTo>
                  <a:pt x="0" y="1028700"/>
                </a:lnTo>
                <a:close/>
              </a:path>
            </a:pathLst>
          </a:custGeom>
        </p:spPr>
        <p:txBody>
          <a:bodyPr wrap="square">
            <a:noAutofit/>
          </a:bodyPr>
          <a:lstStyle/>
          <a:p>
            <a:r>
              <a:rPr lang="en-US"/>
              <a:t>Drag picture to placeholder or click icon to add</a:t>
            </a:r>
            <a:endParaRPr lang="en-US" dirty="0"/>
          </a:p>
        </p:txBody>
      </p:sp>
      <p:sp>
        <p:nvSpPr>
          <p:cNvPr id="3" name="Text Placeholder 2"/>
          <p:cNvSpPr>
            <a:spLocks noGrp="1"/>
          </p:cNvSpPr>
          <p:nvPr>
            <p:ph type="body" sz="quarter" idx="14" hasCustomPrompt="1"/>
          </p:nvPr>
        </p:nvSpPr>
        <p:spPr>
          <a:xfrm>
            <a:off x="885824" y="2377879"/>
            <a:ext cx="4184650" cy="1968444"/>
          </a:xfrm>
          <a:prstGeom prst="rect">
            <a:avLst/>
          </a:prstGeom>
        </p:spPr>
        <p:txBody>
          <a:bodyPr/>
          <a:lstStyle>
            <a:lvl1pPr marL="228600" indent="-228600">
              <a:lnSpc>
                <a:spcPct val="150000"/>
              </a:lnSpc>
              <a:buFont typeface="Arial" charset="0"/>
              <a:buChar char="•"/>
              <a:defRPr sz="1200" b="0" i="0">
                <a:solidFill>
                  <a:srgbClr val="FFFFFF"/>
                </a:solidFill>
                <a:latin typeface="Helvetica" charset="0"/>
                <a:ea typeface="Helvetica" charset="0"/>
                <a:cs typeface="Helvetica" charset="0"/>
              </a:defRPr>
            </a:lvl1pPr>
            <a:lvl2pPr marL="685800" indent="-228600">
              <a:lnSpc>
                <a:spcPct val="150000"/>
              </a:lnSpc>
              <a:buFont typeface="Arial" charset="0"/>
              <a:buChar char="•"/>
              <a:defRPr sz="1200" b="0" i="0">
                <a:solidFill>
                  <a:srgbClr val="FFFFFF"/>
                </a:solidFill>
                <a:latin typeface="Helvetica" charset="0"/>
                <a:ea typeface="Helvetica" charset="0"/>
                <a:cs typeface="Helvetica" charset="0"/>
              </a:defRPr>
            </a:lvl2pPr>
            <a:lvl3pPr marL="1143000" indent="-228600">
              <a:lnSpc>
                <a:spcPct val="150000"/>
              </a:lnSpc>
              <a:buFont typeface="Arial" charset="0"/>
              <a:buChar char="•"/>
              <a:defRPr sz="1200" b="0" i="0">
                <a:solidFill>
                  <a:srgbClr val="FFFFFF"/>
                </a:solidFill>
                <a:latin typeface="Helvetica" charset="0"/>
                <a:ea typeface="Helvetica" charset="0"/>
                <a:cs typeface="Helvetica" charset="0"/>
              </a:defRPr>
            </a:lvl3pPr>
            <a:lvl4pPr marL="1600200" indent="-228600">
              <a:lnSpc>
                <a:spcPct val="150000"/>
              </a:lnSpc>
              <a:buFont typeface="Arial" charset="0"/>
              <a:buChar char="•"/>
              <a:defRPr sz="1200" b="0" i="0">
                <a:solidFill>
                  <a:srgbClr val="FFFFFF"/>
                </a:solidFill>
                <a:latin typeface="Helvetica" charset="0"/>
                <a:ea typeface="Helvetica" charset="0"/>
                <a:cs typeface="Helvetica" charset="0"/>
              </a:defRPr>
            </a:lvl4pPr>
            <a:lvl5pPr marL="2057400" indent="-228600">
              <a:lnSpc>
                <a:spcPct val="150000"/>
              </a:lnSpc>
              <a:buFont typeface="Arial" charset="0"/>
              <a:buChar char="•"/>
              <a:defRPr sz="1200" b="0" i="0">
                <a:solidFill>
                  <a:srgbClr val="FFFFFF"/>
                </a:solidFill>
                <a:latin typeface="Helvetica" charset="0"/>
                <a:ea typeface="Helvetica" charset="0"/>
                <a:cs typeface="Helvetica" charset="0"/>
              </a:defRPr>
            </a:lvl5pPr>
          </a:lstStyle>
          <a:p>
            <a:pPr lvl="0"/>
            <a:r>
              <a:rPr lang="en-US" dirty="0"/>
              <a:t>Make a bulleted list really easy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6"/>
          <p:cNvSpPr>
            <a:spLocks noGrp="1"/>
          </p:cNvSpPr>
          <p:nvPr>
            <p:ph type="body" sz="quarter" idx="15" hasCustomPrompt="1"/>
          </p:nvPr>
        </p:nvSpPr>
        <p:spPr>
          <a:xfrm>
            <a:off x="885824" y="2113244"/>
            <a:ext cx="4643607" cy="242682"/>
          </a:xfrm>
          <a:prstGeom prst="rect">
            <a:avLst/>
          </a:prstGeom>
          <a:noFill/>
        </p:spPr>
        <p:txBody>
          <a:bodyPr anchor="ctr"/>
          <a:lstStyle>
            <a:lvl1pPr marL="0" indent="0">
              <a:lnSpc>
                <a:spcPct val="150000"/>
              </a:lnSpc>
              <a:buNone/>
              <a:defRPr lang="en-US" sz="1200" b="0" i="0" spc="0" smtClean="0">
                <a:ln>
                  <a:noFill/>
                </a:ln>
                <a:solidFill>
                  <a:srgbClr val="F9F7FF"/>
                </a:solidFill>
                <a:effectLst/>
                <a:latin typeface="Helvetica" charset="0"/>
                <a:ea typeface="Helvetica" charset="0"/>
                <a:cs typeface="Helvetica" charset="0"/>
              </a:defRPr>
            </a:lvl1pPr>
          </a:lstStyle>
          <a:p>
            <a:pPr lvl="0"/>
            <a:r>
              <a:rPr lang="en-US" dirty="0"/>
              <a:t>CONTENT HEADLINE </a:t>
            </a:r>
          </a:p>
        </p:txBody>
      </p:sp>
      <p:sp>
        <p:nvSpPr>
          <p:cNvPr id="18"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accent1"/>
                </a:solidFill>
                <a:latin typeface="Helvetica" charset="0"/>
                <a:ea typeface="Helvetica" charset="0"/>
                <a:cs typeface="Helvetica" charset="0"/>
              </a:defRPr>
            </a:lvl1pPr>
          </a:lstStyle>
          <a:p>
            <a:fld id="{4D6E19DA-E440-FE44-AA5C-0602953C8CC2}" type="datetime1">
              <a:rPr lang="en-US" smtClean="0"/>
              <a:t>9/25/2020</a:t>
            </a:fld>
            <a:endParaRPr lang="en-US" dirty="0"/>
          </a:p>
        </p:txBody>
      </p:sp>
      <p:sp>
        <p:nvSpPr>
          <p:cNvPr id="19"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accent1"/>
                </a:solidFill>
                <a:latin typeface="Helvetica" charset="0"/>
                <a:ea typeface="Helvetica" charset="0"/>
                <a:cs typeface="Helvetica" charset="0"/>
              </a:defRPr>
            </a:lvl1pPr>
          </a:lstStyle>
          <a:p>
            <a:fld id="{EF0EE781-7E11-8642-8CB1-8680BC9F8887}" type="slidenum">
              <a:rPr lang="en-US" smtClean="0"/>
              <a:pPr/>
              <a:t>‹#›</a:t>
            </a:fld>
            <a:endParaRPr lang="en-US" dirty="0"/>
          </a:p>
        </p:txBody>
      </p:sp>
      <p:sp>
        <p:nvSpPr>
          <p:cNvPr id="20"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accent1"/>
                </a:solidFill>
                <a:latin typeface="Helvetica" charset="0"/>
                <a:ea typeface="Helvetica" charset="0"/>
                <a:cs typeface="Helvetica" charset="0"/>
              </a:defRPr>
            </a:lvl1pPr>
          </a:lstStyle>
          <a:p>
            <a:r>
              <a:rPr lang="en-US"/>
              <a:t>Page Title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List">
    <p:spTree>
      <p:nvGrpSpPr>
        <p:cNvPr id="1" name=""/>
        <p:cNvGrpSpPr/>
        <p:nvPr/>
      </p:nvGrpSpPr>
      <p:grpSpPr>
        <a:xfrm>
          <a:off x="0" y="0"/>
          <a:ext cx="0" cy="0"/>
          <a:chOff x="0" y="0"/>
          <a:chExt cx="0" cy="0"/>
        </a:xfrm>
      </p:grpSpPr>
      <p:sp>
        <p:nvSpPr>
          <p:cNvPr id="7" name="Picture Placeholder 6"/>
          <p:cNvSpPr>
            <a:spLocks noGrp="1"/>
          </p:cNvSpPr>
          <p:nvPr>
            <p:ph type="pic" sz="quarter" idx="16"/>
          </p:nvPr>
        </p:nvSpPr>
        <p:spPr>
          <a:xfrm>
            <a:off x="6705600" y="0"/>
            <a:ext cx="5486400" cy="6224337"/>
          </a:xfrm>
          <a:prstGeom prst="rect">
            <a:avLst/>
          </a:prstGeom>
        </p:spPr>
        <p:txBody>
          <a:bodyPr/>
          <a:lstStyle/>
          <a:p>
            <a:r>
              <a:rPr lang="en-US"/>
              <a:t>Drag picture to placeholder or click icon to add</a:t>
            </a:r>
          </a:p>
        </p:txBody>
      </p:sp>
      <p:sp>
        <p:nvSpPr>
          <p:cNvPr id="11" name="Text Placeholder 26"/>
          <p:cNvSpPr>
            <a:spLocks noGrp="1"/>
          </p:cNvSpPr>
          <p:nvPr>
            <p:ph type="body" sz="quarter" idx="15" hasCustomPrompt="1"/>
          </p:nvPr>
        </p:nvSpPr>
        <p:spPr>
          <a:xfrm>
            <a:off x="885824" y="1865817"/>
            <a:ext cx="4643607" cy="2497715"/>
          </a:xfrm>
          <a:prstGeom prst="rect">
            <a:avLst/>
          </a:prstGeom>
          <a:noFill/>
        </p:spPr>
        <p:txBody>
          <a:bodyPr anchor="ctr"/>
          <a:lstStyle>
            <a:lvl1pPr marL="0" indent="0">
              <a:lnSpc>
                <a:spcPct val="150000"/>
              </a:lnSpc>
              <a:buNone/>
              <a:defRPr lang="en-US" sz="1200" b="0" i="0" spc="0" smtClean="0">
                <a:ln>
                  <a:noFill/>
                </a:ln>
                <a:solidFill>
                  <a:srgbClr val="F9F7FF"/>
                </a:solidFill>
                <a:effectLst/>
                <a:latin typeface="Helvetica" charset="0"/>
                <a:ea typeface="Helvetica" charset="0"/>
                <a:cs typeface="Helvetica" charset="0"/>
              </a:defRPr>
            </a:lvl1pPr>
          </a:lstStyle>
          <a:p>
            <a:pPr lvl="0"/>
            <a:r>
              <a:rPr lang="en-US" dirty="0"/>
              <a:t>CONTENT HEADLINE </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Suspendisse</a:t>
            </a:r>
            <a:r>
              <a:rPr lang="en-US" dirty="0"/>
              <a:t> in </a:t>
            </a:r>
            <a:r>
              <a:rPr lang="en-US" dirty="0" err="1"/>
              <a:t>scelerisque</a:t>
            </a:r>
            <a:r>
              <a:rPr lang="en-US" dirty="0"/>
              <a:t> </a:t>
            </a:r>
            <a:r>
              <a:rPr lang="en-US" dirty="0" err="1"/>
              <a:t>nisl</a:t>
            </a:r>
            <a:r>
              <a:rPr lang="en-US" dirty="0"/>
              <a:t>. </a:t>
            </a:r>
            <a:r>
              <a:rPr lang="en-US" dirty="0" err="1"/>
              <a:t>Sed</a:t>
            </a:r>
            <a:r>
              <a:rPr lang="en-US" dirty="0"/>
              <a:t> </a:t>
            </a:r>
            <a:r>
              <a:rPr lang="en-US" dirty="0" err="1"/>
              <a:t>ullamcorper</a:t>
            </a:r>
            <a:r>
              <a:rPr lang="en-US" dirty="0"/>
              <a:t> </a:t>
            </a:r>
            <a:r>
              <a:rPr lang="en-US" dirty="0" err="1"/>
              <a:t>suscipit</a:t>
            </a:r>
            <a:r>
              <a:rPr lang="en-US" dirty="0"/>
              <a:t> </a:t>
            </a:r>
            <a:r>
              <a:rPr lang="en-US" dirty="0" err="1"/>
              <a:t>risus</a:t>
            </a:r>
            <a:r>
              <a:rPr lang="en-US" dirty="0"/>
              <a:t>, </a:t>
            </a:r>
            <a:r>
              <a:rPr lang="en-US" dirty="0" err="1"/>
              <a:t>nec</a:t>
            </a:r>
            <a:r>
              <a:rPr lang="en-US" dirty="0"/>
              <a:t> </a:t>
            </a:r>
            <a:r>
              <a:rPr lang="en-US" dirty="0" err="1"/>
              <a:t>tincidunt</a:t>
            </a:r>
            <a:r>
              <a:rPr lang="en-US" dirty="0"/>
              <a:t> </a:t>
            </a:r>
            <a:r>
              <a:rPr lang="en-US" dirty="0" err="1"/>
              <a:t>risus</a:t>
            </a:r>
            <a:r>
              <a:rPr lang="en-US" dirty="0"/>
              <a:t> </a:t>
            </a:r>
            <a:r>
              <a:rPr lang="en-US" dirty="0" err="1"/>
              <a:t>tristique</a:t>
            </a:r>
            <a:r>
              <a:rPr lang="en-US" dirty="0"/>
              <a:t> et. </a:t>
            </a:r>
            <a:r>
              <a:rPr lang="en-US" dirty="0" err="1"/>
              <a:t>Etiam</a:t>
            </a:r>
            <a:r>
              <a:rPr lang="en-US" dirty="0"/>
              <a:t> </a:t>
            </a:r>
            <a:r>
              <a:rPr lang="en-US" dirty="0" err="1"/>
              <a:t>dapibus</a:t>
            </a:r>
            <a:r>
              <a:rPr lang="en-US" dirty="0"/>
              <a:t> </a:t>
            </a:r>
            <a:r>
              <a:rPr lang="en-US" dirty="0" err="1"/>
              <a:t>diam</a:t>
            </a:r>
            <a:r>
              <a:rPr lang="en-US" dirty="0"/>
              <a:t> id </a:t>
            </a:r>
            <a:r>
              <a:rPr lang="en-US" dirty="0" err="1"/>
              <a:t>nisl</a:t>
            </a:r>
            <a:r>
              <a:rPr lang="en-US" dirty="0"/>
              <a:t> </a:t>
            </a:r>
            <a:r>
              <a:rPr lang="en-US" dirty="0" err="1"/>
              <a:t>accumsan</a:t>
            </a:r>
            <a:r>
              <a:rPr lang="en-US" dirty="0"/>
              <a:t>, </a:t>
            </a:r>
            <a:r>
              <a:rPr lang="en-US" dirty="0" err="1"/>
              <a:t>eu</a:t>
            </a:r>
            <a:r>
              <a:rPr lang="en-US" dirty="0"/>
              <a:t> </a:t>
            </a:r>
            <a:r>
              <a:rPr lang="en-US" dirty="0" err="1"/>
              <a:t>placerat</a:t>
            </a:r>
            <a:r>
              <a:rPr lang="en-US" dirty="0"/>
              <a:t> </a:t>
            </a:r>
            <a:r>
              <a:rPr lang="en-US" dirty="0" err="1"/>
              <a:t>sapien</a:t>
            </a:r>
            <a:r>
              <a:rPr lang="en-US" dirty="0"/>
              <a:t> tempus. Maecenas ligula ipsum, </a:t>
            </a:r>
            <a:r>
              <a:rPr lang="en-US" dirty="0" err="1"/>
              <a:t>finibus</a:t>
            </a:r>
            <a:r>
              <a:rPr lang="en-US" dirty="0"/>
              <a:t> </a:t>
            </a:r>
            <a:r>
              <a:rPr lang="en-US" dirty="0" err="1"/>
              <a:t>ut</a:t>
            </a:r>
            <a:r>
              <a:rPr lang="en-US" dirty="0"/>
              <a:t> semper at, </a:t>
            </a:r>
            <a:r>
              <a:rPr lang="en-US" dirty="0" err="1"/>
              <a:t>tristique</a:t>
            </a:r>
            <a:r>
              <a:rPr lang="en-US" dirty="0"/>
              <a:t> </a:t>
            </a:r>
            <a:r>
              <a:rPr lang="en-US" dirty="0" err="1"/>
              <a:t>sed</a:t>
            </a:r>
            <a:r>
              <a:rPr lang="en-US" dirty="0"/>
              <a:t> </a:t>
            </a:r>
            <a:r>
              <a:rPr lang="en-US" dirty="0" err="1"/>
              <a:t>leo</a:t>
            </a:r>
            <a:r>
              <a:rPr lang="en-US" dirty="0"/>
              <a:t>. </a:t>
            </a:r>
            <a:r>
              <a:rPr lang="en-US" dirty="0" err="1"/>
              <a:t>Pellentesque</a:t>
            </a:r>
            <a:r>
              <a:rPr lang="en-US" dirty="0"/>
              <a:t> </a:t>
            </a:r>
            <a:r>
              <a:rPr lang="en-US" dirty="0" err="1"/>
              <a:t>erat</a:t>
            </a:r>
            <a:r>
              <a:rPr lang="en-US" dirty="0"/>
              <a:t> </a:t>
            </a:r>
            <a:r>
              <a:rPr lang="en-US" dirty="0" err="1"/>
              <a:t>metus</a:t>
            </a:r>
            <a:r>
              <a:rPr lang="en-US" dirty="0"/>
              <a:t>, </a:t>
            </a:r>
            <a:r>
              <a:rPr lang="en-US" dirty="0" err="1"/>
              <a:t>egestas</a:t>
            </a:r>
            <a:r>
              <a:rPr lang="en-US" dirty="0"/>
              <a:t> </a:t>
            </a:r>
            <a:r>
              <a:rPr lang="en-US" dirty="0" err="1"/>
              <a:t>feugiat</a:t>
            </a:r>
            <a:r>
              <a:rPr lang="en-US" dirty="0"/>
              <a:t> </a:t>
            </a:r>
            <a:r>
              <a:rPr lang="en-US" dirty="0" err="1"/>
              <a:t>egestas</a:t>
            </a:r>
            <a:r>
              <a:rPr lang="en-US" dirty="0"/>
              <a:t> at, </a:t>
            </a:r>
            <a:r>
              <a:rPr lang="en-US" dirty="0" err="1"/>
              <a:t>sollicitudin</a:t>
            </a:r>
            <a:r>
              <a:rPr lang="en-US" dirty="0"/>
              <a:t> at </a:t>
            </a:r>
            <a:r>
              <a:rPr lang="en-US" dirty="0" err="1"/>
              <a:t>tortor</a:t>
            </a:r>
            <a:r>
              <a:rPr lang="en-US" dirty="0"/>
              <a:t>. Integer </a:t>
            </a:r>
            <a:r>
              <a:rPr lang="en-US" dirty="0" err="1"/>
              <a:t>orci</a:t>
            </a:r>
            <a:r>
              <a:rPr lang="en-US" dirty="0"/>
              <a:t> </a:t>
            </a:r>
            <a:r>
              <a:rPr lang="en-US" dirty="0" err="1"/>
              <a:t>tortor</a:t>
            </a:r>
            <a:r>
              <a:rPr lang="en-US" dirty="0"/>
              <a:t>, </a:t>
            </a:r>
            <a:r>
              <a:rPr lang="en-US" dirty="0" err="1"/>
              <a:t>sodales</a:t>
            </a:r>
            <a:r>
              <a:rPr lang="en-US" dirty="0"/>
              <a:t> sit </a:t>
            </a:r>
            <a:r>
              <a:rPr lang="en-US" dirty="0" err="1"/>
              <a:t>amet</a:t>
            </a:r>
            <a:r>
              <a:rPr lang="en-US" dirty="0"/>
              <a:t> </a:t>
            </a:r>
            <a:r>
              <a:rPr lang="en-US" dirty="0" err="1"/>
              <a:t>mauris</a:t>
            </a:r>
            <a:r>
              <a:rPr lang="en-US" dirty="0"/>
              <a:t> a, </a:t>
            </a:r>
            <a:r>
              <a:rPr lang="en-US" dirty="0" err="1"/>
              <a:t>bibendum</a:t>
            </a:r>
            <a:r>
              <a:rPr lang="en-US" dirty="0"/>
              <a:t> </a:t>
            </a:r>
            <a:r>
              <a:rPr lang="en-US" dirty="0" err="1"/>
              <a:t>aliquam</a:t>
            </a:r>
            <a:r>
              <a:rPr lang="en-US" dirty="0"/>
              <a:t> </a:t>
            </a:r>
            <a:r>
              <a:rPr lang="en-US" dirty="0" err="1"/>
              <a:t>turpis</a:t>
            </a:r>
            <a:r>
              <a:rPr lang="en-US" dirty="0"/>
              <a:t>.</a:t>
            </a:r>
          </a:p>
        </p:txBody>
      </p:sp>
      <p:sp>
        <p:nvSpPr>
          <p:cNvPr id="18"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accent1"/>
                </a:solidFill>
                <a:latin typeface="Helvetica" charset="0"/>
                <a:ea typeface="Helvetica" charset="0"/>
                <a:cs typeface="Helvetica" charset="0"/>
              </a:defRPr>
            </a:lvl1pPr>
          </a:lstStyle>
          <a:p>
            <a:fld id="{0FD20552-68BA-2442-B762-CAD2D0DE84C4}" type="datetime1">
              <a:rPr lang="en-US" smtClean="0"/>
              <a:t>9/25/2020</a:t>
            </a:fld>
            <a:endParaRPr lang="en-US" dirty="0"/>
          </a:p>
        </p:txBody>
      </p:sp>
      <p:sp>
        <p:nvSpPr>
          <p:cNvPr id="19"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accent1"/>
                </a:solidFill>
                <a:latin typeface="Helvetica" charset="0"/>
                <a:ea typeface="Helvetica" charset="0"/>
                <a:cs typeface="Helvetica" charset="0"/>
              </a:defRPr>
            </a:lvl1pPr>
          </a:lstStyle>
          <a:p>
            <a:fld id="{A02950E2-EECC-A046-AF88-EE1B7F0C4E6E}" type="slidenum">
              <a:rPr lang="en-US" smtClean="0"/>
              <a:pPr/>
              <a:t>‹#›</a:t>
            </a:fld>
            <a:endParaRPr lang="en-US" dirty="0"/>
          </a:p>
        </p:txBody>
      </p:sp>
      <p:sp>
        <p:nvSpPr>
          <p:cNvPr id="20"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accent1"/>
                </a:solidFill>
                <a:latin typeface="Helvetica" charset="0"/>
                <a:ea typeface="Helvetica" charset="0"/>
                <a:cs typeface="Helvetica" charset="0"/>
              </a:defRPr>
            </a:lvl1pPr>
          </a:lstStyle>
          <a:p>
            <a:r>
              <a:rPr lang="en-US"/>
              <a:t>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List">
    <p:spTree>
      <p:nvGrpSpPr>
        <p:cNvPr id="1" name=""/>
        <p:cNvGrpSpPr/>
        <p:nvPr/>
      </p:nvGrpSpPr>
      <p:grpSpPr>
        <a:xfrm>
          <a:off x="0" y="0"/>
          <a:ext cx="0" cy="0"/>
          <a:chOff x="0" y="0"/>
          <a:chExt cx="0" cy="0"/>
        </a:xfrm>
      </p:grpSpPr>
      <p:sp>
        <p:nvSpPr>
          <p:cNvPr id="7" name="Picture Placeholder 6"/>
          <p:cNvSpPr>
            <a:spLocks noGrp="1"/>
          </p:cNvSpPr>
          <p:nvPr>
            <p:ph type="pic" sz="quarter" idx="16"/>
          </p:nvPr>
        </p:nvSpPr>
        <p:spPr>
          <a:xfrm>
            <a:off x="6705600" y="0"/>
            <a:ext cx="5486400" cy="6224337"/>
          </a:xfrm>
          <a:prstGeom prst="rect">
            <a:avLst/>
          </a:prstGeom>
        </p:spPr>
        <p:txBody>
          <a:bodyPr/>
          <a:lstStyle/>
          <a:p>
            <a:r>
              <a:rPr lang="en-US"/>
              <a:t>Drag picture to placeholder or click icon to add</a:t>
            </a:r>
          </a:p>
        </p:txBody>
      </p:sp>
      <p:sp>
        <p:nvSpPr>
          <p:cNvPr id="8" name="Text Placeholder 2"/>
          <p:cNvSpPr>
            <a:spLocks noGrp="1"/>
          </p:cNvSpPr>
          <p:nvPr>
            <p:ph type="body" sz="quarter" idx="14" hasCustomPrompt="1"/>
          </p:nvPr>
        </p:nvSpPr>
        <p:spPr>
          <a:xfrm>
            <a:off x="885824" y="2377879"/>
            <a:ext cx="4184650" cy="1968444"/>
          </a:xfrm>
          <a:prstGeom prst="rect">
            <a:avLst/>
          </a:prstGeom>
        </p:spPr>
        <p:txBody>
          <a:bodyPr/>
          <a:lstStyle>
            <a:lvl1pPr marL="228600" indent="-228600">
              <a:lnSpc>
                <a:spcPct val="150000"/>
              </a:lnSpc>
              <a:buFont typeface="Arial" charset="0"/>
              <a:buChar char="•"/>
              <a:defRPr sz="1200" b="0" i="0">
                <a:solidFill>
                  <a:srgbClr val="FFFFFF"/>
                </a:solidFill>
                <a:latin typeface="Helvetica" charset="0"/>
                <a:ea typeface="Helvetica" charset="0"/>
                <a:cs typeface="Helvetica" charset="0"/>
              </a:defRPr>
            </a:lvl1pPr>
            <a:lvl2pPr marL="685800" indent="-228600">
              <a:lnSpc>
                <a:spcPct val="150000"/>
              </a:lnSpc>
              <a:buFont typeface="Arial" charset="0"/>
              <a:buChar char="•"/>
              <a:defRPr sz="1200" b="0" i="0">
                <a:solidFill>
                  <a:srgbClr val="FFFFFF"/>
                </a:solidFill>
                <a:latin typeface="Helvetica" charset="0"/>
                <a:ea typeface="Helvetica" charset="0"/>
                <a:cs typeface="Helvetica" charset="0"/>
              </a:defRPr>
            </a:lvl2pPr>
            <a:lvl3pPr marL="1143000" indent="-228600">
              <a:lnSpc>
                <a:spcPct val="150000"/>
              </a:lnSpc>
              <a:buFont typeface="Arial" charset="0"/>
              <a:buChar char="•"/>
              <a:defRPr sz="1200" b="0" i="0">
                <a:solidFill>
                  <a:srgbClr val="FFFFFF"/>
                </a:solidFill>
                <a:latin typeface="Helvetica" charset="0"/>
                <a:ea typeface="Helvetica" charset="0"/>
                <a:cs typeface="Helvetica" charset="0"/>
              </a:defRPr>
            </a:lvl3pPr>
            <a:lvl4pPr marL="1600200" indent="-228600">
              <a:lnSpc>
                <a:spcPct val="150000"/>
              </a:lnSpc>
              <a:buFont typeface="Arial" charset="0"/>
              <a:buChar char="•"/>
              <a:defRPr sz="1200" b="0" i="0">
                <a:solidFill>
                  <a:srgbClr val="FFFFFF"/>
                </a:solidFill>
                <a:latin typeface="Helvetica" charset="0"/>
                <a:ea typeface="Helvetica" charset="0"/>
                <a:cs typeface="Helvetica" charset="0"/>
              </a:defRPr>
            </a:lvl4pPr>
            <a:lvl5pPr marL="2057400" indent="-228600">
              <a:lnSpc>
                <a:spcPct val="150000"/>
              </a:lnSpc>
              <a:buFont typeface="Arial" charset="0"/>
              <a:buChar char="•"/>
              <a:defRPr sz="1200" b="0" i="0">
                <a:solidFill>
                  <a:srgbClr val="FFFFFF"/>
                </a:solidFill>
                <a:latin typeface="Helvetica" charset="0"/>
                <a:ea typeface="Helvetica" charset="0"/>
                <a:cs typeface="Helvetica" charset="0"/>
              </a:defRPr>
            </a:lvl5pPr>
          </a:lstStyle>
          <a:p>
            <a:pPr lvl="0"/>
            <a:r>
              <a:rPr lang="en-US" dirty="0"/>
              <a:t>Make a bulleted list really easy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6"/>
          <p:cNvSpPr>
            <a:spLocks noGrp="1"/>
          </p:cNvSpPr>
          <p:nvPr>
            <p:ph type="body" sz="quarter" idx="15" hasCustomPrompt="1"/>
          </p:nvPr>
        </p:nvSpPr>
        <p:spPr>
          <a:xfrm>
            <a:off x="885824" y="2113244"/>
            <a:ext cx="4643607" cy="242682"/>
          </a:xfrm>
          <a:prstGeom prst="rect">
            <a:avLst/>
          </a:prstGeom>
          <a:noFill/>
        </p:spPr>
        <p:txBody>
          <a:bodyPr anchor="ctr"/>
          <a:lstStyle>
            <a:lvl1pPr marL="0" indent="0">
              <a:lnSpc>
                <a:spcPct val="150000"/>
              </a:lnSpc>
              <a:buNone/>
              <a:defRPr lang="en-US" sz="1200" b="0" i="0" spc="0" smtClean="0">
                <a:ln>
                  <a:noFill/>
                </a:ln>
                <a:solidFill>
                  <a:srgbClr val="F9F7FF"/>
                </a:solidFill>
                <a:effectLst/>
                <a:latin typeface="Helvetica" charset="0"/>
                <a:ea typeface="Helvetica" charset="0"/>
                <a:cs typeface="Helvetica" charset="0"/>
              </a:defRPr>
            </a:lvl1pPr>
          </a:lstStyle>
          <a:p>
            <a:pPr lvl="0"/>
            <a:r>
              <a:rPr lang="en-US" dirty="0"/>
              <a:t>CONTENT HEADLINE </a:t>
            </a:r>
          </a:p>
        </p:txBody>
      </p:sp>
      <p:sp>
        <p:nvSpPr>
          <p:cNvPr id="16"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accent1"/>
                </a:solidFill>
                <a:latin typeface="Helvetica" charset="0"/>
                <a:ea typeface="Helvetica" charset="0"/>
                <a:cs typeface="Helvetica" charset="0"/>
              </a:defRPr>
            </a:lvl1pPr>
          </a:lstStyle>
          <a:p>
            <a:fld id="{E431B40A-05CD-8944-AFA0-A501874848CF}" type="datetime1">
              <a:rPr lang="en-US" smtClean="0"/>
              <a:t>9/25/2020</a:t>
            </a:fld>
            <a:endParaRPr lang="en-US" dirty="0"/>
          </a:p>
        </p:txBody>
      </p:sp>
      <p:sp>
        <p:nvSpPr>
          <p:cNvPr id="17"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accent1"/>
                </a:solidFill>
                <a:latin typeface="Helvetica" charset="0"/>
                <a:ea typeface="Helvetica" charset="0"/>
                <a:cs typeface="Helvetica" charset="0"/>
              </a:defRPr>
            </a:lvl1pPr>
          </a:lstStyle>
          <a:p>
            <a:fld id="{A7D4FD83-4E95-7C4B-91FC-F35A358A9A5B}" type="slidenum">
              <a:rPr lang="en-US" smtClean="0"/>
              <a:pPr/>
              <a:t>‹#›</a:t>
            </a:fld>
            <a:endParaRPr lang="en-US" dirty="0"/>
          </a:p>
        </p:txBody>
      </p:sp>
      <p:sp>
        <p:nvSpPr>
          <p:cNvPr id="18"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accent1"/>
                </a:solidFill>
                <a:latin typeface="Helvetica" charset="0"/>
                <a:ea typeface="Helvetica" charset="0"/>
                <a:cs typeface="Helvetica" charset="0"/>
              </a:defRPr>
            </a:lvl1pPr>
          </a:lstStyle>
          <a:p>
            <a:r>
              <a:rPr lang="en-US" dirty="0"/>
              <a:t>Page Title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3"/>
          <p:cNvSpPr>
            <a:spLocks noGrp="1"/>
          </p:cNvSpPr>
          <p:nvPr>
            <p:ph type="body" sz="quarter" idx="10"/>
          </p:nvPr>
        </p:nvSpPr>
        <p:spPr>
          <a:xfrm>
            <a:off x="749300" y="2705100"/>
            <a:ext cx="5029200" cy="2971800"/>
          </a:xfrm>
          <a:prstGeom prst="rect">
            <a:avLst/>
          </a:prstGeom>
        </p:spPr>
        <p:txBody>
          <a:bodyPr/>
          <a:lstStyle>
            <a:lvl1pPr>
              <a:defRPr sz="2000">
                <a:solidFill>
                  <a:srgbClr val="FFFFFF"/>
                </a:solidFill>
                <a:latin typeface="Helvetica" charset="0"/>
                <a:ea typeface="Helvetica" charset="0"/>
                <a:cs typeface="Helvetica" charset="0"/>
              </a:defRPr>
            </a:lvl1pPr>
            <a:lvl2pPr>
              <a:defRPr sz="1800">
                <a:solidFill>
                  <a:srgbClr val="FFFFFF"/>
                </a:solidFill>
                <a:latin typeface="Helvetica" charset="0"/>
                <a:ea typeface="Helvetica" charset="0"/>
                <a:cs typeface="Helvetica" charset="0"/>
              </a:defRPr>
            </a:lvl2pPr>
            <a:lvl3pPr>
              <a:defRPr sz="1600">
                <a:solidFill>
                  <a:srgbClr val="FFFFFF"/>
                </a:solidFill>
                <a:latin typeface="Helvetica" charset="0"/>
                <a:ea typeface="Helvetica" charset="0"/>
                <a:cs typeface="Helvetica" charset="0"/>
              </a:defRPr>
            </a:lvl3pPr>
            <a:lvl4pPr>
              <a:defRPr sz="1400">
                <a:solidFill>
                  <a:srgbClr val="FFFFFF"/>
                </a:solidFill>
                <a:latin typeface="Helvetica" charset="0"/>
                <a:ea typeface="Helvetica" charset="0"/>
                <a:cs typeface="Helvetica" charset="0"/>
              </a:defRPr>
            </a:lvl4pPr>
            <a:lvl5pPr>
              <a:defRPr sz="1400">
                <a:solidFill>
                  <a:srgbClr val="FFFFFF"/>
                </a:solidFill>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p:nvPr>
        </p:nvSpPr>
        <p:spPr>
          <a:xfrm>
            <a:off x="6362700" y="2705100"/>
            <a:ext cx="5029200" cy="2971800"/>
          </a:xfrm>
          <a:prstGeom prst="rect">
            <a:avLst/>
          </a:prstGeom>
        </p:spPr>
        <p:txBody>
          <a:bodyPr/>
          <a:lstStyle>
            <a:lvl1pPr>
              <a:defRPr sz="2000">
                <a:solidFill>
                  <a:srgbClr val="FFFFFF"/>
                </a:solidFill>
                <a:latin typeface="Helvetica" charset="0"/>
                <a:ea typeface="Helvetica" charset="0"/>
                <a:cs typeface="Helvetica" charset="0"/>
              </a:defRPr>
            </a:lvl1pPr>
            <a:lvl2pPr>
              <a:defRPr sz="1800">
                <a:solidFill>
                  <a:srgbClr val="FFFFFF"/>
                </a:solidFill>
                <a:latin typeface="Helvetica" charset="0"/>
                <a:ea typeface="Helvetica" charset="0"/>
                <a:cs typeface="Helvetica" charset="0"/>
              </a:defRPr>
            </a:lvl2pPr>
            <a:lvl3pPr>
              <a:defRPr sz="1600">
                <a:solidFill>
                  <a:srgbClr val="FFFFFF"/>
                </a:solidFill>
                <a:latin typeface="Helvetica" charset="0"/>
                <a:ea typeface="Helvetica" charset="0"/>
                <a:cs typeface="Helvetica" charset="0"/>
              </a:defRPr>
            </a:lvl3pPr>
            <a:lvl4pPr>
              <a:defRPr sz="1400">
                <a:solidFill>
                  <a:srgbClr val="FFFFFF"/>
                </a:solidFill>
                <a:latin typeface="Helvetica" charset="0"/>
                <a:ea typeface="Helvetica" charset="0"/>
                <a:cs typeface="Helvetica" charset="0"/>
              </a:defRPr>
            </a:lvl4pPr>
            <a:lvl5pPr>
              <a:defRPr sz="1400">
                <a:solidFill>
                  <a:srgbClr val="FFFFFF"/>
                </a:solidFill>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9"/>
          <p:cNvSpPr>
            <a:spLocks noGrp="1"/>
          </p:cNvSpPr>
          <p:nvPr>
            <p:ph type="title"/>
          </p:nvPr>
        </p:nvSpPr>
        <p:spPr>
          <a:xfrm>
            <a:off x="749300" y="1600200"/>
            <a:ext cx="10515600" cy="890588"/>
          </a:xfrm>
          <a:prstGeom prst="rect">
            <a:avLst/>
          </a:prstGeom>
        </p:spPr>
        <p:txBody>
          <a:bodyPr/>
          <a:lstStyle>
            <a:lvl1pPr>
              <a:defRPr sz="3200">
                <a:solidFill>
                  <a:srgbClr val="FFFFFF"/>
                </a:solidFill>
                <a:latin typeface="Helvetica" charset="0"/>
                <a:ea typeface="Helvetica" charset="0"/>
                <a:cs typeface="Helvetica" charset="0"/>
              </a:defRPr>
            </a:lvl1pPr>
          </a:lstStyle>
          <a:p>
            <a:r>
              <a:rPr lang="en-US" dirty="0"/>
              <a:t>Click to edit Master title style</a:t>
            </a:r>
          </a:p>
        </p:txBody>
      </p:sp>
    </p:spTree>
    <p:extLst>
      <p:ext uri="{BB962C8B-B14F-4D97-AF65-F5344CB8AC3E}">
        <p14:creationId xmlns:p14="http://schemas.microsoft.com/office/powerpoint/2010/main" val="2063687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5" name="Picture Placeholder 24"/>
          <p:cNvSpPr>
            <a:spLocks noGrp="1"/>
          </p:cNvSpPr>
          <p:nvPr>
            <p:ph type="pic" sz="quarter" idx="13"/>
          </p:nvPr>
        </p:nvSpPr>
        <p:spPr>
          <a:xfrm>
            <a:off x="4419601" y="0"/>
            <a:ext cx="7772400" cy="6229350"/>
          </a:xfrm>
          <a:custGeom>
            <a:avLst/>
            <a:gdLst>
              <a:gd name="connsiteX0" fmla="*/ 0 w 8734425"/>
              <a:gd name="connsiteY0" fmla="*/ 0 h 6229350"/>
              <a:gd name="connsiteX1" fmla="*/ 8734425 w 8734425"/>
              <a:gd name="connsiteY1" fmla="*/ 0 h 6229350"/>
              <a:gd name="connsiteX2" fmla="*/ 8734425 w 8734425"/>
              <a:gd name="connsiteY2" fmla="*/ 6229350 h 6229350"/>
              <a:gd name="connsiteX3" fmla="*/ 0 w 8734425"/>
              <a:gd name="connsiteY3" fmla="*/ 6229350 h 6229350"/>
              <a:gd name="connsiteX4" fmla="*/ 0 w 8734425"/>
              <a:gd name="connsiteY4" fmla="*/ 5200650 h 6229350"/>
              <a:gd name="connsiteX5" fmla="*/ 2514601 w 8734425"/>
              <a:gd name="connsiteY5" fmla="*/ 5200650 h 6229350"/>
              <a:gd name="connsiteX6" fmla="*/ 2514601 w 8734425"/>
              <a:gd name="connsiteY6" fmla="*/ 1028700 h 6229350"/>
              <a:gd name="connsiteX7" fmla="*/ 0 w 8734425"/>
              <a:gd name="connsiteY7" fmla="*/ 1028700 h 62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4425" h="6229350">
                <a:moveTo>
                  <a:pt x="0" y="0"/>
                </a:moveTo>
                <a:lnTo>
                  <a:pt x="8734425" y="0"/>
                </a:lnTo>
                <a:lnTo>
                  <a:pt x="8734425" y="6229350"/>
                </a:lnTo>
                <a:lnTo>
                  <a:pt x="0" y="6229350"/>
                </a:lnTo>
                <a:lnTo>
                  <a:pt x="0" y="5200650"/>
                </a:lnTo>
                <a:lnTo>
                  <a:pt x="2514601" y="5200650"/>
                </a:lnTo>
                <a:lnTo>
                  <a:pt x="2514601" y="1028700"/>
                </a:lnTo>
                <a:lnTo>
                  <a:pt x="0" y="1028700"/>
                </a:lnTo>
                <a:close/>
              </a:path>
            </a:pathLst>
          </a:custGeom>
        </p:spPr>
        <p:txBody>
          <a:bodyPr wrap="square">
            <a:noAutofit/>
          </a:bodyPr>
          <a:lstStyle/>
          <a:p>
            <a:r>
              <a:rPr lang="en-US"/>
              <a:t>Drag picture to placeholder or click icon to add</a:t>
            </a:r>
            <a:endParaRPr lang="en-US" dirty="0"/>
          </a:p>
        </p:txBody>
      </p:sp>
      <p:sp>
        <p:nvSpPr>
          <p:cNvPr id="27" name="Text Placeholder 26"/>
          <p:cNvSpPr>
            <a:spLocks noGrp="1"/>
          </p:cNvSpPr>
          <p:nvPr>
            <p:ph type="body" sz="quarter" idx="14" hasCustomPrompt="1"/>
          </p:nvPr>
        </p:nvSpPr>
        <p:spPr>
          <a:xfrm>
            <a:off x="885824" y="2514599"/>
            <a:ext cx="4543426" cy="685801"/>
          </a:xfrm>
          <a:prstGeom prst="rect">
            <a:avLst/>
          </a:prstGeom>
          <a:noFill/>
        </p:spPr>
        <p:txBody>
          <a:bodyPr/>
          <a:lstStyle>
            <a:lvl1pPr marL="0" indent="0">
              <a:buNone/>
              <a:defRPr sz="2000" b="1" i="0" spc="300" baseline="0">
                <a:ln>
                  <a:noFill/>
                </a:ln>
                <a:solidFill>
                  <a:schemeClr val="accent1"/>
                </a:solidFill>
                <a:latin typeface="Helvetica" charset="0"/>
                <a:ea typeface="Helvetica" charset="0"/>
                <a:cs typeface="Helvetica" charset="0"/>
              </a:defRPr>
            </a:lvl1pPr>
          </a:lstStyle>
          <a:p>
            <a:pPr lvl="0"/>
            <a:r>
              <a:rPr lang="en-US" dirty="0"/>
              <a:t>TITLE OF PRESENTATION</a:t>
            </a:r>
          </a:p>
          <a:p>
            <a:pPr lvl="0"/>
            <a:r>
              <a:rPr lang="en-US" dirty="0"/>
              <a:t>AND WHAT THIS IS ABOUT</a:t>
            </a:r>
          </a:p>
        </p:txBody>
      </p:sp>
      <p:sp>
        <p:nvSpPr>
          <p:cNvPr id="30" name="Text Placeholder 26"/>
          <p:cNvSpPr>
            <a:spLocks noGrp="1"/>
          </p:cNvSpPr>
          <p:nvPr>
            <p:ph type="body" sz="quarter" idx="15" hasCustomPrompt="1"/>
          </p:nvPr>
        </p:nvSpPr>
        <p:spPr>
          <a:xfrm>
            <a:off x="885824" y="3327400"/>
            <a:ext cx="4271963" cy="957263"/>
          </a:xfrm>
          <a:prstGeom prst="rect">
            <a:avLst/>
          </a:prstGeom>
          <a:noFill/>
        </p:spPr>
        <p:txBody>
          <a:bodyPr/>
          <a:lstStyle>
            <a:lvl1pPr marL="0" indent="0">
              <a:buNone/>
              <a:defRPr sz="1400" b="0" i="0" spc="300" baseline="0">
                <a:ln>
                  <a:noFill/>
                </a:ln>
                <a:solidFill>
                  <a:schemeClr val="accent1"/>
                </a:solidFill>
                <a:latin typeface="Helvetica" charset="0"/>
                <a:ea typeface="Helvetica" charset="0"/>
                <a:cs typeface="Helvetica" charset="0"/>
              </a:defRPr>
            </a:lvl1pPr>
          </a:lstStyle>
          <a:p>
            <a:pPr lvl="0"/>
            <a:r>
              <a:rPr lang="en-US" dirty="0"/>
              <a:t>WITH A SMALL SUB-HEAD</a:t>
            </a:r>
          </a:p>
        </p:txBody>
      </p:sp>
      <p:sp>
        <p:nvSpPr>
          <p:cNvPr id="18"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bg2"/>
                </a:solidFill>
                <a:latin typeface="Helvetica" charset="0"/>
                <a:ea typeface="Helvetica" charset="0"/>
                <a:cs typeface="Helvetica" charset="0"/>
              </a:defRPr>
            </a:lvl1pPr>
          </a:lstStyle>
          <a:p>
            <a:fld id="{ECF06203-5F8C-2541-AE27-92EEE0F4EC3D}" type="datetime1">
              <a:rPr lang="en-US" smtClean="0"/>
              <a:t>9/25/2020</a:t>
            </a:fld>
            <a:endParaRPr lang="en-US" dirty="0"/>
          </a:p>
        </p:txBody>
      </p:sp>
      <p:sp>
        <p:nvSpPr>
          <p:cNvPr id="19"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bg2"/>
                </a:solidFill>
                <a:latin typeface="Helvetica" charset="0"/>
                <a:ea typeface="Helvetica" charset="0"/>
                <a:cs typeface="Helvetica" charset="0"/>
              </a:defRPr>
            </a:lvl1pPr>
          </a:lstStyle>
          <a:p>
            <a:fld id="{F0C85BA6-357D-0B42-BE4F-E601DD070715}" type="slidenum">
              <a:rPr lang="en-US" smtClean="0"/>
              <a:pPr/>
              <a:t>‹#›</a:t>
            </a:fld>
            <a:endParaRPr lang="en-US" dirty="0"/>
          </a:p>
        </p:txBody>
      </p:sp>
      <p:sp>
        <p:nvSpPr>
          <p:cNvPr id="20"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bg2"/>
                </a:solidFill>
                <a:latin typeface="Helvetica" charset="0"/>
                <a:ea typeface="Helvetica" charset="0"/>
                <a:cs typeface="Helvetica" charset="0"/>
              </a:defRPr>
            </a:lvl1pPr>
          </a:lstStyle>
          <a:p>
            <a:r>
              <a:rPr lang="en-US" dirty="0"/>
              <a:t>Page Title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ext Placeholder 3"/>
          <p:cNvSpPr>
            <a:spLocks noGrp="1"/>
          </p:cNvSpPr>
          <p:nvPr>
            <p:ph type="body" sz="quarter" idx="10"/>
          </p:nvPr>
        </p:nvSpPr>
        <p:spPr>
          <a:xfrm>
            <a:off x="749300" y="2705100"/>
            <a:ext cx="5029200" cy="2971800"/>
          </a:xfrm>
          <a:prstGeom prst="rect">
            <a:avLst/>
          </a:prstGeom>
        </p:spPr>
        <p:txBody>
          <a:bodyPr/>
          <a:lstStyle>
            <a:lvl1pPr>
              <a:defRPr sz="2000">
                <a:solidFill>
                  <a:srgbClr val="FFFFFF"/>
                </a:solidFill>
                <a:latin typeface="Helvetica" charset="0"/>
                <a:ea typeface="Helvetica" charset="0"/>
                <a:cs typeface="Helvetica" charset="0"/>
              </a:defRPr>
            </a:lvl1pPr>
            <a:lvl2pPr>
              <a:defRPr sz="1800">
                <a:solidFill>
                  <a:srgbClr val="FFFFFF"/>
                </a:solidFill>
                <a:latin typeface="Helvetica" charset="0"/>
                <a:ea typeface="Helvetica" charset="0"/>
                <a:cs typeface="Helvetica" charset="0"/>
              </a:defRPr>
            </a:lvl2pPr>
            <a:lvl3pPr>
              <a:defRPr sz="1600">
                <a:solidFill>
                  <a:srgbClr val="FFFFFF"/>
                </a:solidFill>
                <a:latin typeface="Helvetica" charset="0"/>
                <a:ea typeface="Helvetica" charset="0"/>
                <a:cs typeface="Helvetica" charset="0"/>
              </a:defRPr>
            </a:lvl3pPr>
            <a:lvl4pPr>
              <a:defRPr sz="1400">
                <a:solidFill>
                  <a:srgbClr val="FFFFFF"/>
                </a:solidFill>
                <a:latin typeface="Helvetica" charset="0"/>
                <a:ea typeface="Helvetica" charset="0"/>
                <a:cs typeface="Helvetica" charset="0"/>
              </a:defRPr>
            </a:lvl4pPr>
            <a:lvl5pPr>
              <a:defRPr sz="1400">
                <a:solidFill>
                  <a:srgbClr val="FFFFFF"/>
                </a:solidFill>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9"/>
          <p:cNvSpPr>
            <a:spLocks noGrp="1"/>
          </p:cNvSpPr>
          <p:nvPr>
            <p:ph type="title"/>
          </p:nvPr>
        </p:nvSpPr>
        <p:spPr>
          <a:xfrm>
            <a:off x="749300" y="1600200"/>
            <a:ext cx="10515600" cy="890588"/>
          </a:xfrm>
          <a:prstGeom prst="rect">
            <a:avLst/>
          </a:prstGeom>
        </p:spPr>
        <p:txBody>
          <a:bodyPr/>
          <a:lstStyle>
            <a:lvl1pPr>
              <a:defRPr sz="3200">
                <a:solidFill>
                  <a:srgbClr val="FFFFFF"/>
                </a:solidFill>
                <a:latin typeface="Helvetica" charset="0"/>
                <a:ea typeface="Helvetica" charset="0"/>
                <a:cs typeface="Helvetica" charset="0"/>
              </a:defRPr>
            </a:lvl1pPr>
          </a:lstStyle>
          <a:p>
            <a:r>
              <a:rPr lang="en-US" dirty="0"/>
              <a:t>Click to edit Master title style</a:t>
            </a:r>
          </a:p>
        </p:txBody>
      </p:sp>
      <p:sp>
        <p:nvSpPr>
          <p:cNvPr id="5" name="Content Placeholder 5"/>
          <p:cNvSpPr>
            <a:spLocks noGrp="1"/>
          </p:cNvSpPr>
          <p:nvPr>
            <p:ph sz="quarter" idx="11"/>
          </p:nvPr>
        </p:nvSpPr>
        <p:spPr>
          <a:xfrm>
            <a:off x="6235700" y="2705100"/>
            <a:ext cx="5029200" cy="2971800"/>
          </a:xfrm>
          <a:prstGeom prst="rect">
            <a:avLst/>
          </a:prstGeom>
        </p:spPr>
        <p:txBody>
          <a:bodyPr/>
          <a:lstStyle>
            <a:lvl1pPr>
              <a:defRPr sz="2000">
                <a:latin typeface="Helvetica" charset="0"/>
                <a:ea typeface="Helvetica" charset="0"/>
                <a:cs typeface="Helvetica"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383228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Content Placeholder 5"/>
          <p:cNvSpPr>
            <a:spLocks noGrp="1"/>
          </p:cNvSpPr>
          <p:nvPr>
            <p:ph sz="quarter" idx="11"/>
          </p:nvPr>
        </p:nvSpPr>
        <p:spPr>
          <a:xfrm>
            <a:off x="6235700" y="1600200"/>
            <a:ext cx="5029200" cy="4076700"/>
          </a:xfrm>
          <a:prstGeom prst="rect">
            <a:avLst/>
          </a:prstGeom>
        </p:spPr>
        <p:txBody>
          <a:bodyPr/>
          <a:lstStyle>
            <a:lvl1pPr>
              <a:defRPr sz="2000">
                <a:latin typeface="Helvetica" charset="0"/>
                <a:ea typeface="Helvetica" charset="0"/>
                <a:cs typeface="Helvetica"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
        <p:nvSpPr>
          <p:cNvPr id="4" name="Content Placeholder 5"/>
          <p:cNvSpPr>
            <a:spLocks noGrp="1"/>
          </p:cNvSpPr>
          <p:nvPr>
            <p:ph sz="quarter" idx="12"/>
          </p:nvPr>
        </p:nvSpPr>
        <p:spPr>
          <a:xfrm>
            <a:off x="749300" y="1600200"/>
            <a:ext cx="5029200" cy="4076700"/>
          </a:xfrm>
          <a:prstGeom prst="rect">
            <a:avLst/>
          </a:prstGeom>
        </p:spPr>
        <p:txBody>
          <a:bodyPr/>
          <a:lstStyle>
            <a:lvl1pPr>
              <a:defRPr sz="2000">
                <a:latin typeface="Helvetica" charset="0"/>
                <a:ea typeface="Helvetica" charset="0"/>
                <a:cs typeface="Helvetica"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6104294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FRAM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9309962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flipH="1" flipV="1">
            <a:off x="2010729" y="1792820"/>
            <a:ext cx="538044" cy="373044"/>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flipH="1" flipV="1">
            <a:off x="3058012" y="5139998"/>
            <a:ext cx="530870" cy="466306"/>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flipH="1" flipV="1">
            <a:off x="2029749" y="5171326"/>
            <a:ext cx="466308" cy="337176"/>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flipH="1" flipV="1">
            <a:off x="6285962" y="5117522"/>
            <a:ext cx="444784" cy="444784"/>
          </a:xfrm>
          <a:prstGeom prst="rect">
            <a:avLst/>
          </a:prstGeom>
        </p:spPr>
      </p:pic>
      <p:pic>
        <p:nvPicPr>
          <p:cNvPr id="6" name="Picture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10800000" flipH="1" flipV="1">
            <a:off x="5315257" y="5049370"/>
            <a:ext cx="272610" cy="581088"/>
          </a:xfrm>
          <a:prstGeom prst="rect">
            <a:avLst/>
          </a:prstGeom>
        </p:spPr>
      </p:pic>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0800000" flipH="1" flipV="1">
            <a:off x="4079580" y="5147819"/>
            <a:ext cx="616958" cy="430436"/>
          </a:xfrm>
          <a:prstGeom prst="rect">
            <a:avLst/>
          </a:prstGeom>
        </p:spPr>
      </p:pic>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rot="10800000" flipH="1" flipV="1">
            <a:off x="7392075" y="5112584"/>
            <a:ext cx="416090" cy="495002"/>
          </a:xfrm>
          <a:prstGeom prst="rect">
            <a:avLst/>
          </a:prstGeom>
        </p:spPr>
      </p:pic>
      <p:pic>
        <p:nvPicPr>
          <p:cNvPr id="9" name="Picture 8"/>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rot="10800000" flipH="1" flipV="1">
            <a:off x="9539773" y="4042390"/>
            <a:ext cx="437612" cy="351524"/>
          </a:xfrm>
          <a:prstGeom prst="rect">
            <a:avLst/>
          </a:prstGeom>
        </p:spPr>
      </p:pic>
      <p:pic>
        <p:nvPicPr>
          <p:cNvPr id="10" name="Picture 9"/>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rot="10800000" flipH="1" flipV="1">
            <a:off x="8489647" y="4054514"/>
            <a:ext cx="322826" cy="315654"/>
          </a:xfrm>
          <a:prstGeom prst="rect">
            <a:avLst/>
          </a:prstGeom>
        </p:spPr>
      </p:pic>
      <p:pic>
        <p:nvPicPr>
          <p:cNvPr id="11" name="Picture 1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0800000" flipH="1" flipV="1">
            <a:off x="7447248" y="3984260"/>
            <a:ext cx="308480" cy="523698"/>
          </a:xfrm>
          <a:prstGeom prst="rect">
            <a:avLst/>
          </a:prstGeom>
        </p:spPr>
      </p:pic>
      <p:pic>
        <p:nvPicPr>
          <p:cNvPr id="12" name="Picture 1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0800000" flipH="1" flipV="1">
            <a:off x="6263962" y="4017464"/>
            <a:ext cx="516522" cy="380218"/>
          </a:xfrm>
          <a:prstGeom prst="rect">
            <a:avLst/>
          </a:prstGeom>
        </p:spPr>
      </p:pic>
      <p:pic>
        <p:nvPicPr>
          <p:cNvPr id="13" name="Picture 1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10800000" flipH="1" flipV="1">
            <a:off x="5094538" y="3954674"/>
            <a:ext cx="681524" cy="473480"/>
          </a:xfrm>
          <a:prstGeom prst="rect">
            <a:avLst/>
          </a:prstGeom>
        </p:spPr>
      </p:pic>
      <p:pic>
        <p:nvPicPr>
          <p:cNvPr id="14" name="Picture 1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10800000" flipH="1" flipV="1">
            <a:off x="4149365" y="3928776"/>
            <a:ext cx="437608" cy="566740"/>
          </a:xfrm>
          <a:prstGeom prst="rect">
            <a:avLst/>
          </a:prstGeom>
        </p:spPr>
      </p:pic>
      <p:pic>
        <p:nvPicPr>
          <p:cNvPr id="15" name="Picture 1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10800000" flipH="1" flipV="1">
            <a:off x="3035911" y="4088605"/>
            <a:ext cx="559564" cy="344348"/>
          </a:xfrm>
          <a:prstGeom prst="rect">
            <a:avLst/>
          </a:prstGeom>
        </p:spPr>
      </p:pic>
      <p:pic>
        <p:nvPicPr>
          <p:cNvPr id="16" name="Picture 15"/>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10800000" flipH="1" flipV="1">
            <a:off x="2098453" y="3981594"/>
            <a:ext cx="358698" cy="451958"/>
          </a:xfrm>
          <a:prstGeom prst="rect">
            <a:avLst/>
          </a:prstGeom>
        </p:spPr>
      </p:pic>
      <p:pic>
        <p:nvPicPr>
          <p:cNvPr id="17" name="Picture 16"/>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10800000" flipH="1" flipV="1">
            <a:off x="9473431" y="5067304"/>
            <a:ext cx="523698" cy="545220"/>
          </a:xfrm>
          <a:prstGeom prst="rect">
            <a:avLst/>
          </a:prstGeom>
        </p:spPr>
      </p:pic>
      <p:pic>
        <p:nvPicPr>
          <p:cNvPr id="18" name="Picture 1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rot="10800000" flipH="1" flipV="1">
            <a:off x="9606149" y="2838957"/>
            <a:ext cx="258262" cy="480654"/>
          </a:xfrm>
          <a:prstGeom prst="rect">
            <a:avLst/>
          </a:prstGeom>
        </p:spPr>
      </p:pic>
      <p:pic>
        <p:nvPicPr>
          <p:cNvPr id="19" name="Picture 18"/>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rot="10800000" flipH="1" flipV="1">
            <a:off x="8439231" y="2828880"/>
            <a:ext cx="451958" cy="451958"/>
          </a:xfrm>
          <a:prstGeom prst="rect">
            <a:avLst/>
          </a:prstGeom>
        </p:spPr>
      </p:pic>
      <p:pic>
        <p:nvPicPr>
          <p:cNvPr id="20" name="Picture 19"/>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rot="10800000" flipH="1" flipV="1">
            <a:off x="7400374" y="2914283"/>
            <a:ext cx="401742" cy="330002"/>
          </a:xfrm>
          <a:prstGeom prst="rect">
            <a:avLst/>
          </a:prstGeom>
        </p:spPr>
      </p:pic>
      <p:pic>
        <p:nvPicPr>
          <p:cNvPr id="21" name="Picture 20"/>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rot="10800000" flipH="1" flipV="1">
            <a:off x="6327587" y="2919298"/>
            <a:ext cx="416088" cy="337176"/>
          </a:xfrm>
          <a:prstGeom prst="rect">
            <a:avLst/>
          </a:prstGeom>
        </p:spPr>
      </p:pic>
      <p:pic>
        <p:nvPicPr>
          <p:cNvPr id="22" name="Picture 21"/>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rot="10800000" flipH="1" flipV="1">
            <a:off x="5185820" y="2794187"/>
            <a:ext cx="530872" cy="530872"/>
          </a:xfrm>
          <a:prstGeom prst="rect">
            <a:avLst/>
          </a:prstGeom>
        </p:spPr>
      </p:pic>
      <p:pic>
        <p:nvPicPr>
          <p:cNvPr id="23" name="Picture 22"/>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rot="10800000" flipH="1" flipV="1">
            <a:off x="4149631" y="2836755"/>
            <a:ext cx="444784" cy="451958"/>
          </a:xfrm>
          <a:prstGeom prst="rect">
            <a:avLst/>
          </a:prstGeom>
        </p:spPr>
      </p:pic>
      <p:pic>
        <p:nvPicPr>
          <p:cNvPr id="24" name="Picture 23"/>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rot="10800000" flipH="1" flipV="1">
            <a:off x="3126968" y="2851579"/>
            <a:ext cx="416088" cy="416088"/>
          </a:xfrm>
          <a:prstGeom prst="rect">
            <a:avLst/>
          </a:prstGeom>
        </p:spPr>
      </p:pic>
      <p:pic>
        <p:nvPicPr>
          <p:cNvPr id="25" name="Picture 24"/>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rot="10800000" flipH="1" flipV="1">
            <a:off x="2134324" y="2801361"/>
            <a:ext cx="286958" cy="516524"/>
          </a:xfrm>
          <a:prstGeom prst="rect">
            <a:avLst/>
          </a:prstGeom>
        </p:spPr>
      </p:pic>
      <p:pic>
        <p:nvPicPr>
          <p:cNvPr id="26" name="Picture 25"/>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rot="10800000" flipH="1" flipV="1">
            <a:off x="8558638" y="5103174"/>
            <a:ext cx="279784" cy="473480"/>
          </a:xfrm>
          <a:prstGeom prst="rect">
            <a:avLst/>
          </a:prstGeom>
        </p:spPr>
      </p:pic>
      <p:pic>
        <p:nvPicPr>
          <p:cNvPr id="27" name="Picture 26"/>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rot="10800000" flipH="1" flipV="1">
            <a:off x="9527236" y="1747534"/>
            <a:ext cx="416088" cy="373044"/>
          </a:xfrm>
          <a:prstGeom prst="rect">
            <a:avLst/>
          </a:prstGeom>
        </p:spPr>
      </p:pic>
      <p:pic>
        <p:nvPicPr>
          <p:cNvPr id="28" name="Picture 27"/>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rot="10800000" flipH="1" flipV="1">
            <a:off x="8499113" y="1729468"/>
            <a:ext cx="337176" cy="423264"/>
          </a:xfrm>
          <a:prstGeom prst="rect">
            <a:avLst/>
          </a:prstGeom>
        </p:spPr>
      </p:pic>
      <p:pic>
        <p:nvPicPr>
          <p:cNvPr id="29" name="Picture 28"/>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rot="10800000" flipH="1" flipV="1">
            <a:off x="7363381" y="1696092"/>
            <a:ext cx="473478" cy="466306"/>
          </a:xfrm>
          <a:prstGeom prst="rect">
            <a:avLst/>
          </a:prstGeom>
        </p:spPr>
      </p:pic>
      <p:pic>
        <p:nvPicPr>
          <p:cNvPr id="30" name="Picture 29"/>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10800000" flipH="1" flipV="1">
            <a:off x="6417261" y="1677418"/>
            <a:ext cx="236740" cy="530872"/>
          </a:xfrm>
          <a:prstGeom prst="rect">
            <a:avLst/>
          </a:prstGeom>
          <a:noFill/>
        </p:spPr>
      </p:pic>
      <p:pic>
        <p:nvPicPr>
          <p:cNvPr id="31" name="Picture 30"/>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rot="10800000" flipH="1" flipV="1">
            <a:off x="5150791" y="1675819"/>
            <a:ext cx="581088" cy="487828"/>
          </a:xfrm>
          <a:prstGeom prst="rect">
            <a:avLst/>
          </a:prstGeom>
        </p:spPr>
      </p:pic>
      <p:pic>
        <p:nvPicPr>
          <p:cNvPr id="32" name="Picture 31"/>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10800000" flipH="1" flipV="1">
            <a:off x="4198732" y="1710329"/>
            <a:ext cx="408916" cy="408916"/>
          </a:xfrm>
          <a:prstGeom prst="rect">
            <a:avLst/>
          </a:prstGeom>
        </p:spPr>
      </p:pic>
      <p:pic>
        <p:nvPicPr>
          <p:cNvPr id="33" name="Picture 32"/>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rot="10800000" flipH="1" flipV="1">
            <a:off x="3079038" y="1720640"/>
            <a:ext cx="466304" cy="40174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cons 2">
    <p:spTree>
      <p:nvGrpSpPr>
        <p:cNvPr id="1" name=""/>
        <p:cNvGrpSpPr/>
        <p:nvPr/>
      </p:nvGrpSpPr>
      <p:grpSpPr>
        <a:xfrm>
          <a:off x="0" y="0"/>
          <a:ext cx="0" cy="0"/>
          <a:chOff x="0" y="0"/>
          <a:chExt cx="0" cy="0"/>
        </a:xfrm>
      </p:grpSpPr>
      <p:pic>
        <p:nvPicPr>
          <p:cNvPr id="39" name="Picture 3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flipH="1" flipV="1">
            <a:off x="1844040" y="1493520"/>
            <a:ext cx="867527" cy="867527"/>
          </a:xfrm>
          <a:prstGeom prst="rect">
            <a:avLst/>
          </a:prstGeom>
        </p:spPr>
      </p:pic>
      <p:pic>
        <p:nvPicPr>
          <p:cNvPr id="40" name="Picture 3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flipH="1" flipV="1">
            <a:off x="2895600" y="4906151"/>
            <a:ext cx="867527" cy="867527"/>
          </a:xfrm>
          <a:prstGeom prst="rect">
            <a:avLst/>
          </a:prstGeom>
        </p:spPr>
      </p:pic>
      <p:pic>
        <p:nvPicPr>
          <p:cNvPr id="41" name="Picture 4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flipH="1" flipV="1">
            <a:off x="1844040" y="4906152"/>
            <a:ext cx="867527" cy="867527"/>
          </a:xfrm>
          <a:prstGeom prst="rect">
            <a:avLst/>
          </a:prstGeom>
        </p:spPr>
      </p:pic>
      <p:pic>
        <p:nvPicPr>
          <p:cNvPr id="42" name="Picture 4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flipH="1" flipV="1">
            <a:off x="6082941" y="4906151"/>
            <a:ext cx="867527" cy="867527"/>
          </a:xfrm>
          <a:prstGeom prst="rect">
            <a:avLst/>
          </a:prstGeom>
        </p:spPr>
      </p:pic>
      <p:pic>
        <p:nvPicPr>
          <p:cNvPr id="43" name="Picture 4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10800000" flipH="1" flipV="1">
            <a:off x="5017493" y="4915540"/>
            <a:ext cx="867527" cy="860298"/>
          </a:xfrm>
          <a:prstGeom prst="rect">
            <a:avLst/>
          </a:prstGeom>
        </p:spPr>
      </p:pic>
      <p:pic>
        <p:nvPicPr>
          <p:cNvPr id="44" name="Picture 4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0800000" flipH="1" flipV="1">
            <a:off x="3956547" y="4915540"/>
            <a:ext cx="867527" cy="860298"/>
          </a:xfrm>
          <a:prstGeom prst="rect">
            <a:avLst/>
          </a:prstGeom>
        </p:spPr>
      </p:pic>
      <p:pic>
        <p:nvPicPr>
          <p:cNvPr id="45" name="Picture 4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rot="10800000" flipH="1" flipV="1">
            <a:off x="7172962" y="4931292"/>
            <a:ext cx="867527" cy="860298"/>
          </a:xfrm>
          <a:prstGeom prst="rect">
            <a:avLst/>
          </a:prstGeom>
        </p:spPr>
      </p:pic>
      <p:pic>
        <p:nvPicPr>
          <p:cNvPr id="46" name="Picture 45"/>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rot="10800000" flipH="1" flipV="1">
            <a:off x="9331491" y="3765428"/>
            <a:ext cx="867527" cy="867527"/>
          </a:xfrm>
          <a:prstGeom prst="rect">
            <a:avLst/>
          </a:prstGeom>
        </p:spPr>
      </p:pic>
      <p:pic>
        <p:nvPicPr>
          <p:cNvPr id="47" name="Picture 4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rot="10800000" flipH="1" flipV="1">
            <a:off x="8231507" y="3773810"/>
            <a:ext cx="867527" cy="867527"/>
          </a:xfrm>
          <a:prstGeom prst="rect">
            <a:avLst/>
          </a:prstGeom>
        </p:spPr>
      </p:pic>
      <p:pic>
        <p:nvPicPr>
          <p:cNvPr id="48" name="Picture 47"/>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0800000" flipH="1" flipV="1">
            <a:off x="7172962" y="3782190"/>
            <a:ext cx="867527" cy="860298"/>
          </a:xfrm>
          <a:prstGeom prst="rect">
            <a:avLst/>
          </a:prstGeom>
        </p:spPr>
      </p:pic>
      <p:pic>
        <p:nvPicPr>
          <p:cNvPr id="49" name="Picture 48"/>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0800000" flipH="1" flipV="1">
            <a:off x="6082942" y="3773809"/>
            <a:ext cx="867527" cy="860298"/>
          </a:xfrm>
          <a:prstGeom prst="rect">
            <a:avLst/>
          </a:prstGeom>
        </p:spPr>
      </p:pic>
      <p:pic>
        <p:nvPicPr>
          <p:cNvPr id="50" name="Picture 4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10800000" flipH="1" flipV="1">
            <a:off x="5011187" y="3773810"/>
            <a:ext cx="860298" cy="867527"/>
          </a:xfrm>
          <a:prstGeom prst="rect">
            <a:avLst/>
          </a:prstGeom>
        </p:spPr>
      </p:pic>
      <p:pic>
        <p:nvPicPr>
          <p:cNvPr id="51" name="Picture 50"/>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10800000" flipH="1" flipV="1">
            <a:off x="3943338" y="3773810"/>
            <a:ext cx="867527" cy="867527"/>
          </a:xfrm>
          <a:prstGeom prst="rect">
            <a:avLst/>
          </a:prstGeom>
        </p:spPr>
      </p:pic>
      <p:pic>
        <p:nvPicPr>
          <p:cNvPr id="52" name="Picture 51"/>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10800000" flipH="1" flipV="1">
            <a:off x="2895599" y="3773810"/>
            <a:ext cx="860298" cy="867527"/>
          </a:xfrm>
          <a:prstGeom prst="rect">
            <a:avLst/>
          </a:prstGeom>
        </p:spPr>
      </p:pic>
      <p:pic>
        <p:nvPicPr>
          <p:cNvPr id="53" name="Picture 52"/>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10800000" flipH="1" flipV="1">
            <a:off x="1833499" y="3773810"/>
            <a:ext cx="867527" cy="867527"/>
          </a:xfrm>
          <a:prstGeom prst="rect">
            <a:avLst/>
          </a:prstGeom>
        </p:spPr>
      </p:pic>
      <p:pic>
        <p:nvPicPr>
          <p:cNvPr id="54" name="Picture 53"/>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10800000" flipH="1" flipV="1">
            <a:off x="9328430" y="4942915"/>
            <a:ext cx="860298" cy="867527"/>
          </a:xfrm>
          <a:prstGeom prst="rect">
            <a:avLst/>
          </a:prstGeom>
        </p:spPr>
      </p:pic>
      <p:pic>
        <p:nvPicPr>
          <p:cNvPr id="55" name="Picture 54"/>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rot="10800000" flipH="1" flipV="1">
            <a:off x="9301517" y="2625862"/>
            <a:ext cx="867527" cy="867527"/>
          </a:xfrm>
          <a:prstGeom prst="rect">
            <a:avLst/>
          </a:prstGeom>
        </p:spPr>
      </p:pic>
      <p:pic>
        <p:nvPicPr>
          <p:cNvPr id="56" name="Picture 55"/>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rot="10800000" flipH="1" flipV="1">
            <a:off x="8235061" y="2625862"/>
            <a:ext cx="860298" cy="867527"/>
          </a:xfrm>
          <a:prstGeom prst="rect">
            <a:avLst/>
          </a:prstGeom>
        </p:spPr>
      </p:pic>
      <p:pic>
        <p:nvPicPr>
          <p:cNvPr id="57" name="Picture 56"/>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rot="10800000" flipH="1" flipV="1">
            <a:off x="7166357" y="2625860"/>
            <a:ext cx="867527" cy="867527"/>
          </a:xfrm>
          <a:prstGeom prst="rect">
            <a:avLst/>
          </a:prstGeom>
        </p:spPr>
      </p:pic>
      <p:pic>
        <p:nvPicPr>
          <p:cNvPr id="58" name="Picture 57"/>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rot="10800000" flipH="1" flipV="1">
            <a:off x="6101868" y="2625862"/>
            <a:ext cx="867527" cy="867527"/>
          </a:xfrm>
          <a:prstGeom prst="rect">
            <a:avLst/>
          </a:prstGeom>
        </p:spPr>
      </p:pic>
      <p:pic>
        <p:nvPicPr>
          <p:cNvPr id="59" name="Picture 58"/>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rot="10800000" flipH="1" flipV="1">
            <a:off x="5011188" y="2625862"/>
            <a:ext cx="867527" cy="867527"/>
          </a:xfrm>
          <a:prstGeom prst="rect">
            <a:avLst/>
          </a:prstGeom>
        </p:spPr>
      </p:pic>
      <p:pic>
        <p:nvPicPr>
          <p:cNvPr id="60" name="Picture 59"/>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rot="10800000" flipH="1" flipV="1">
            <a:off x="3956547" y="2625862"/>
            <a:ext cx="867527" cy="867527"/>
          </a:xfrm>
          <a:prstGeom prst="rect">
            <a:avLst/>
          </a:prstGeom>
        </p:spPr>
      </p:pic>
      <p:pic>
        <p:nvPicPr>
          <p:cNvPr id="61" name="Picture 60"/>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rot="10800000" flipH="1" flipV="1">
            <a:off x="2895600" y="2625862"/>
            <a:ext cx="867527" cy="867527"/>
          </a:xfrm>
          <a:prstGeom prst="rect">
            <a:avLst/>
          </a:prstGeom>
        </p:spPr>
      </p:pic>
      <p:pic>
        <p:nvPicPr>
          <p:cNvPr id="62" name="Picture 61"/>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rot="10800000" flipH="1" flipV="1">
            <a:off x="1841881" y="2625862"/>
            <a:ext cx="860298" cy="867527"/>
          </a:xfrm>
          <a:prstGeom prst="rect">
            <a:avLst/>
          </a:prstGeom>
        </p:spPr>
      </p:pic>
      <p:pic>
        <p:nvPicPr>
          <p:cNvPr id="63" name="Picture 62"/>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rot="10800000" flipH="1" flipV="1">
            <a:off x="8262982" y="4931292"/>
            <a:ext cx="867527" cy="867527"/>
          </a:xfrm>
          <a:prstGeom prst="rect">
            <a:avLst/>
          </a:prstGeom>
        </p:spPr>
      </p:pic>
      <p:pic>
        <p:nvPicPr>
          <p:cNvPr id="64" name="Picture 63"/>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rot="10800000" flipH="1" flipV="1">
            <a:off x="9301517" y="1491361"/>
            <a:ext cx="867527" cy="860298"/>
          </a:xfrm>
          <a:prstGeom prst="rect">
            <a:avLst/>
          </a:prstGeom>
        </p:spPr>
      </p:pic>
      <p:pic>
        <p:nvPicPr>
          <p:cNvPr id="65" name="Picture 64"/>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rot="10800000" flipH="1" flipV="1">
            <a:off x="8235061" y="1493520"/>
            <a:ext cx="860298" cy="867527"/>
          </a:xfrm>
          <a:prstGeom prst="rect">
            <a:avLst/>
          </a:prstGeom>
        </p:spPr>
      </p:pic>
      <p:pic>
        <p:nvPicPr>
          <p:cNvPr id="66" name="Picture 65"/>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rot="10800000" flipH="1" flipV="1">
            <a:off x="7166357" y="1493520"/>
            <a:ext cx="867527" cy="867527"/>
          </a:xfrm>
          <a:prstGeom prst="rect">
            <a:avLst/>
          </a:prstGeom>
        </p:spPr>
      </p:pic>
      <p:pic>
        <p:nvPicPr>
          <p:cNvPr id="67" name="Picture 66"/>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10800000" flipH="1" flipV="1">
            <a:off x="6101868" y="1493520"/>
            <a:ext cx="867527" cy="867527"/>
          </a:xfrm>
          <a:prstGeom prst="rect">
            <a:avLst/>
          </a:prstGeom>
        </p:spPr>
      </p:pic>
      <p:pic>
        <p:nvPicPr>
          <p:cNvPr id="68" name="Picture 67"/>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rot="10800000" flipH="1" flipV="1">
            <a:off x="5011188" y="1493520"/>
            <a:ext cx="867527" cy="867527"/>
          </a:xfrm>
          <a:prstGeom prst="rect">
            <a:avLst/>
          </a:prstGeom>
        </p:spPr>
      </p:pic>
      <p:pic>
        <p:nvPicPr>
          <p:cNvPr id="69" name="Picture 68"/>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10800000" flipH="1" flipV="1">
            <a:off x="3946006" y="1491361"/>
            <a:ext cx="867527" cy="860298"/>
          </a:xfrm>
          <a:prstGeom prst="rect">
            <a:avLst/>
          </a:prstGeom>
        </p:spPr>
      </p:pic>
      <p:pic>
        <p:nvPicPr>
          <p:cNvPr id="70" name="Picture 69"/>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rot="10800000" flipH="1" flipV="1">
            <a:off x="2883282" y="1493520"/>
            <a:ext cx="867527" cy="867527"/>
          </a:xfrm>
          <a:prstGeom prst="rect">
            <a:avLst/>
          </a:prstGeom>
        </p:spPr>
      </p:pic>
    </p:spTree>
    <p:extLst>
      <p:ext uri="{BB962C8B-B14F-4D97-AF65-F5344CB8AC3E}">
        <p14:creationId xmlns:p14="http://schemas.microsoft.com/office/powerpoint/2010/main" val="3915177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cons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flipH="1" flipV="1">
            <a:off x="1785855" y="1462825"/>
            <a:ext cx="925712" cy="925712"/>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flipH="1" flipV="1">
            <a:off x="2883720" y="4876624"/>
            <a:ext cx="925712" cy="925712"/>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flipH="1" flipV="1">
            <a:off x="1816904" y="4877058"/>
            <a:ext cx="925712" cy="925712"/>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flipH="1" flipV="1">
            <a:off x="6053848" y="4876624"/>
            <a:ext cx="925712" cy="925712"/>
          </a:xfrm>
          <a:prstGeom prst="rect">
            <a:avLst/>
          </a:prstGeom>
        </p:spPr>
      </p:pic>
      <p:pic>
        <p:nvPicPr>
          <p:cNvPr id="6" name="Picture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10800000" flipH="1" flipV="1">
            <a:off x="5004245" y="4877058"/>
            <a:ext cx="925712" cy="925712"/>
          </a:xfrm>
          <a:prstGeom prst="rect">
            <a:avLst/>
          </a:prstGeom>
        </p:spPr>
      </p:pic>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0800000" flipH="1" flipV="1">
            <a:off x="3936416" y="4877058"/>
            <a:ext cx="925712" cy="925712"/>
          </a:xfrm>
          <a:prstGeom prst="rect">
            <a:avLst/>
          </a:prstGeom>
        </p:spPr>
      </p:pic>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rot="10800000" flipH="1" flipV="1">
            <a:off x="7151376" y="4931170"/>
            <a:ext cx="925712" cy="925712"/>
          </a:xfrm>
          <a:prstGeom prst="rect">
            <a:avLst/>
          </a:prstGeom>
        </p:spPr>
      </p:pic>
      <p:pic>
        <p:nvPicPr>
          <p:cNvPr id="9" name="Picture 8"/>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rot="10800000" flipH="1" flipV="1">
            <a:off x="9299566" y="3750887"/>
            <a:ext cx="925712" cy="925712"/>
          </a:xfrm>
          <a:prstGeom prst="rect">
            <a:avLst/>
          </a:prstGeom>
        </p:spPr>
      </p:pic>
      <p:pic>
        <p:nvPicPr>
          <p:cNvPr id="10" name="Picture 9"/>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rot="10800000" flipH="1" flipV="1">
            <a:off x="8218674" y="3747174"/>
            <a:ext cx="925712" cy="925712"/>
          </a:xfrm>
          <a:prstGeom prst="rect">
            <a:avLst/>
          </a:prstGeom>
        </p:spPr>
      </p:pic>
      <p:pic>
        <p:nvPicPr>
          <p:cNvPr id="11" name="Picture 1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0800000" flipH="1" flipV="1">
            <a:off x="7151376" y="3747173"/>
            <a:ext cx="925712" cy="925712"/>
          </a:xfrm>
          <a:prstGeom prst="rect">
            <a:avLst/>
          </a:prstGeom>
        </p:spPr>
      </p:pic>
      <p:pic>
        <p:nvPicPr>
          <p:cNvPr id="12" name="Picture 1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0800000" flipH="1" flipV="1">
            <a:off x="6071428" y="3736336"/>
            <a:ext cx="925712" cy="925712"/>
          </a:xfrm>
          <a:prstGeom prst="rect">
            <a:avLst/>
          </a:prstGeom>
        </p:spPr>
      </p:pic>
      <p:pic>
        <p:nvPicPr>
          <p:cNvPr id="13" name="Picture 1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10800000" flipH="1" flipV="1">
            <a:off x="5000235" y="3718796"/>
            <a:ext cx="925712" cy="925712"/>
          </a:xfrm>
          <a:prstGeom prst="rect">
            <a:avLst/>
          </a:prstGeom>
        </p:spPr>
      </p:pic>
      <p:pic>
        <p:nvPicPr>
          <p:cNvPr id="14" name="Picture 1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10800000" flipH="1" flipV="1">
            <a:off x="3927454" y="3736336"/>
            <a:ext cx="925712" cy="925712"/>
          </a:xfrm>
          <a:prstGeom prst="rect">
            <a:avLst/>
          </a:prstGeom>
        </p:spPr>
      </p:pic>
      <p:pic>
        <p:nvPicPr>
          <p:cNvPr id="15" name="Picture 1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10800000" flipH="1" flipV="1">
            <a:off x="2841740" y="3736336"/>
            <a:ext cx="933240" cy="925712"/>
          </a:xfrm>
          <a:prstGeom prst="rect">
            <a:avLst/>
          </a:prstGeom>
        </p:spPr>
      </p:pic>
      <p:pic>
        <p:nvPicPr>
          <p:cNvPr id="16" name="Picture 15"/>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10800000" flipH="1" flipV="1">
            <a:off x="1814947" y="3736336"/>
            <a:ext cx="925712" cy="925712"/>
          </a:xfrm>
          <a:prstGeom prst="rect">
            <a:avLst/>
          </a:prstGeom>
        </p:spPr>
      </p:pic>
      <p:pic>
        <p:nvPicPr>
          <p:cNvPr id="17" name="Picture 16"/>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10800000" flipH="1" flipV="1">
            <a:off x="9294996" y="4918601"/>
            <a:ext cx="933240" cy="925712"/>
          </a:xfrm>
          <a:prstGeom prst="rect">
            <a:avLst/>
          </a:prstGeom>
        </p:spPr>
      </p:pic>
      <p:pic>
        <p:nvPicPr>
          <p:cNvPr id="18" name="Picture 1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rot="10800000" flipH="1" flipV="1">
            <a:off x="9301433" y="2596767"/>
            <a:ext cx="925712" cy="925712"/>
          </a:xfrm>
          <a:prstGeom prst="rect">
            <a:avLst/>
          </a:prstGeom>
        </p:spPr>
      </p:pic>
      <p:pic>
        <p:nvPicPr>
          <p:cNvPr id="19" name="Picture 18"/>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rot="10800000" flipH="1" flipV="1">
            <a:off x="8219422" y="2604572"/>
            <a:ext cx="933240" cy="925712"/>
          </a:xfrm>
          <a:prstGeom prst="rect">
            <a:avLst/>
          </a:prstGeom>
        </p:spPr>
      </p:pic>
      <p:pic>
        <p:nvPicPr>
          <p:cNvPr id="21" name="Picture 20"/>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rot="10800000" flipH="1" flipV="1">
            <a:off x="6099199" y="2604572"/>
            <a:ext cx="925712" cy="925712"/>
          </a:xfrm>
          <a:prstGeom prst="rect">
            <a:avLst/>
          </a:prstGeom>
        </p:spPr>
      </p:pic>
      <p:pic>
        <p:nvPicPr>
          <p:cNvPr id="22" name="Picture 21"/>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rot="10800000" flipH="1" flipV="1">
            <a:off x="5004245" y="2607235"/>
            <a:ext cx="925712" cy="925712"/>
          </a:xfrm>
          <a:prstGeom prst="rect">
            <a:avLst/>
          </a:prstGeom>
        </p:spPr>
      </p:pic>
      <p:pic>
        <p:nvPicPr>
          <p:cNvPr id="23" name="Picture 22"/>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rot="10800000" flipH="1" flipV="1">
            <a:off x="3935714" y="2595614"/>
            <a:ext cx="925712" cy="925712"/>
          </a:xfrm>
          <a:prstGeom prst="rect">
            <a:avLst/>
          </a:prstGeom>
        </p:spPr>
      </p:pic>
      <p:pic>
        <p:nvPicPr>
          <p:cNvPr id="24" name="Picture 23"/>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rot="10800000" flipH="1" flipV="1">
            <a:off x="2854188" y="2604573"/>
            <a:ext cx="925712" cy="925712"/>
          </a:xfrm>
          <a:prstGeom prst="rect">
            <a:avLst/>
          </a:prstGeom>
        </p:spPr>
      </p:pic>
      <p:pic>
        <p:nvPicPr>
          <p:cNvPr id="25" name="Picture 24"/>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rot="10800000" flipH="1" flipV="1">
            <a:off x="1814947" y="2604572"/>
            <a:ext cx="925712" cy="925712"/>
          </a:xfrm>
          <a:prstGeom prst="rect">
            <a:avLst/>
          </a:prstGeom>
        </p:spPr>
      </p:pic>
      <p:pic>
        <p:nvPicPr>
          <p:cNvPr id="26" name="Picture 25"/>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rot="10800000" flipH="1" flipV="1">
            <a:off x="8219422" y="4931292"/>
            <a:ext cx="933240" cy="925712"/>
          </a:xfrm>
          <a:prstGeom prst="rect">
            <a:avLst/>
          </a:prstGeom>
        </p:spPr>
      </p:pic>
      <p:pic>
        <p:nvPicPr>
          <p:cNvPr id="27" name="Picture 26"/>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rot="10800000" flipH="1" flipV="1">
            <a:off x="9301517" y="1464284"/>
            <a:ext cx="925712" cy="925712"/>
          </a:xfrm>
          <a:prstGeom prst="rect">
            <a:avLst/>
          </a:prstGeom>
        </p:spPr>
      </p:pic>
      <p:pic>
        <p:nvPicPr>
          <p:cNvPr id="28" name="Picture 27"/>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rot="10800000" flipH="1" flipV="1">
            <a:off x="8222503" y="1464284"/>
            <a:ext cx="925712" cy="925712"/>
          </a:xfrm>
          <a:prstGeom prst="rect">
            <a:avLst/>
          </a:prstGeom>
        </p:spPr>
      </p:pic>
      <p:pic>
        <p:nvPicPr>
          <p:cNvPr id="29" name="Picture 28"/>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rot="10800000" flipH="1" flipV="1">
            <a:off x="7154754" y="1464284"/>
            <a:ext cx="925712" cy="925712"/>
          </a:xfrm>
          <a:prstGeom prst="rect">
            <a:avLst/>
          </a:prstGeom>
        </p:spPr>
      </p:pic>
      <p:pic>
        <p:nvPicPr>
          <p:cNvPr id="30" name="Picture 29"/>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rot="10800000" flipH="1" flipV="1">
            <a:off x="6084038" y="1464284"/>
            <a:ext cx="925712" cy="925712"/>
          </a:xfrm>
          <a:prstGeom prst="rect">
            <a:avLst/>
          </a:prstGeom>
        </p:spPr>
      </p:pic>
      <p:pic>
        <p:nvPicPr>
          <p:cNvPr id="31" name="Picture 30"/>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10800000" flipH="1" flipV="1">
            <a:off x="5000235" y="1464285"/>
            <a:ext cx="925712" cy="925712"/>
          </a:xfrm>
          <a:prstGeom prst="rect">
            <a:avLst/>
          </a:prstGeom>
        </p:spPr>
      </p:pic>
      <p:pic>
        <p:nvPicPr>
          <p:cNvPr id="32" name="Picture 31"/>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rot="10800000" flipH="1" flipV="1">
            <a:off x="3932881" y="1464427"/>
            <a:ext cx="925712" cy="925712"/>
          </a:xfrm>
          <a:prstGeom prst="rect">
            <a:avLst/>
          </a:prstGeom>
        </p:spPr>
      </p:pic>
      <p:pic>
        <p:nvPicPr>
          <p:cNvPr id="33" name="Picture 32"/>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10800000" flipH="1" flipV="1">
            <a:off x="2854189" y="1458654"/>
            <a:ext cx="925712" cy="925712"/>
          </a:xfrm>
          <a:prstGeom prst="rect">
            <a:avLst/>
          </a:prstGeom>
        </p:spPr>
      </p:pic>
      <p:pic>
        <p:nvPicPr>
          <p:cNvPr id="104" name="Picture 103"/>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rot="10800000" flipH="1" flipV="1">
            <a:off x="7151376" y="2604572"/>
            <a:ext cx="925712" cy="92571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agraph">
    <p:spTree>
      <p:nvGrpSpPr>
        <p:cNvPr id="1" name=""/>
        <p:cNvGrpSpPr/>
        <p:nvPr/>
      </p:nvGrpSpPr>
      <p:grpSpPr>
        <a:xfrm>
          <a:off x="0" y="0"/>
          <a:ext cx="0" cy="0"/>
          <a:chOff x="0" y="0"/>
          <a:chExt cx="0" cy="0"/>
        </a:xfrm>
      </p:grpSpPr>
      <p:sp>
        <p:nvSpPr>
          <p:cNvPr id="25" name="Picture Placeholder 24"/>
          <p:cNvSpPr>
            <a:spLocks noGrp="1"/>
          </p:cNvSpPr>
          <p:nvPr>
            <p:ph type="pic" sz="quarter" idx="13"/>
          </p:nvPr>
        </p:nvSpPr>
        <p:spPr>
          <a:xfrm>
            <a:off x="4419600" y="0"/>
            <a:ext cx="7772400" cy="6229350"/>
          </a:xfrm>
          <a:custGeom>
            <a:avLst/>
            <a:gdLst>
              <a:gd name="connsiteX0" fmla="*/ 0 w 8734425"/>
              <a:gd name="connsiteY0" fmla="*/ 0 h 6229350"/>
              <a:gd name="connsiteX1" fmla="*/ 8734425 w 8734425"/>
              <a:gd name="connsiteY1" fmla="*/ 0 h 6229350"/>
              <a:gd name="connsiteX2" fmla="*/ 8734425 w 8734425"/>
              <a:gd name="connsiteY2" fmla="*/ 6229350 h 6229350"/>
              <a:gd name="connsiteX3" fmla="*/ 0 w 8734425"/>
              <a:gd name="connsiteY3" fmla="*/ 6229350 h 6229350"/>
              <a:gd name="connsiteX4" fmla="*/ 0 w 8734425"/>
              <a:gd name="connsiteY4" fmla="*/ 5200650 h 6229350"/>
              <a:gd name="connsiteX5" fmla="*/ 2514601 w 8734425"/>
              <a:gd name="connsiteY5" fmla="*/ 5200650 h 6229350"/>
              <a:gd name="connsiteX6" fmla="*/ 2514601 w 8734425"/>
              <a:gd name="connsiteY6" fmla="*/ 1028700 h 6229350"/>
              <a:gd name="connsiteX7" fmla="*/ 0 w 8734425"/>
              <a:gd name="connsiteY7" fmla="*/ 1028700 h 62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4425" h="6229350">
                <a:moveTo>
                  <a:pt x="0" y="0"/>
                </a:moveTo>
                <a:lnTo>
                  <a:pt x="8734425" y="0"/>
                </a:lnTo>
                <a:lnTo>
                  <a:pt x="8734425" y="6229350"/>
                </a:lnTo>
                <a:lnTo>
                  <a:pt x="0" y="6229350"/>
                </a:lnTo>
                <a:lnTo>
                  <a:pt x="0" y="5200650"/>
                </a:lnTo>
                <a:lnTo>
                  <a:pt x="2514601" y="5200650"/>
                </a:lnTo>
                <a:lnTo>
                  <a:pt x="2514601" y="1028700"/>
                </a:lnTo>
                <a:lnTo>
                  <a:pt x="0" y="1028700"/>
                </a:lnTo>
                <a:close/>
              </a:path>
            </a:pathLst>
          </a:custGeom>
        </p:spPr>
        <p:txBody>
          <a:bodyPr wrap="square">
            <a:noAutofit/>
          </a:bodyPr>
          <a:lstStyle/>
          <a:p>
            <a:r>
              <a:rPr lang="en-US"/>
              <a:t>Drag picture to placeholder or click icon to add</a:t>
            </a:r>
            <a:endParaRPr lang="en-US" dirty="0"/>
          </a:p>
        </p:txBody>
      </p:sp>
      <p:sp>
        <p:nvSpPr>
          <p:cNvPr id="7" name="Text Placeholder 26"/>
          <p:cNvSpPr>
            <a:spLocks noGrp="1"/>
          </p:cNvSpPr>
          <p:nvPr>
            <p:ph type="body" sz="quarter" idx="15" hasCustomPrompt="1"/>
          </p:nvPr>
        </p:nvSpPr>
        <p:spPr>
          <a:xfrm>
            <a:off x="918097" y="1865817"/>
            <a:ext cx="4643607" cy="2497715"/>
          </a:xfrm>
          <a:prstGeom prst="rect">
            <a:avLst/>
          </a:prstGeom>
          <a:noFill/>
        </p:spPr>
        <p:txBody>
          <a:bodyPr anchor="ctr"/>
          <a:lstStyle>
            <a:lvl1pPr marL="0" indent="0">
              <a:lnSpc>
                <a:spcPct val="150000"/>
              </a:lnSpc>
              <a:buNone/>
              <a:defRPr lang="en-US" sz="1200" b="0" i="0" spc="0" smtClean="0">
                <a:ln>
                  <a:noFill/>
                </a:ln>
                <a:effectLst/>
                <a:latin typeface="Helvetica" charset="0"/>
                <a:ea typeface="Helvetica" charset="0"/>
                <a:cs typeface="Helvetica" charset="0"/>
              </a:defRPr>
            </a:lvl1pPr>
          </a:lstStyle>
          <a:p>
            <a:pPr lvl="0"/>
            <a:r>
              <a:rPr lang="en-US" dirty="0"/>
              <a:t>CONTENT HEADLINE </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Suspendisse</a:t>
            </a:r>
            <a:r>
              <a:rPr lang="en-US" dirty="0"/>
              <a:t> in </a:t>
            </a:r>
            <a:r>
              <a:rPr lang="en-US" dirty="0" err="1"/>
              <a:t>scelerisque</a:t>
            </a:r>
            <a:r>
              <a:rPr lang="en-US" dirty="0"/>
              <a:t> </a:t>
            </a:r>
            <a:r>
              <a:rPr lang="en-US" dirty="0" err="1"/>
              <a:t>nisl</a:t>
            </a:r>
            <a:r>
              <a:rPr lang="en-US" dirty="0"/>
              <a:t>. </a:t>
            </a:r>
            <a:r>
              <a:rPr lang="en-US" dirty="0" err="1"/>
              <a:t>Sed</a:t>
            </a:r>
            <a:r>
              <a:rPr lang="en-US" dirty="0"/>
              <a:t> </a:t>
            </a:r>
            <a:r>
              <a:rPr lang="en-US" dirty="0" err="1"/>
              <a:t>ullamcorper</a:t>
            </a:r>
            <a:r>
              <a:rPr lang="en-US" dirty="0"/>
              <a:t> </a:t>
            </a:r>
            <a:r>
              <a:rPr lang="en-US" dirty="0" err="1"/>
              <a:t>suscipit</a:t>
            </a:r>
            <a:r>
              <a:rPr lang="en-US" dirty="0"/>
              <a:t> </a:t>
            </a:r>
            <a:r>
              <a:rPr lang="en-US" dirty="0" err="1"/>
              <a:t>risus</a:t>
            </a:r>
            <a:r>
              <a:rPr lang="en-US" dirty="0"/>
              <a:t>, </a:t>
            </a:r>
            <a:r>
              <a:rPr lang="en-US" dirty="0" err="1"/>
              <a:t>nec</a:t>
            </a:r>
            <a:r>
              <a:rPr lang="en-US" dirty="0"/>
              <a:t> </a:t>
            </a:r>
            <a:r>
              <a:rPr lang="en-US" dirty="0" err="1"/>
              <a:t>tincidunt</a:t>
            </a:r>
            <a:r>
              <a:rPr lang="en-US" dirty="0"/>
              <a:t> </a:t>
            </a:r>
            <a:r>
              <a:rPr lang="en-US" dirty="0" err="1"/>
              <a:t>risus</a:t>
            </a:r>
            <a:r>
              <a:rPr lang="en-US" dirty="0"/>
              <a:t> </a:t>
            </a:r>
            <a:r>
              <a:rPr lang="en-US" dirty="0" err="1"/>
              <a:t>tristique</a:t>
            </a:r>
            <a:r>
              <a:rPr lang="en-US" dirty="0"/>
              <a:t> et. </a:t>
            </a:r>
            <a:r>
              <a:rPr lang="en-US" dirty="0" err="1"/>
              <a:t>Etiam</a:t>
            </a:r>
            <a:r>
              <a:rPr lang="en-US" dirty="0"/>
              <a:t> </a:t>
            </a:r>
            <a:r>
              <a:rPr lang="en-US" dirty="0" err="1"/>
              <a:t>dapibus</a:t>
            </a:r>
            <a:r>
              <a:rPr lang="en-US" dirty="0"/>
              <a:t> </a:t>
            </a:r>
            <a:r>
              <a:rPr lang="en-US" dirty="0" err="1"/>
              <a:t>diam</a:t>
            </a:r>
            <a:r>
              <a:rPr lang="en-US" dirty="0"/>
              <a:t> id </a:t>
            </a:r>
            <a:r>
              <a:rPr lang="en-US" dirty="0" err="1"/>
              <a:t>nisl</a:t>
            </a:r>
            <a:r>
              <a:rPr lang="en-US" dirty="0"/>
              <a:t> </a:t>
            </a:r>
            <a:r>
              <a:rPr lang="en-US" dirty="0" err="1"/>
              <a:t>accumsan</a:t>
            </a:r>
            <a:r>
              <a:rPr lang="en-US" dirty="0"/>
              <a:t>, </a:t>
            </a:r>
            <a:r>
              <a:rPr lang="en-US" dirty="0" err="1"/>
              <a:t>eu</a:t>
            </a:r>
            <a:r>
              <a:rPr lang="en-US" dirty="0"/>
              <a:t> </a:t>
            </a:r>
            <a:r>
              <a:rPr lang="en-US" dirty="0" err="1"/>
              <a:t>placerat</a:t>
            </a:r>
            <a:r>
              <a:rPr lang="en-US" dirty="0"/>
              <a:t> </a:t>
            </a:r>
            <a:r>
              <a:rPr lang="en-US" dirty="0" err="1"/>
              <a:t>sapien</a:t>
            </a:r>
            <a:r>
              <a:rPr lang="en-US" dirty="0"/>
              <a:t> tempus. Maecenas ligula ipsum, </a:t>
            </a:r>
            <a:r>
              <a:rPr lang="en-US" dirty="0" err="1"/>
              <a:t>finibus</a:t>
            </a:r>
            <a:r>
              <a:rPr lang="en-US" dirty="0"/>
              <a:t> </a:t>
            </a:r>
            <a:r>
              <a:rPr lang="en-US" dirty="0" err="1"/>
              <a:t>ut</a:t>
            </a:r>
            <a:r>
              <a:rPr lang="en-US" dirty="0"/>
              <a:t> semper at, </a:t>
            </a:r>
            <a:r>
              <a:rPr lang="en-US" dirty="0" err="1"/>
              <a:t>tristique</a:t>
            </a:r>
            <a:r>
              <a:rPr lang="en-US" dirty="0"/>
              <a:t> </a:t>
            </a:r>
            <a:r>
              <a:rPr lang="en-US" dirty="0" err="1"/>
              <a:t>sed</a:t>
            </a:r>
            <a:r>
              <a:rPr lang="en-US" dirty="0"/>
              <a:t> </a:t>
            </a:r>
            <a:r>
              <a:rPr lang="en-US" dirty="0" err="1"/>
              <a:t>leo</a:t>
            </a:r>
            <a:r>
              <a:rPr lang="en-US" dirty="0"/>
              <a:t>. </a:t>
            </a:r>
            <a:r>
              <a:rPr lang="en-US" dirty="0" err="1"/>
              <a:t>Pellentesque</a:t>
            </a:r>
            <a:r>
              <a:rPr lang="en-US" dirty="0"/>
              <a:t> </a:t>
            </a:r>
            <a:r>
              <a:rPr lang="en-US" dirty="0" err="1"/>
              <a:t>erat</a:t>
            </a:r>
            <a:r>
              <a:rPr lang="en-US" dirty="0"/>
              <a:t> </a:t>
            </a:r>
            <a:r>
              <a:rPr lang="en-US" dirty="0" err="1"/>
              <a:t>metus</a:t>
            </a:r>
            <a:r>
              <a:rPr lang="en-US" dirty="0"/>
              <a:t>, </a:t>
            </a:r>
            <a:r>
              <a:rPr lang="en-US" dirty="0" err="1"/>
              <a:t>egestas</a:t>
            </a:r>
            <a:r>
              <a:rPr lang="en-US" dirty="0"/>
              <a:t> </a:t>
            </a:r>
            <a:r>
              <a:rPr lang="en-US" dirty="0" err="1"/>
              <a:t>feugiat</a:t>
            </a:r>
            <a:r>
              <a:rPr lang="en-US" dirty="0"/>
              <a:t> </a:t>
            </a:r>
            <a:r>
              <a:rPr lang="en-US" dirty="0" err="1"/>
              <a:t>egestas</a:t>
            </a:r>
            <a:r>
              <a:rPr lang="en-US" dirty="0"/>
              <a:t> at, </a:t>
            </a:r>
            <a:r>
              <a:rPr lang="en-US" dirty="0" err="1"/>
              <a:t>sollicitudin</a:t>
            </a:r>
            <a:r>
              <a:rPr lang="en-US" dirty="0"/>
              <a:t> at </a:t>
            </a:r>
            <a:r>
              <a:rPr lang="en-US" dirty="0" err="1"/>
              <a:t>tortor</a:t>
            </a:r>
            <a:r>
              <a:rPr lang="en-US" dirty="0"/>
              <a:t>. Integer </a:t>
            </a:r>
            <a:r>
              <a:rPr lang="en-US" dirty="0" err="1"/>
              <a:t>orci</a:t>
            </a:r>
            <a:r>
              <a:rPr lang="en-US" dirty="0"/>
              <a:t> </a:t>
            </a:r>
            <a:r>
              <a:rPr lang="en-US" dirty="0" err="1"/>
              <a:t>tortor</a:t>
            </a:r>
            <a:r>
              <a:rPr lang="en-US" dirty="0"/>
              <a:t>, </a:t>
            </a:r>
            <a:r>
              <a:rPr lang="en-US" dirty="0" err="1"/>
              <a:t>sodales</a:t>
            </a:r>
            <a:r>
              <a:rPr lang="en-US" dirty="0"/>
              <a:t> sit </a:t>
            </a:r>
            <a:r>
              <a:rPr lang="en-US" dirty="0" err="1"/>
              <a:t>amet</a:t>
            </a:r>
            <a:r>
              <a:rPr lang="en-US" dirty="0"/>
              <a:t> </a:t>
            </a:r>
            <a:r>
              <a:rPr lang="en-US" dirty="0" err="1"/>
              <a:t>mauris</a:t>
            </a:r>
            <a:r>
              <a:rPr lang="en-US" dirty="0"/>
              <a:t> a, </a:t>
            </a:r>
            <a:r>
              <a:rPr lang="en-US" dirty="0" err="1"/>
              <a:t>bibendum</a:t>
            </a:r>
            <a:r>
              <a:rPr lang="en-US" dirty="0"/>
              <a:t> </a:t>
            </a:r>
            <a:r>
              <a:rPr lang="en-US" dirty="0" err="1"/>
              <a:t>aliquam</a:t>
            </a:r>
            <a:r>
              <a:rPr lang="en-US" dirty="0"/>
              <a:t> </a:t>
            </a:r>
            <a:r>
              <a:rPr lang="en-US" dirty="0" err="1"/>
              <a:t>turpis</a:t>
            </a:r>
            <a:r>
              <a:rPr lang="en-US" dirty="0"/>
              <a:t>.</a:t>
            </a:r>
          </a:p>
        </p:txBody>
      </p:sp>
      <p:sp>
        <p:nvSpPr>
          <p:cNvPr id="17"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bg2"/>
                </a:solidFill>
                <a:latin typeface="Helvetica" charset="0"/>
                <a:ea typeface="Helvetica" charset="0"/>
                <a:cs typeface="Helvetica" charset="0"/>
              </a:defRPr>
            </a:lvl1pPr>
          </a:lstStyle>
          <a:p>
            <a:fld id="{D8D975BA-D0DC-0D4A-B1B6-F616A2D4F06B}" type="datetime1">
              <a:rPr lang="en-US" smtClean="0"/>
              <a:t>9/25/2020</a:t>
            </a:fld>
            <a:endParaRPr lang="en-US" dirty="0"/>
          </a:p>
        </p:txBody>
      </p:sp>
      <p:sp>
        <p:nvSpPr>
          <p:cNvPr id="18"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bg2"/>
                </a:solidFill>
                <a:latin typeface="Helvetica" charset="0"/>
                <a:ea typeface="Helvetica" charset="0"/>
                <a:cs typeface="Helvetica" charset="0"/>
              </a:defRPr>
            </a:lvl1pPr>
          </a:lstStyle>
          <a:p>
            <a:fld id="{71B84A63-EDA9-B24B-A105-82A949BAB0F8}" type="slidenum">
              <a:rPr lang="en-US" smtClean="0"/>
              <a:pPr/>
              <a:t>‹#›</a:t>
            </a:fld>
            <a:endParaRPr lang="en-US" dirty="0"/>
          </a:p>
        </p:txBody>
      </p:sp>
      <p:sp>
        <p:nvSpPr>
          <p:cNvPr id="19"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bg2"/>
                </a:solidFill>
                <a:latin typeface="Helvetica" charset="0"/>
                <a:ea typeface="Helvetica" charset="0"/>
                <a:cs typeface="Helvetica" charset="0"/>
              </a:defRPr>
            </a:lvl1pPr>
          </a:lstStyle>
          <a:p>
            <a:r>
              <a:rPr lang="en-US"/>
              <a:t>Page Title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25" name="Picture Placeholder 24"/>
          <p:cNvSpPr>
            <a:spLocks noGrp="1"/>
          </p:cNvSpPr>
          <p:nvPr>
            <p:ph type="pic" sz="quarter" idx="13"/>
          </p:nvPr>
        </p:nvSpPr>
        <p:spPr>
          <a:xfrm>
            <a:off x="4419601" y="0"/>
            <a:ext cx="7772400" cy="6229350"/>
          </a:xfrm>
          <a:custGeom>
            <a:avLst/>
            <a:gdLst>
              <a:gd name="connsiteX0" fmla="*/ 0 w 8734425"/>
              <a:gd name="connsiteY0" fmla="*/ 0 h 6229350"/>
              <a:gd name="connsiteX1" fmla="*/ 8734425 w 8734425"/>
              <a:gd name="connsiteY1" fmla="*/ 0 h 6229350"/>
              <a:gd name="connsiteX2" fmla="*/ 8734425 w 8734425"/>
              <a:gd name="connsiteY2" fmla="*/ 6229350 h 6229350"/>
              <a:gd name="connsiteX3" fmla="*/ 0 w 8734425"/>
              <a:gd name="connsiteY3" fmla="*/ 6229350 h 6229350"/>
              <a:gd name="connsiteX4" fmla="*/ 0 w 8734425"/>
              <a:gd name="connsiteY4" fmla="*/ 5200650 h 6229350"/>
              <a:gd name="connsiteX5" fmla="*/ 2514601 w 8734425"/>
              <a:gd name="connsiteY5" fmla="*/ 5200650 h 6229350"/>
              <a:gd name="connsiteX6" fmla="*/ 2514601 w 8734425"/>
              <a:gd name="connsiteY6" fmla="*/ 1028700 h 6229350"/>
              <a:gd name="connsiteX7" fmla="*/ 0 w 8734425"/>
              <a:gd name="connsiteY7" fmla="*/ 1028700 h 62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4425" h="6229350">
                <a:moveTo>
                  <a:pt x="0" y="0"/>
                </a:moveTo>
                <a:lnTo>
                  <a:pt x="8734425" y="0"/>
                </a:lnTo>
                <a:lnTo>
                  <a:pt x="8734425" y="6229350"/>
                </a:lnTo>
                <a:lnTo>
                  <a:pt x="0" y="6229350"/>
                </a:lnTo>
                <a:lnTo>
                  <a:pt x="0" y="5200650"/>
                </a:lnTo>
                <a:lnTo>
                  <a:pt x="2514601" y="5200650"/>
                </a:lnTo>
                <a:lnTo>
                  <a:pt x="2514601" y="1028700"/>
                </a:lnTo>
                <a:lnTo>
                  <a:pt x="0" y="1028700"/>
                </a:lnTo>
                <a:close/>
              </a:path>
            </a:pathLst>
          </a:custGeom>
        </p:spPr>
        <p:txBody>
          <a:bodyPr wrap="square">
            <a:noAutofit/>
          </a:bodyPr>
          <a:lstStyle/>
          <a:p>
            <a:r>
              <a:rPr lang="en-US"/>
              <a:t>Drag picture to placeholder or click icon to add</a:t>
            </a:r>
            <a:endParaRPr lang="en-US" dirty="0"/>
          </a:p>
        </p:txBody>
      </p:sp>
      <p:sp>
        <p:nvSpPr>
          <p:cNvPr id="3" name="Text Placeholder 2"/>
          <p:cNvSpPr>
            <a:spLocks noGrp="1"/>
          </p:cNvSpPr>
          <p:nvPr>
            <p:ph type="body" sz="quarter" idx="14" hasCustomPrompt="1"/>
          </p:nvPr>
        </p:nvSpPr>
        <p:spPr>
          <a:xfrm>
            <a:off x="885824" y="2377879"/>
            <a:ext cx="4184650" cy="1968444"/>
          </a:xfrm>
          <a:prstGeom prst="rect">
            <a:avLst/>
          </a:prstGeom>
        </p:spPr>
        <p:txBody>
          <a:bodyPr/>
          <a:lstStyle>
            <a:lvl1pPr marL="228600" indent="-228600">
              <a:lnSpc>
                <a:spcPct val="150000"/>
              </a:lnSpc>
              <a:buFont typeface="Arial" charset="0"/>
              <a:buChar char="•"/>
              <a:defRPr sz="1200" b="0" i="0">
                <a:solidFill>
                  <a:schemeClr val="accent1"/>
                </a:solidFill>
                <a:latin typeface="Helvetica" charset="0"/>
                <a:ea typeface="Helvetica" charset="0"/>
                <a:cs typeface="Helvetica" charset="0"/>
              </a:defRPr>
            </a:lvl1pPr>
            <a:lvl2pPr marL="685800" indent="-228600">
              <a:lnSpc>
                <a:spcPct val="150000"/>
              </a:lnSpc>
              <a:buFont typeface="Arial" charset="0"/>
              <a:buChar char="•"/>
              <a:defRPr sz="1200" b="0" i="0">
                <a:solidFill>
                  <a:schemeClr val="accent1"/>
                </a:solidFill>
                <a:latin typeface="Helvetica" charset="0"/>
                <a:ea typeface="Helvetica" charset="0"/>
                <a:cs typeface="Helvetica" charset="0"/>
              </a:defRPr>
            </a:lvl2pPr>
            <a:lvl3pPr marL="1143000" indent="-228600">
              <a:lnSpc>
                <a:spcPct val="150000"/>
              </a:lnSpc>
              <a:buFont typeface="Arial" charset="0"/>
              <a:buChar char="•"/>
              <a:defRPr sz="1200" b="0" i="0">
                <a:solidFill>
                  <a:schemeClr val="accent1"/>
                </a:solidFill>
                <a:latin typeface="Helvetica" charset="0"/>
                <a:ea typeface="Helvetica" charset="0"/>
                <a:cs typeface="Helvetica" charset="0"/>
              </a:defRPr>
            </a:lvl3pPr>
            <a:lvl4pPr marL="1600200" indent="-228600">
              <a:lnSpc>
                <a:spcPct val="150000"/>
              </a:lnSpc>
              <a:buFont typeface="Arial" charset="0"/>
              <a:buChar char="•"/>
              <a:defRPr sz="1200" b="0" i="0">
                <a:solidFill>
                  <a:schemeClr val="accent1"/>
                </a:solidFill>
                <a:latin typeface="Helvetica" charset="0"/>
                <a:ea typeface="Helvetica" charset="0"/>
                <a:cs typeface="Helvetica" charset="0"/>
              </a:defRPr>
            </a:lvl4pPr>
            <a:lvl5pPr marL="2057400" indent="-228600">
              <a:lnSpc>
                <a:spcPct val="150000"/>
              </a:lnSpc>
              <a:buFont typeface="Arial" charset="0"/>
              <a:buChar char="•"/>
              <a:defRPr sz="1200" b="0" i="0">
                <a:solidFill>
                  <a:schemeClr val="accent1"/>
                </a:solidFill>
                <a:latin typeface="Helvetica" charset="0"/>
                <a:ea typeface="Helvetica" charset="0"/>
                <a:cs typeface="Helvetica" charset="0"/>
              </a:defRPr>
            </a:lvl5pPr>
          </a:lstStyle>
          <a:p>
            <a:pPr lvl="0"/>
            <a:r>
              <a:rPr lang="en-US" dirty="0"/>
              <a:t>Make a bulleted list really easy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6"/>
          <p:cNvSpPr>
            <a:spLocks noGrp="1"/>
          </p:cNvSpPr>
          <p:nvPr>
            <p:ph type="body" sz="quarter" idx="15" hasCustomPrompt="1"/>
          </p:nvPr>
        </p:nvSpPr>
        <p:spPr>
          <a:xfrm>
            <a:off x="885824" y="2113244"/>
            <a:ext cx="4643607" cy="242682"/>
          </a:xfrm>
          <a:prstGeom prst="rect">
            <a:avLst/>
          </a:prstGeom>
          <a:noFill/>
        </p:spPr>
        <p:txBody>
          <a:bodyPr anchor="ctr"/>
          <a:lstStyle>
            <a:lvl1pPr marL="0" indent="0">
              <a:lnSpc>
                <a:spcPct val="150000"/>
              </a:lnSpc>
              <a:buNone/>
              <a:defRPr lang="en-US" sz="1200" b="0" i="0" spc="0" smtClean="0">
                <a:ln>
                  <a:noFill/>
                </a:ln>
                <a:solidFill>
                  <a:schemeClr val="accent1"/>
                </a:solidFill>
                <a:effectLst/>
                <a:latin typeface="Helvetica" charset="0"/>
                <a:ea typeface="Helvetica" charset="0"/>
                <a:cs typeface="Helvetica" charset="0"/>
              </a:defRPr>
            </a:lvl1pPr>
          </a:lstStyle>
          <a:p>
            <a:pPr lvl="0"/>
            <a:r>
              <a:rPr lang="en-US" dirty="0"/>
              <a:t>CONTENT HEADLINE </a:t>
            </a:r>
          </a:p>
        </p:txBody>
      </p:sp>
      <p:sp>
        <p:nvSpPr>
          <p:cNvPr id="18"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bg2"/>
                </a:solidFill>
                <a:latin typeface="Helvetica" charset="0"/>
                <a:ea typeface="Helvetica" charset="0"/>
                <a:cs typeface="Helvetica" charset="0"/>
              </a:defRPr>
            </a:lvl1pPr>
          </a:lstStyle>
          <a:p>
            <a:fld id="{9D8376A9-CF73-2844-AE41-E326B0950281}" type="datetime1">
              <a:rPr lang="en-US" smtClean="0"/>
              <a:t>9/25/2020</a:t>
            </a:fld>
            <a:endParaRPr lang="en-US" dirty="0"/>
          </a:p>
        </p:txBody>
      </p:sp>
      <p:sp>
        <p:nvSpPr>
          <p:cNvPr id="19"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bg2"/>
                </a:solidFill>
                <a:latin typeface="Helvetica" charset="0"/>
                <a:ea typeface="Helvetica" charset="0"/>
                <a:cs typeface="Helvetica" charset="0"/>
              </a:defRPr>
            </a:lvl1pPr>
          </a:lstStyle>
          <a:p>
            <a:fld id="{05C3F91E-0D18-9647-B89F-469C10A4005D}" type="slidenum">
              <a:rPr lang="en-US" smtClean="0"/>
              <a:pPr/>
              <a:t>‹#›</a:t>
            </a:fld>
            <a:endParaRPr lang="en-US" dirty="0"/>
          </a:p>
        </p:txBody>
      </p:sp>
      <p:sp>
        <p:nvSpPr>
          <p:cNvPr id="20"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bg2"/>
                </a:solidFill>
                <a:latin typeface="Helvetica" charset="0"/>
                <a:ea typeface="Helvetica" charset="0"/>
                <a:cs typeface="Helvetica" charset="0"/>
              </a:defRPr>
            </a:lvl1pPr>
          </a:lstStyle>
          <a:p>
            <a:r>
              <a:rPr lang="en-US"/>
              <a:t>Page Title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Paragraph">
    <p:spTree>
      <p:nvGrpSpPr>
        <p:cNvPr id="1" name=""/>
        <p:cNvGrpSpPr/>
        <p:nvPr/>
      </p:nvGrpSpPr>
      <p:grpSpPr>
        <a:xfrm>
          <a:off x="0" y="0"/>
          <a:ext cx="0" cy="0"/>
          <a:chOff x="0" y="0"/>
          <a:chExt cx="0" cy="0"/>
        </a:xfrm>
      </p:grpSpPr>
      <p:sp>
        <p:nvSpPr>
          <p:cNvPr id="30" name="Text Placeholder 26"/>
          <p:cNvSpPr>
            <a:spLocks noGrp="1"/>
          </p:cNvSpPr>
          <p:nvPr>
            <p:ph type="body" sz="quarter" idx="15" hasCustomPrompt="1"/>
          </p:nvPr>
        </p:nvSpPr>
        <p:spPr>
          <a:xfrm>
            <a:off x="918097" y="1865817"/>
            <a:ext cx="4643607" cy="2497715"/>
          </a:xfrm>
          <a:prstGeom prst="rect">
            <a:avLst/>
          </a:prstGeom>
          <a:noFill/>
        </p:spPr>
        <p:txBody>
          <a:bodyPr anchor="ctr"/>
          <a:lstStyle>
            <a:lvl1pPr marL="0" indent="0">
              <a:lnSpc>
                <a:spcPct val="150000"/>
              </a:lnSpc>
              <a:buNone/>
              <a:defRPr lang="en-US" sz="1200" b="0" i="0" spc="0" smtClean="0">
                <a:ln>
                  <a:noFill/>
                </a:ln>
                <a:effectLst/>
                <a:latin typeface="Helvetica" charset="0"/>
                <a:ea typeface="Helvetica" charset="0"/>
                <a:cs typeface="Helvetica" charset="0"/>
              </a:defRPr>
            </a:lvl1pPr>
          </a:lstStyle>
          <a:p>
            <a:pPr lvl="0"/>
            <a:r>
              <a:rPr lang="en-US" dirty="0"/>
              <a:t>CONTENT HEADLINE </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Suspendisse</a:t>
            </a:r>
            <a:r>
              <a:rPr lang="en-US" dirty="0"/>
              <a:t> in </a:t>
            </a:r>
            <a:r>
              <a:rPr lang="en-US" dirty="0" err="1"/>
              <a:t>scelerisque</a:t>
            </a:r>
            <a:r>
              <a:rPr lang="en-US" dirty="0"/>
              <a:t> </a:t>
            </a:r>
            <a:r>
              <a:rPr lang="en-US" dirty="0" err="1"/>
              <a:t>nisl</a:t>
            </a:r>
            <a:r>
              <a:rPr lang="en-US" dirty="0"/>
              <a:t>. </a:t>
            </a:r>
            <a:r>
              <a:rPr lang="en-US" dirty="0" err="1"/>
              <a:t>Sed</a:t>
            </a:r>
            <a:r>
              <a:rPr lang="en-US" dirty="0"/>
              <a:t> </a:t>
            </a:r>
            <a:r>
              <a:rPr lang="en-US" dirty="0" err="1"/>
              <a:t>ullamcorper</a:t>
            </a:r>
            <a:r>
              <a:rPr lang="en-US" dirty="0"/>
              <a:t> </a:t>
            </a:r>
            <a:r>
              <a:rPr lang="en-US" dirty="0" err="1"/>
              <a:t>suscipit</a:t>
            </a:r>
            <a:r>
              <a:rPr lang="en-US" dirty="0"/>
              <a:t> </a:t>
            </a:r>
            <a:r>
              <a:rPr lang="en-US" dirty="0" err="1"/>
              <a:t>risus</a:t>
            </a:r>
            <a:r>
              <a:rPr lang="en-US" dirty="0"/>
              <a:t>, </a:t>
            </a:r>
            <a:r>
              <a:rPr lang="en-US" dirty="0" err="1"/>
              <a:t>nec</a:t>
            </a:r>
            <a:r>
              <a:rPr lang="en-US" dirty="0"/>
              <a:t> </a:t>
            </a:r>
            <a:r>
              <a:rPr lang="en-US" dirty="0" err="1"/>
              <a:t>tincidunt</a:t>
            </a:r>
            <a:r>
              <a:rPr lang="en-US" dirty="0"/>
              <a:t> </a:t>
            </a:r>
            <a:r>
              <a:rPr lang="en-US" dirty="0" err="1"/>
              <a:t>risus</a:t>
            </a:r>
            <a:r>
              <a:rPr lang="en-US" dirty="0"/>
              <a:t> </a:t>
            </a:r>
            <a:r>
              <a:rPr lang="en-US" dirty="0" err="1"/>
              <a:t>tristique</a:t>
            </a:r>
            <a:r>
              <a:rPr lang="en-US" dirty="0"/>
              <a:t> et. </a:t>
            </a:r>
            <a:r>
              <a:rPr lang="en-US" dirty="0" err="1"/>
              <a:t>Etiam</a:t>
            </a:r>
            <a:r>
              <a:rPr lang="en-US" dirty="0"/>
              <a:t> </a:t>
            </a:r>
            <a:r>
              <a:rPr lang="en-US" dirty="0" err="1"/>
              <a:t>dapibus</a:t>
            </a:r>
            <a:r>
              <a:rPr lang="en-US" dirty="0"/>
              <a:t> </a:t>
            </a:r>
            <a:r>
              <a:rPr lang="en-US" dirty="0" err="1"/>
              <a:t>diam</a:t>
            </a:r>
            <a:r>
              <a:rPr lang="en-US" dirty="0"/>
              <a:t> id </a:t>
            </a:r>
            <a:r>
              <a:rPr lang="en-US" dirty="0" err="1"/>
              <a:t>nisl</a:t>
            </a:r>
            <a:r>
              <a:rPr lang="en-US" dirty="0"/>
              <a:t> </a:t>
            </a:r>
            <a:r>
              <a:rPr lang="en-US" dirty="0" err="1"/>
              <a:t>accumsan</a:t>
            </a:r>
            <a:r>
              <a:rPr lang="en-US" dirty="0"/>
              <a:t>, </a:t>
            </a:r>
            <a:r>
              <a:rPr lang="en-US" dirty="0" err="1"/>
              <a:t>eu</a:t>
            </a:r>
            <a:r>
              <a:rPr lang="en-US" dirty="0"/>
              <a:t> </a:t>
            </a:r>
            <a:r>
              <a:rPr lang="en-US" dirty="0" err="1"/>
              <a:t>placerat</a:t>
            </a:r>
            <a:r>
              <a:rPr lang="en-US" dirty="0"/>
              <a:t> </a:t>
            </a:r>
            <a:r>
              <a:rPr lang="en-US" dirty="0" err="1"/>
              <a:t>sapien</a:t>
            </a:r>
            <a:r>
              <a:rPr lang="en-US" dirty="0"/>
              <a:t> tempus. Maecenas ligula ipsum, </a:t>
            </a:r>
            <a:r>
              <a:rPr lang="en-US" dirty="0" err="1"/>
              <a:t>finibus</a:t>
            </a:r>
            <a:r>
              <a:rPr lang="en-US" dirty="0"/>
              <a:t> </a:t>
            </a:r>
            <a:r>
              <a:rPr lang="en-US" dirty="0" err="1"/>
              <a:t>ut</a:t>
            </a:r>
            <a:r>
              <a:rPr lang="en-US" dirty="0"/>
              <a:t> semper at, </a:t>
            </a:r>
            <a:r>
              <a:rPr lang="en-US" dirty="0" err="1"/>
              <a:t>tristique</a:t>
            </a:r>
            <a:r>
              <a:rPr lang="en-US" dirty="0"/>
              <a:t> </a:t>
            </a:r>
            <a:r>
              <a:rPr lang="en-US" dirty="0" err="1"/>
              <a:t>sed</a:t>
            </a:r>
            <a:r>
              <a:rPr lang="en-US" dirty="0"/>
              <a:t> </a:t>
            </a:r>
            <a:r>
              <a:rPr lang="en-US" dirty="0" err="1"/>
              <a:t>leo</a:t>
            </a:r>
            <a:r>
              <a:rPr lang="en-US" dirty="0"/>
              <a:t>. </a:t>
            </a:r>
            <a:r>
              <a:rPr lang="en-US" dirty="0" err="1"/>
              <a:t>Pellentesque</a:t>
            </a:r>
            <a:r>
              <a:rPr lang="en-US" dirty="0"/>
              <a:t> </a:t>
            </a:r>
            <a:r>
              <a:rPr lang="en-US" dirty="0" err="1"/>
              <a:t>erat</a:t>
            </a:r>
            <a:r>
              <a:rPr lang="en-US" dirty="0"/>
              <a:t> </a:t>
            </a:r>
            <a:r>
              <a:rPr lang="en-US" dirty="0" err="1"/>
              <a:t>metus</a:t>
            </a:r>
            <a:r>
              <a:rPr lang="en-US" dirty="0"/>
              <a:t>, </a:t>
            </a:r>
            <a:r>
              <a:rPr lang="en-US" dirty="0" err="1"/>
              <a:t>egestas</a:t>
            </a:r>
            <a:r>
              <a:rPr lang="en-US" dirty="0"/>
              <a:t> </a:t>
            </a:r>
            <a:r>
              <a:rPr lang="en-US" dirty="0" err="1"/>
              <a:t>feugiat</a:t>
            </a:r>
            <a:r>
              <a:rPr lang="en-US" dirty="0"/>
              <a:t> </a:t>
            </a:r>
            <a:r>
              <a:rPr lang="en-US" dirty="0" err="1"/>
              <a:t>egestas</a:t>
            </a:r>
            <a:r>
              <a:rPr lang="en-US" dirty="0"/>
              <a:t> at, </a:t>
            </a:r>
            <a:r>
              <a:rPr lang="en-US" dirty="0" err="1"/>
              <a:t>sollicitudin</a:t>
            </a:r>
            <a:r>
              <a:rPr lang="en-US" dirty="0"/>
              <a:t> at </a:t>
            </a:r>
            <a:r>
              <a:rPr lang="en-US" dirty="0" err="1"/>
              <a:t>tortor</a:t>
            </a:r>
            <a:r>
              <a:rPr lang="en-US" dirty="0"/>
              <a:t>. Integer </a:t>
            </a:r>
            <a:r>
              <a:rPr lang="en-US" dirty="0" err="1"/>
              <a:t>orci</a:t>
            </a:r>
            <a:r>
              <a:rPr lang="en-US" dirty="0"/>
              <a:t> </a:t>
            </a:r>
            <a:r>
              <a:rPr lang="en-US" dirty="0" err="1"/>
              <a:t>tortor</a:t>
            </a:r>
            <a:r>
              <a:rPr lang="en-US" dirty="0"/>
              <a:t>, </a:t>
            </a:r>
            <a:r>
              <a:rPr lang="en-US" dirty="0" err="1"/>
              <a:t>sodales</a:t>
            </a:r>
            <a:r>
              <a:rPr lang="en-US" dirty="0"/>
              <a:t> sit </a:t>
            </a:r>
            <a:r>
              <a:rPr lang="en-US" dirty="0" err="1"/>
              <a:t>amet</a:t>
            </a:r>
            <a:r>
              <a:rPr lang="en-US" dirty="0"/>
              <a:t> </a:t>
            </a:r>
            <a:r>
              <a:rPr lang="en-US" dirty="0" err="1"/>
              <a:t>mauris</a:t>
            </a:r>
            <a:r>
              <a:rPr lang="en-US" dirty="0"/>
              <a:t> a, </a:t>
            </a:r>
            <a:r>
              <a:rPr lang="en-US" dirty="0" err="1"/>
              <a:t>bibendum</a:t>
            </a:r>
            <a:r>
              <a:rPr lang="en-US" dirty="0"/>
              <a:t> </a:t>
            </a:r>
            <a:r>
              <a:rPr lang="en-US" dirty="0" err="1"/>
              <a:t>aliquam</a:t>
            </a:r>
            <a:r>
              <a:rPr lang="en-US" dirty="0"/>
              <a:t> </a:t>
            </a:r>
            <a:r>
              <a:rPr lang="en-US" dirty="0" err="1"/>
              <a:t>turpis</a:t>
            </a:r>
            <a:r>
              <a:rPr lang="en-US" dirty="0"/>
              <a:t>.</a:t>
            </a:r>
          </a:p>
        </p:txBody>
      </p:sp>
      <p:sp>
        <p:nvSpPr>
          <p:cNvPr id="7" name="Picture Placeholder 6"/>
          <p:cNvSpPr>
            <a:spLocks noGrp="1"/>
          </p:cNvSpPr>
          <p:nvPr>
            <p:ph type="pic" sz="quarter" idx="16"/>
          </p:nvPr>
        </p:nvSpPr>
        <p:spPr>
          <a:xfrm>
            <a:off x="6705600" y="0"/>
            <a:ext cx="5486400" cy="6224337"/>
          </a:xfrm>
          <a:prstGeom prst="rect">
            <a:avLst/>
          </a:prstGeom>
        </p:spPr>
        <p:txBody>
          <a:bodyPr/>
          <a:lstStyle/>
          <a:p>
            <a:r>
              <a:rPr lang="en-US"/>
              <a:t>Drag picture to placeholder or click icon to add</a:t>
            </a:r>
          </a:p>
        </p:txBody>
      </p:sp>
      <p:sp>
        <p:nvSpPr>
          <p:cNvPr id="20"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bg2"/>
                </a:solidFill>
                <a:latin typeface="Helvetica" charset="0"/>
                <a:ea typeface="Helvetica" charset="0"/>
                <a:cs typeface="Helvetica" charset="0"/>
              </a:defRPr>
            </a:lvl1pPr>
          </a:lstStyle>
          <a:p>
            <a:fld id="{11515B71-0052-7543-9A28-56F27327D4C7}" type="datetime1">
              <a:rPr lang="en-US" smtClean="0"/>
              <a:t>9/25/2020</a:t>
            </a:fld>
            <a:endParaRPr lang="en-US" dirty="0"/>
          </a:p>
        </p:txBody>
      </p:sp>
      <p:sp>
        <p:nvSpPr>
          <p:cNvPr id="21"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bg2"/>
                </a:solidFill>
                <a:latin typeface="Helvetica" charset="0"/>
                <a:ea typeface="Helvetica" charset="0"/>
                <a:cs typeface="Helvetica" charset="0"/>
              </a:defRPr>
            </a:lvl1pPr>
          </a:lstStyle>
          <a:p>
            <a:fld id="{65A38D63-EF50-1542-A849-D6AE0BA4DD58}" type="slidenum">
              <a:rPr lang="en-US" smtClean="0"/>
              <a:pPr/>
              <a:t>‹#›</a:t>
            </a:fld>
            <a:endParaRPr lang="en-US" dirty="0"/>
          </a:p>
        </p:txBody>
      </p:sp>
      <p:sp>
        <p:nvSpPr>
          <p:cNvPr id="22"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bg2"/>
                </a:solidFill>
                <a:latin typeface="Helvetica" charset="0"/>
                <a:ea typeface="Helvetica" charset="0"/>
                <a:cs typeface="Helvetica" charset="0"/>
              </a:defRPr>
            </a:lvl1pPr>
          </a:lstStyle>
          <a:p>
            <a:r>
              <a:rPr lang="en-US"/>
              <a:t>Page Title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Paragraph">
    <p:spTree>
      <p:nvGrpSpPr>
        <p:cNvPr id="1" name=""/>
        <p:cNvGrpSpPr/>
        <p:nvPr/>
      </p:nvGrpSpPr>
      <p:grpSpPr>
        <a:xfrm>
          <a:off x="0" y="0"/>
          <a:ext cx="0" cy="0"/>
          <a:chOff x="0" y="0"/>
          <a:chExt cx="0" cy="0"/>
        </a:xfrm>
      </p:grpSpPr>
      <p:sp>
        <p:nvSpPr>
          <p:cNvPr id="7" name="Picture Placeholder 6"/>
          <p:cNvSpPr>
            <a:spLocks noGrp="1"/>
          </p:cNvSpPr>
          <p:nvPr>
            <p:ph type="pic" sz="quarter" idx="16"/>
          </p:nvPr>
        </p:nvSpPr>
        <p:spPr>
          <a:xfrm>
            <a:off x="6705600" y="0"/>
            <a:ext cx="5486400" cy="6224337"/>
          </a:xfrm>
          <a:prstGeom prst="rect">
            <a:avLst/>
          </a:prstGeom>
        </p:spPr>
        <p:txBody>
          <a:bodyPr/>
          <a:lstStyle/>
          <a:p>
            <a:r>
              <a:rPr lang="en-US"/>
              <a:t>Drag picture to placeholder or click icon to add</a:t>
            </a:r>
          </a:p>
        </p:txBody>
      </p:sp>
      <p:sp>
        <p:nvSpPr>
          <p:cNvPr id="8" name="Text Placeholder 2"/>
          <p:cNvSpPr>
            <a:spLocks noGrp="1"/>
          </p:cNvSpPr>
          <p:nvPr>
            <p:ph type="body" sz="quarter" idx="14" hasCustomPrompt="1"/>
          </p:nvPr>
        </p:nvSpPr>
        <p:spPr>
          <a:xfrm>
            <a:off x="885824" y="2377879"/>
            <a:ext cx="4184650" cy="1968444"/>
          </a:xfrm>
          <a:prstGeom prst="rect">
            <a:avLst/>
          </a:prstGeom>
        </p:spPr>
        <p:txBody>
          <a:bodyPr/>
          <a:lstStyle>
            <a:lvl1pPr marL="228600" indent="-228600">
              <a:lnSpc>
                <a:spcPct val="150000"/>
              </a:lnSpc>
              <a:buFont typeface="Arial" charset="0"/>
              <a:buChar char="•"/>
              <a:defRPr sz="1200" b="0" i="0">
                <a:solidFill>
                  <a:schemeClr val="accent1"/>
                </a:solidFill>
                <a:latin typeface="Helvetica" charset="0"/>
                <a:ea typeface="Helvetica" charset="0"/>
                <a:cs typeface="Helvetica" charset="0"/>
              </a:defRPr>
            </a:lvl1pPr>
            <a:lvl2pPr marL="685800" indent="-228600">
              <a:lnSpc>
                <a:spcPct val="150000"/>
              </a:lnSpc>
              <a:buFont typeface="Arial" charset="0"/>
              <a:buChar char="•"/>
              <a:defRPr sz="1200" b="0" i="0">
                <a:solidFill>
                  <a:schemeClr val="accent1"/>
                </a:solidFill>
                <a:latin typeface="Helvetica" charset="0"/>
                <a:ea typeface="Helvetica" charset="0"/>
                <a:cs typeface="Helvetica" charset="0"/>
              </a:defRPr>
            </a:lvl2pPr>
            <a:lvl3pPr marL="1143000" indent="-228600">
              <a:lnSpc>
                <a:spcPct val="150000"/>
              </a:lnSpc>
              <a:buFont typeface="Arial" charset="0"/>
              <a:buChar char="•"/>
              <a:defRPr sz="1200" b="0" i="0">
                <a:solidFill>
                  <a:schemeClr val="accent1"/>
                </a:solidFill>
                <a:latin typeface="Helvetica" charset="0"/>
                <a:ea typeface="Helvetica" charset="0"/>
                <a:cs typeface="Helvetica" charset="0"/>
              </a:defRPr>
            </a:lvl3pPr>
            <a:lvl4pPr marL="1600200" indent="-228600">
              <a:lnSpc>
                <a:spcPct val="150000"/>
              </a:lnSpc>
              <a:buFont typeface="Arial" charset="0"/>
              <a:buChar char="•"/>
              <a:defRPr sz="1200" b="0" i="0">
                <a:solidFill>
                  <a:schemeClr val="accent1"/>
                </a:solidFill>
                <a:latin typeface="Helvetica" charset="0"/>
                <a:ea typeface="Helvetica" charset="0"/>
                <a:cs typeface="Helvetica" charset="0"/>
              </a:defRPr>
            </a:lvl4pPr>
            <a:lvl5pPr marL="2057400" indent="-228600">
              <a:lnSpc>
                <a:spcPct val="150000"/>
              </a:lnSpc>
              <a:buFont typeface="Arial" charset="0"/>
              <a:buChar char="•"/>
              <a:defRPr sz="1200" b="0" i="0">
                <a:solidFill>
                  <a:schemeClr val="accent1"/>
                </a:solidFill>
                <a:latin typeface="Helvetica" charset="0"/>
                <a:ea typeface="Helvetica" charset="0"/>
                <a:cs typeface="Helvetica" charset="0"/>
              </a:defRPr>
            </a:lvl5pPr>
          </a:lstStyle>
          <a:p>
            <a:pPr lvl="0"/>
            <a:r>
              <a:rPr lang="en-US" dirty="0"/>
              <a:t>Make a bulleted list really easy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6"/>
          <p:cNvSpPr>
            <a:spLocks noGrp="1"/>
          </p:cNvSpPr>
          <p:nvPr>
            <p:ph type="body" sz="quarter" idx="15" hasCustomPrompt="1"/>
          </p:nvPr>
        </p:nvSpPr>
        <p:spPr>
          <a:xfrm>
            <a:off x="885824" y="2113244"/>
            <a:ext cx="4643607" cy="242682"/>
          </a:xfrm>
          <a:prstGeom prst="rect">
            <a:avLst/>
          </a:prstGeom>
          <a:noFill/>
        </p:spPr>
        <p:txBody>
          <a:bodyPr anchor="ctr"/>
          <a:lstStyle>
            <a:lvl1pPr marL="0" indent="0">
              <a:lnSpc>
                <a:spcPct val="150000"/>
              </a:lnSpc>
              <a:buNone/>
              <a:defRPr lang="en-US" sz="1200" b="0" i="0" spc="0" smtClean="0">
                <a:ln>
                  <a:noFill/>
                </a:ln>
                <a:solidFill>
                  <a:schemeClr val="accent1"/>
                </a:solidFill>
                <a:effectLst/>
                <a:latin typeface="Helvetica" charset="0"/>
                <a:ea typeface="Helvetica" charset="0"/>
                <a:cs typeface="Helvetica" charset="0"/>
              </a:defRPr>
            </a:lvl1pPr>
          </a:lstStyle>
          <a:p>
            <a:pPr lvl="0"/>
            <a:r>
              <a:rPr lang="en-US" dirty="0"/>
              <a:t>CONTENT HEADLINE </a:t>
            </a:r>
          </a:p>
        </p:txBody>
      </p:sp>
      <p:sp>
        <p:nvSpPr>
          <p:cNvPr id="22"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bg2"/>
                </a:solidFill>
                <a:latin typeface="Helvetica" charset="0"/>
                <a:ea typeface="Helvetica" charset="0"/>
                <a:cs typeface="Helvetica" charset="0"/>
              </a:defRPr>
            </a:lvl1pPr>
          </a:lstStyle>
          <a:p>
            <a:fld id="{1CE58E66-D04D-2C4C-ACB4-BDEEC4745AC2}" type="datetime1">
              <a:rPr lang="en-US" smtClean="0"/>
              <a:t>9/25/2020</a:t>
            </a:fld>
            <a:endParaRPr lang="en-US" dirty="0"/>
          </a:p>
        </p:txBody>
      </p:sp>
      <p:sp>
        <p:nvSpPr>
          <p:cNvPr id="23"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bg2"/>
                </a:solidFill>
                <a:latin typeface="Helvetica" charset="0"/>
                <a:ea typeface="Helvetica" charset="0"/>
                <a:cs typeface="Helvetica" charset="0"/>
              </a:defRPr>
            </a:lvl1pPr>
          </a:lstStyle>
          <a:p>
            <a:fld id="{6EA02C58-81D1-A848-871E-E11E789432AA}" type="slidenum">
              <a:rPr lang="en-US" smtClean="0"/>
              <a:pPr/>
              <a:t>‹#›</a:t>
            </a:fld>
            <a:endParaRPr lang="en-US" dirty="0"/>
          </a:p>
        </p:txBody>
      </p:sp>
      <p:sp>
        <p:nvSpPr>
          <p:cNvPr id="24"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bg2"/>
                </a:solidFill>
                <a:latin typeface="Helvetica" charset="0"/>
                <a:ea typeface="Helvetica" charset="0"/>
                <a:cs typeface="Helvetica" charset="0"/>
              </a:defRPr>
            </a:lvl1pPr>
          </a:lstStyle>
          <a:p>
            <a:r>
              <a:rPr lang="en-US"/>
              <a:t>Page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49300" y="2705100"/>
            <a:ext cx="5029200" cy="2971800"/>
          </a:xfrm>
          <a:prstGeom prst="rect">
            <a:avLst/>
          </a:prstGeom>
        </p:spPr>
        <p:txBody>
          <a:bodyPr/>
          <a:lstStyle>
            <a:lvl1pPr>
              <a:defRPr sz="2000">
                <a:latin typeface="Helvetica" charset="0"/>
                <a:ea typeface="Helvetica" charset="0"/>
                <a:cs typeface="Helvetica" charset="0"/>
              </a:defRPr>
            </a:lvl1pPr>
            <a:lvl2pPr>
              <a:defRPr sz="1800">
                <a:latin typeface="Helvetica" charset="0"/>
                <a:ea typeface="Helvetica" charset="0"/>
                <a:cs typeface="Helvetica" charset="0"/>
              </a:defRPr>
            </a:lvl2pPr>
            <a:lvl3pPr>
              <a:defRPr sz="1600">
                <a:latin typeface="Helvetica" charset="0"/>
                <a:ea typeface="Helvetica" charset="0"/>
                <a:cs typeface="Helvetica" charset="0"/>
              </a:defRPr>
            </a:lvl3pPr>
            <a:lvl4pPr>
              <a:defRPr sz="1400">
                <a:latin typeface="Helvetica" charset="0"/>
                <a:ea typeface="Helvetica" charset="0"/>
                <a:cs typeface="Helvetica" charset="0"/>
              </a:defRPr>
            </a:lvl4pPr>
            <a:lvl5pPr>
              <a:defRPr sz="14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1"/>
          </p:nvPr>
        </p:nvSpPr>
        <p:spPr>
          <a:xfrm>
            <a:off x="6362700" y="2705100"/>
            <a:ext cx="5029200" cy="2971800"/>
          </a:xfrm>
          <a:prstGeom prst="rect">
            <a:avLst/>
          </a:prstGeom>
        </p:spPr>
        <p:txBody>
          <a:bodyPr/>
          <a:lstStyle>
            <a:lvl1pPr>
              <a:defRPr sz="2000">
                <a:latin typeface="Helvetica" charset="0"/>
                <a:ea typeface="Helvetica" charset="0"/>
                <a:cs typeface="Helvetica" charset="0"/>
              </a:defRPr>
            </a:lvl1pPr>
            <a:lvl2pPr>
              <a:defRPr sz="1800">
                <a:latin typeface="Helvetica" charset="0"/>
                <a:ea typeface="Helvetica" charset="0"/>
                <a:cs typeface="Helvetica" charset="0"/>
              </a:defRPr>
            </a:lvl2pPr>
            <a:lvl3pPr>
              <a:defRPr sz="1600">
                <a:latin typeface="Helvetica" charset="0"/>
                <a:ea typeface="Helvetica" charset="0"/>
                <a:cs typeface="Helvetica" charset="0"/>
              </a:defRPr>
            </a:lvl3pPr>
            <a:lvl4pPr>
              <a:defRPr sz="1400">
                <a:latin typeface="Helvetica" charset="0"/>
                <a:ea typeface="Helvetica" charset="0"/>
                <a:cs typeface="Helvetica" charset="0"/>
              </a:defRPr>
            </a:lvl4pPr>
            <a:lvl5pPr>
              <a:defRPr sz="14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p:cNvSpPr>
            <a:spLocks noGrp="1"/>
          </p:cNvSpPr>
          <p:nvPr>
            <p:ph type="title"/>
          </p:nvPr>
        </p:nvSpPr>
        <p:spPr>
          <a:xfrm>
            <a:off x="749300" y="1600200"/>
            <a:ext cx="10515600" cy="890588"/>
          </a:xfrm>
          <a:prstGeom prst="rect">
            <a:avLst/>
          </a:prstGeom>
        </p:spPr>
        <p:txBody>
          <a:bodyPr/>
          <a:lstStyle>
            <a:lvl1pPr>
              <a:defRPr sz="3200">
                <a:latin typeface="Helvetica" charset="0"/>
                <a:ea typeface="Helvetica" charset="0"/>
                <a:cs typeface="Helvetica" charset="0"/>
              </a:defRPr>
            </a:lvl1pPr>
          </a:lstStyle>
          <a:p>
            <a:r>
              <a:rPr lang="en-US" dirty="0"/>
              <a:t>Click to edit Master title style</a:t>
            </a:r>
          </a:p>
        </p:txBody>
      </p:sp>
      <p:sp>
        <p:nvSpPr>
          <p:cNvPr id="11"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bg2"/>
                </a:solidFill>
                <a:latin typeface="Helvetica" charset="0"/>
                <a:ea typeface="Helvetica" charset="0"/>
                <a:cs typeface="Helvetica" charset="0"/>
              </a:defRPr>
            </a:lvl1pPr>
          </a:lstStyle>
          <a:p>
            <a:fld id="{82B413A6-3CC7-FE4C-A0FB-EF7892C35FFD}" type="datetime1">
              <a:rPr lang="en-US" smtClean="0"/>
              <a:pPr/>
              <a:t>9/25/2020</a:t>
            </a:fld>
            <a:endParaRPr lang="en-US" dirty="0"/>
          </a:p>
        </p:txBody>
      </p:sp>
      <p:sp>
        <p:nvSpPr>
          <p:cNvPr id="12"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bg2"/>
                </a:solidFill>
                <a:latin typeface="Helvetica" charset="0"/>
                <a:ea typeface="Helvetica" charset="0"/>
                <a:cs typeface="Helvetica" charset="0"/>
              </a:defRPr>
            </a:lvl1pPr>
          </a:lstStyle>
          <a:p>
            <a:fld id="{6EA02C58-81D1-A848-871E-E11E789432AA}" type="slidenum">
              <a:rPr lang="en-US" smtClean="0"/>
              <a:pPr/>
              <a:t>‹#›</a:t>
            </a:fld>
            <a:endParaRPr lang="en-US" dirty="0"/>
          </a:p>
        </p:txBody>
      </p:sp>
      <p:sp>
        <p:nvSpPr>
          <p:cNvPr id="13"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bg2"/>
                </a:solidFill>
                <a:latin typeface="Helvetica" charset="0"/>
                <a:ea typeface="Helvetica" charset="0"/>
                <a:cs typeface="Helvetica" charset="0"/>
              </a:defRPr>
            </a:lvl1pPr>
          </a:lstStyle>
          <a:p>
            <a:r>
              <a:rPr lang="en-US"/>
              <a:t>Page Title</a:t>
            </a:r>
            <a:endParaRPr lang="en-US" dirty="0"/>
          </a:p>
        </p:txBody>
      </p:sp>
    </p:spTree>
    <p:extLst>
      <p:ext uri="{BB962C8B-B14F-4D97-AF65-F5344CB8AC3E}">
        <p14:creationId xmlns:p14="http://schemas.microsoft.com/office/powerpoint/2010/main" val="175882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text and graphic">
    <p:spTree>
      <p:nvGrpSpPr>
        <p:cNvPr id="1" name=""/>
        <p:cNvGrpSpPr/>
        <p:nvPr/>
      </p:nvGrpSpPr>
      <p:grpSpPr>
        <a:xfrm>
          <a:off x="0" y="0"/>
          <a:ext cx="0" cy="0"/>
          <a:chOff x="0" y="0"/>
          <a:chExt cx="0" cy="0"/>
        </a:xfrm>
      </p:grpSpPr>
      <p:sp>
        <p:nvSpPr>
          <p:cNvPr id="3" name="Text Placeholder 3"/>
          <p:cNvSpPr>
            <a:spLocks noGrp="1"/>
          </p:cNvSpPr>
          <p:nvPr>
            <p:ph type="body" sz="quarter" idx="10"/>
          </p:nvPr>
        </p:nvSpPr>
        <p:spPr>
          <a:xfrm>
            <a:off x="749300" y="2705100"/>
            <a:ext cx="5029200" cy="2971800"/>
          </a:xfrm>
          <a:prstGeom prst="rect">
            <a:avLst/>
          </a:prstGeom>
        </p:spPr>
        <p:txBody>
          <a:bodyPr/>
          <a:lstStyle>
            <a:lvl1pPr>
              <a:defRPr sz="2000">
                <a:latin typeface="Helvetica" charset="0"/>
                <a:ea typeface="Helvetica" charset="0"/>
                <a:cs typeface="Helvetica" charset="0"/>
              </a:defRPr>
            </a:lvl1pPr>
            <a:lvl2pPr>
              <a:defRPr sz="1800">
                <a:latin typeface="Helvetica" charset="0"/>
                <a:ea typeface="Helvetica" charset="0"/>
                <a:cs typeface="Helvetica" charset="0"/>
              </a:defRPr>
            </a:lvl2pPr>
            <a:lvl3pPr>
              <a:defRPr sz="1600">
                <a:latin typeface="Helvetica" charset="0"/>
                <a:ea typeface="Helvetica" charset="0"/>
                <a:cs typeface="Helvetica" charset="0"/>
              </a:defRPr>
            </a:lvl3pPr>
            <a:lvl4pPr>
              <a:defRPr sz="1400">
                <a:latin typeface="Helvetica" charset="0"/>
                <a:ea typeface="Helvetica" charset="0"/>
                <a:cs typeface="Helvetica" charset="0"/>
              </a:defRPr>
            </a:lvl4pPr>
            <a:lvl5pPr>
              <a:defRPr sz="14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9"/>
          <p:cNvSpPr>
            <a:spLocks noGrp="1"/>
          </p:cNvSpPr>
          <p:nvPr>
            <p:ph type="title"/>
          </p:nvPr>
        </p:nvSpPr>
        <p:spPr>
          <a:xfrm>
            <a:off x="749300" y="1600200"/>
            <a:ext cx="10515600" cy="890588"/>
          </a:xfrm>
          <a:prstGeom prst="rect">
            <a:avLst/>
          </a:prstGeom>
        </p:spPr>
        <p:txBody>
          <a:bodyPr/>
          <a:lstStyle>
            <a:lvl1pPr>
              <a:defRPr sz="3200">
                <a:latin typeface="Helvetica" charset="0"/>
                <a:ea typeface="Helvetica" charset="0"/>
                <a:cs typeface="Helvetica" charset="0"/>
              </a:defRPr>
            </a:lvl1pPr>
          </a:lstStyle>
          <a:p>
            <a:r>
              <a:rPr lang="en-US" dirty="0"/>
              <a:t>Click to edit Master title style</a:t>
            </a:r>
          </a:p>
        </p:txBody>
      </p:sp>
      <p:sp>
        <p:nvSpPr>
          <p:cNvPr id="6" name="Content Placeholder 5"/>
          <p:cNvSpPr>
            <a:spLocks noGrp="1"/>
          </p:cNvSpPr>
          <p:nvPr>
            <p:ph sz="quarter" idx="11"/>
          </p:nvPr>
        </p:nvSpPr>
        <p:spPr>
          <a:xfrm>
            <a:off x="6235700" y="2705100"/>
            <a:ext cx="5029200" cy="2971800"/>
          </a:xfrm>
          <a:prstGeom prst="rect">
            <a:avLst/>
          </a:prstGeom>
        </p:spPr>
        <p:txBody>
          <a:bodyPr/>
          <a:lstStyle>
            <a:lvl1pPr>
              <a:defRPr sz="2000">
                <a:latin typeface="Helvetica" charset="0"/>
                <a:ea typeface="Helvetica" charset="0"/>
                <a:cs typeface="Helvetica"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
        <p:nvSpPr>
          <p:cNvPr id="7"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bg2"/>
                </a:solidFill>
                <a:latin typeface="Helvetica" charset="0"/>
                <a:ea typeface="Helvetica" charset="0"/>
                <a:cs typeface="Helvetica" charset="0"/>
              </a:defRPr>
            </a:lvl1pPr>
          </a:lstStyle>
          <a:p>
            <a:fld id="{82B413A6-3CC7-FE4C-A0FB-EF7892C35FFD}" type="datetime1">
              <a:rPr lang="en-US" smtClean="0"/>
              <a:pPr/>
              <a:t>9/25/2020</a:t>
            </a:fld>
            <a:endParaRPr lang="en-US" dirty="0"/>
          </a:p>
        </p:txBody>
      </p:sp>
      <p:sp>
        <p:nvSpPr>
          <p:cNvPr id="8"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bg2"/>
                </a:solidFill>
                <a:latin typeface="Helvetica" charset="0"/>
                <a:ea typeface="Helvetica" charset="0"/>
                <a:cs typeface="Helvetica" charset="0"/>
              </a:defRPr>
            </a:lvl1pPr>
          </a:lstStyle>
          <a:p>
            <a:fld id="{6EA02C58-81D1-A848-871E-E11E789432AA}" type="slidenum">
              <a:rPr lang="en-US" smtClean="0"/>
              <a:pPr/>
              <a:t>‹#›</a:t>
            </a:fld>
            <a:endParaRPr lang="en-US" dirty="0"/>
          </a:p>
        </p:txBody>
      </p:sp>
      <p:sp>
        <p:nvSpPr>
          <p:cNvPr id="9"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bg2"/>
                </a:solidFill>
                <a:latin typeface="Helvetica" charset="0"/>
                <a:ea typeface="Helvetica" charset="0"/>
                <a:cs typeface="Helvetica" charset="0"/>
              </a:defRPr>
            </a:lvl1pPr>
          </a:lstStyle>
          <a:p>
            <a:r>
              <a:rPr lang="en-US"/>
              <a:t>Page Title</a:t>
            </a:r>
            <a:endParaRPr lang="en-US" dirty="0"/>
          </a:p>
        </p:txBody>
      </p:sp>
    </p:spTree>
    <p:extLst>
      <p:ext uri="{BB962C8B-B14F-4D97-AF65-F5344CB8AC3E}">
        <p14:creationId xmlns:p14="http://schemas.microsoft.com/office/powerpoint/2010/main" val="211254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uble graphic">
    <p:spTree>
      <p:nvGrpSpPr>
        <p:cNvPr id="1" name=""/>
        <p:cNvGrpSpPr/>
        <p:nvPr/>
      </p:nvGrpSpPr>
      <p:grpSpPr>
        <a:xfrm>
          <a:off x="0" y="0"/>
          <a:ext cx="0" cy="0"/>
          <a:chOff x="0" y="0"/>
          <a:chExt cx="0" cy="0"/>
        </a:xfrm>
      </p:grpSpPr>
      <p:sp>
        <p:nvSpPr>
          <p:cNvPr id="5" name="Content Placeholder 5"/>
          <p:cNvSpPr>
            <a:spLocks noGrp="1"/>
          </p:cNvSpPr>
          <p:nvPr>
            <p:ph sz="quarter" idx="11"/>
          </p:nvPr>
        </p:nvSpPr>
        <p:spPr>
          <a:xfrm>
            <a:off x="6235700" y="1600200"/>
            <a:ext cx="5029200" cy="4076700"/>
          </a:xfrm>
          <a:prstGeom prst="rect">
            <a:avLst/>
          </a:prstGeom>
        </p:spPr>
        <p:txBody>
          <a:bodyPr/>
          <a:lstStyle>
            <a:lvl1pPr>
              <a:defRPr sz="2000">
                <a:latin typeface="Helvetica" charset="0"/>
                <a:ea typeface="Helvetica" charset="0"/>
                <a:cs typeface="Helvetica"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
        <p:nvSpPr>
          <p:cNvPr id="6" name="Content Placeholder 5"/>
          <p:cNvSpPr>
            <a:spLocks noGrp="1"/>
          </p:cNvSpPr>
          <p:nvPr>
            <p:ph sz="quarter" idx="12"/>
          </p:nvPr>
        </p:nvSpPr>
        <p:spPr>
          <a:xfrm>
            <a:off x="749300" y="1600200"/>
            <a:ext cx="5029200" cy="4076700"/>
          </a:xfrm>
          <a:prstGeom prst="rect">
            <a:avLst/>
          </a:prstGeom>
        </p:spPr>
        <p:txBody>
          <a:bodyPr/>
          <a:lstStyle>
            <a:lvl1pPr>
              <a:defRPr sz="2000">
                <a:latin typeface="Helvetica" charset="0"/>
                <a:ea typeface="Helvetica" charset="0"/>
                <a:cs typeface="Helvetica"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20960315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4.pn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0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4.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0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1142" t="15577" r="22498" b="53153"/>
          <a:stretch/>
        </p:blipFill>
        <p:spPr>
          <a:xfrm>
            <a:off x="-11146" y="0"/>
            <a:ext cx="12203146" cy="685800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73628" y="952697"/>
            <a:ext cx="5427472" cy="4941430"/>
          </a:xfrm>
          <a:prstGeom prst="rect">
            <a:avLst/>
          </a:prstGeom>
        </p:spPr>
      </p:pic>
    </p:spTree>
    <p:extLst>
      <p:ext uri="{BB962C8B-B14F-4D97-AF65-F5344CB8AC3E}">
        <p14:creationId xmlns:p14="http://schemas.microsoft.com/office/powerpoint/2010/main" val="593048962"/>
      </p:ext>
    </p:extLst>
  </p:cSld>
  <p:clrMap bg1="lt1" tx1="dk1" bg2="lt2" tx2="dk2" accent1="accent1" accent2="accent2" accent3="accent3" accent4="accent4" accent5="accent5" accent6="accent6" hlink="hlink" folHlink="folHlink"/>
  <p:sldLayoutIdLst>
    <p:sldLayoutId id="214748368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215688" y="6449950"/>
            <a:ext cx="623621" cy="228661"/>
          </a:xfrm>
          <a:prstGeom prst="rect">
            <a:avLst/>
          </a:prstGeom>
        </p:spPr>
      </p:pic>
      <p:pic>
        <p:nvPicPr>
          <p:cNvPr id="15" name="Picture 14"/>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501651" y="566085"/>
            <a:ext cx="3451224" cy="621383"/>
          </a:xfrm>
          <a:prstGeom prst="rect">
            <a:avLst/>
          </a:prstGeom>
        </p:spPr>
      </p:pic>
    </p:spTree>
    <p:extLst>
      <p:ext uri="{BB962C8B-B14F-4D97-AF65-F5344CB8AC3E}">
        <p14:creationId xmlns:p14="http://schemas.microsoft.com/office/powerpoint/2010/main" val="155065638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84" r:id="rId6"/>
    <p:sldLayoutId id="2147483685" r:id="rId7"/>
    <p:sldLayoutId id="2147483686" r:id="rId8"/>
    <p:sldLayoutId id="2147483681" r:id="rId9"/>
    <p:sldLayoutId id="2147483675" r:id="rId10"/>
    <p:sldLayoutId id="2147483679" r:id="rId11"/>
    <p:sldLayoutId id="214748368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215688" y="6449950"/>
            <a:ext cx="623621" cy="228661"/>
          </a:xfrm>
          <a:prstGeom prst="rect">
            <a:avLst/>
          </a:prstGeom>
        </p:spPr>
      </p:pic>
      <p:pic>
        <p:nvPicPr>
          <p:cNvPr id="11" name="Picture 10"/>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501651" y="566085"/>
            <a:ext cx="3451224" cy="621383"/>
          </a:xfrm>
          <a:prstGeom prst="rect">
            <a:avLst/>
          </a:prstGeom>
        </p:spPr>
      </p:pic>
    </p:spTree>
    <p:extLst>
      <p:ext uri="{BB962C8B-B14F-4D97-AF65-F5344CB8AC3E}">
        <p14:creationId xmlns:p14="http://schemas.microsoft.com/office/powerpoint/2010/main" val="2027228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7" r:id="rId6"/>
    <p:sldLayoutId id="2147483688" r:id="rId7"/>
    <p:sldLayoutId id="2147483689" r:id="rId8"/>
    <p:sldLayoutId id="2147483682" r:id="rId9"/>
    <p:sldLayoutId id="2147483678" r:id="rId10"/>
    <p:sldLayoutId id="2147483676" r:id="rId11"/>
    <p:sldLayoutId id="2147483677"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31F2CAB-C822-FE4C-B949-198389862C4E}"/>
              </a:ext>
            </a:extLst>
          </p:cNvPr>
          <p:cNvGraphicFramePr>
            <a:graphicFrameLocks noGrp="1"/>
          </p:cNvGraphicFramePr>
          <p:nvPr>
            <p:extLst>
              <p:ext uri="{D42A27DB-BD31-4B8C-83A1-F6EECF244321}">
                <p14:modId xmlns:p14="http://schemas.microsoft.com/office/powerpoint/2010/main" val="2914612450"/>
              </p:ext>
            </p:extLst>
          </p:nvPr>
        </p:nvGraphicFramePr>
        <p:xfrm>
          <a:off x="1590805" y="1215025"/>
          <a:ext cx="8596902" cy="5039603"/>
        </p:xfrm>
        <a:graphic>
          <a:graphicData uri="http://schemas.openxmlformats.org/drawingml/2006/table">
            <a:tbl>
              <a:tblPr firstRow="1" firstCol="1" bandRow="1"/>
              <a:tblGrid>
                <a:gridCol w="1718095">
                  <a:extLst>
                    <a:ext uri="{9D8B030D-6E8A-4147-A177-3AD203B41FA5}">
                      <a16:colId xmlns:a16="http://schemas.microsoft.com/office/drawing/2014/main" val="2665585738"/>
                    </a:ext>
                  </a:extLst>
                </a:gridCol>
                <a:gridCol w="1718095">
                  <a:extLst>
                    <a:ext uri="{9D8B030D-6E8A-4147-A177-3AD203B41FA5}">
                      <a16:colId xmlns:a16="http://schemas.microsoft.com/office/drawing/2014/main" val="720136446"/>
                    </a:ext>
                  </a:extLst>
                </a:gridCol>
                <a:gridCol w="1722593">
                  <a:extLst>
                    <a:ext uri="{9D8B030D-6E8A-4147-A177-3AD203B41FA5}">
                      <a16:colId xmlns:a16="http://schemas.microsoft.com/office/drawing/2014/main" val="395971488"/>
                    </a:ext>
                  </a:extLst>
                </a:gridCol>
                <a:gridCol w="1718095">
                  <a:extLst>
                    <a:ext uri="{9D8B030D-6E8A-4147-A177-3AD203B41FA5}">
                      <a16:colId xmlns:a16="http://schemas.microsoft.com/office/drawing/2014/main" val="3985054021"/>
                    </a:ext>
                  </a:extLst>
                </a:gridCol>
                <a:gridCol w="1720024">
                  <a:extLst>
                    <a:ext uri="{9D8B030D-6E8A-4147-A177-3AD203B41FA5}">
                      <a16:colId xmlns:a16="http://schemas.microsoft.com/office/drawing/2014/main" val="2882468622"/>
                    </a:ext>
                  </a:extLst>
                </a:gridCol>
              </a:tblGrid>
              <a:tr h="2076181">
                <a:tc rowSpan="2">
                  <a:txBody>
                    <a:bodyPr/>
                    <a:lstStyle/>
                    <a:p>
                      <a:pPr marL="0" marR="0" algn="l">
                        <a:spcBef>
                          <a:spcPts val="0"/>
                        </a:spcBef>
                        <a:spcAft>
                          <a:spcPts val="0"/>
                        </a:spcAft>
                      </a:pPr>
                      <a:r>
                        <a:rPr lang="en-US" sz="1000" b="1" dirty="0">
                          <a:solidFill>
                            <a:schemeClr val="tx2"/>
                          </a:solidFill>
                          <a:effectLst/>
                          <a:latin typeface="Calibri" panose="020F0502020204030204" pitchFamily="34" charset="0"/>
                          <a:ea typeface="Calibri" panose="020F0502020204030204" pitchFamily="34" charset="0"/>
                          <a:cs typeface="Arial" panose="020B0604020202020204" pitchFamily="34" charset="0"/>
                        </a:rPr>
                        <a:t>7. Key Partners</a:t>
                      </a:r>
                      <a:endParaRPr lang="en-US" sz="10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457200" marR="0" algn="l">
                        <a:spcBef>
                          <a:spcPts val="0"/>
                        </a:spcBef>
                        <a:spcAft>
                          <a:spcPts val="0"/>
                        </a:spcAft>
                      </a:pPr>
                      <a:r>
                        <a:rPr lang="en-US" sz="1000" dirty="0">
                          <a:solidFill>
                            <a:schemeClr val="tx2"/>
                          </a:solidFill>
                          <a:effectLst/>
                          <a:latin typeface="Calibri" panose="020F0502020204030204" pitchFamily="34" charset="0"/>
                          <a:ea typeface="Calibri" panose="020F0502020204030204" pitchFamily="34" charset="0"/>
                          <a:cs typeface="Arial" panose="020B0604020202020204" pitchFamily="34" charset="0"/>
                        </a:rPr>
                        <a:t> </a:t>
                      </a:r>
                    </a:p>
                    <a:p>
                      <a:pPr marL="144145" marR="0" algn="l">
                        <a:spcBef>
                          <a:spcPts val="0"/>
                        </a:spcBef>
                        <a:spcAft>
                          <a:spcPts val="0"/>
                        </a:spcAft>
                      </a:pPr>
                      <a:r>
                        <a:rPr lang="en-US" sz="1000" dirty="0">
                          <a:solidFill>
                            <a:schemeClr val="tx2"/>
                          </a:solidFill>
                          <a:effectLst/>
                          <a:latin typeface="Calibri" panose="020F0502020204030204" pitchFamily="34" charset="0"/>
                          <a:ea typeface="Calibri" panose="020F0502020204030204" pitchFamily="34" charset="0"/>
                          <a:cs typeface="Arial" panose="020B0604020202020204" pitchFamily="34" charset="0"/>
                        </a:rPr>
                        <a:t>Key partners for the application are the sponsors. The sponsors will ensure profit is made, and will also offer more suggestions for date ideas, as well as advertising for each other’s company. Other key partners include the API creators. Without the APIs, the application will have no suggestions for entertainment. The users will also aid in the overall performance of the application, because with more users signed up, other users can match with each other</a:t>
                      </a:r>
                    </a:p>
                  </a:txBody>
                  <a:tcPr marL="42064" marR="42064"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b="1">
                          <a:solidFill>
                            <a:schemeClr val="tx2"/>
                          </a:solidFill>
                          <a:effectLst/>
                          <a:latin typeface="Calibri" panose="020F0502020204030204" pitchFamily="34" charset="0"/>
                          <a:ea typeface="Calibri" panose="020F0502020204030204" pitchFamily="34" charset="0"/>
                          <a:cs typeface="Arial" panose="020B0604020202020204" pitchFamily="34" charset="0"/>
                        </a:rPr>
                        <a:t>8. Key Activities</a:t>
                      </a:r>
                      <a:endParaRPr lang="en-US" sz="100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0" marR="0" algn="l">
                        <a:spcBef>
                          <a:spcPts val="0"/>
                        </a:spcBef>
                        <a:spcAft>
                          <a:spcPts val="0"/>
                        </a:spcAft>
                      </a:pPr>
                      <a:r>
                        <a:rPr lang="en-US" sz="1000" b="1">
                          <a:solidFill>
                            <a:schemeClr val="tx2"/>
                          </a:solidFill>
                          <a:effectLst/>
                          <a:latin typeface="Calibri" panose="020F0502020204030204" pitchFamily="34" charset="0"/>
                          <a:ea typeface="Calibri" panose="020F0502020204030204" pitchFamily="34" charset="0"/>
                          <a:cs typeface="Arial" panose="020B0604020202020204" pitchFamily="34" charset="0"/>
                        </a:rPr>
                        <a:t> </a:t>
                      </a:r>
                      <a:endParaRPr lang="en-US" sz="100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0" marR="0" algn="l">
                        <a:spcBef>
                          <a:spcPts val="0"/>
                        </a:spcBef>
                        <a:spcAft>
                          <a:spcPts val="0"/>
                        </a:spcAft>
                      </a:pPr>
                      <a:r>
                        <a:rPr lang="en-US" sz="1000">
                          <a:solidFill>
                            <a:schemeClr val="tx2"/>
                          </a:solidFill>
                          <a:effectLst/>
                          <a:latin typeface="Calibri" panose="020F0502020204030204" pitchFamily="34" charset="0"/>
                          <a:ea typeface="Calibri" panose="020F0502020204030204" pitchFamily="34" charset="0"/>
                          <a:cs typeface="Arial" panose="020B0604020202020204" pitchFamily="34" charset="0"/>
                        </a:rPr>
                        <a:t>In order to be successful, the application will need enough users signed up to be able to match with other users. APIs will be required to create the application, and present businesses and ideas for beginning users. The application will also need sponsors in order to make profit. </a:t>
                      </a:r>
                    </a:p>
                    <a:p>
                      <a:pPr marL="0" marR="0" algn="l">
                        <a:spcBef>
                          <a:spcPts val="0"/>
                        </a:spcBef>
                        <a:spcAft>
                          <a:spcPts val="0"/>
                        </a:spcAft>
                      </a:pPr>
                      <a:r>
                        <a:rPr lang="en-US" sz="1000">
                          <a:solidFill>
                            <a:schemeClr val="tx2"/>
                          </a:solidFill>
                          <a:effectLst/>
                          <a:latin typeface="Calibri" panose="020F0502020204030204" pitchFamily="34" charset="0"/>
                          <a:ea typeface="Calibri" panose="020F0502020204030204" pitchFamily="34" charset="0"/>
                          <a:cs typeface="Arial" panose="020B0604020202020204" pitchFamily="34" charset="0"/>
                        </a:rPr>
                        <a:t> </a:t>
                      </a:r>
                    </a:p>
                  </a:txBody>
                  <a:tcPr marL="42064" marR="42064"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rowSpan="2">
                  <a:txBody>
                    <a:bodyPr/>
                    <a:lstStyle/>
                    <a:p>
                      <a:pPr marL="325438" marR="0" lvl="3" indent="-325438" algn="l">
                        <a:spcBef>
                          <a:spcPts val="0"/>
                        </a:spcBef>
                        <a:spcAft>
                          <a:spcPts val="0"/>
                        </a:spcAft>
                        <a:buFont typeface="+mj-lt"/>
                        <a:buAutoNum type="arabicPeriod"/>
                        <a:tabLst/>
                      </a:pPr>
                      <a:r>
                        <a:rPr lang="en-US" sz="1000" b="1" dirty="0">
                          <a:solidFill>
                            <a:schemeClr val="tx2"/>
                          </a:solidFill>
                          <a:effectLst/>
                          <a:latin typeface="Calibri" panose="020F0502020204030204" pitchFamily="34" charset="0"/>
                          <a:ea typeface="Calibri" panose="020F0502020204030204" pitchFamily="34" charset="0"/>
                          <a:cs typeface="Arial" panose="020B0604020202020204" pitchFamily="34" charset="0"/>
                        </a:rPr>
                        <a:t>Value Proposition</a:t>
                      </a:r>
                      <a:endParaRPr lang="en-US" sz="10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276860" marR="0" algn="l">
                        <a:spcBef>
                          <a:spcPts val="0"/>
                        </a:spcBef>
                        <a:spcAft>
                          <a:spcPts val="0"/>
                        </a:spcAft>
                      </a:pPr>
                      <a:r>
                        <a:rPr lang="en-US" sz="1000" b="1" dirty="0">
                          <a:solidFill>
                            <a:schemeClr val="tx2"/>
                          </a:solidFill>
                          <a:effectLst/>
                          <a:latin typeface="Calibri" panose="020F0502020204030204" pitchFamily="34" charset="0"/>
                          <a:ea typeface="Calibri" panose="020F0502020204030204" pitchFamily="34" charset="0"/>
                          <a:cs typeface="Arial" panose="020B0604020202020204" pitchFamily="34" charset="0"/>
                        </a:rPr>
                        <a:t> </a:t>
                      </a:r>
                      <a:endParaRPr lang="en-US" sz="10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8255" marR="0" algn="l">
                        <a:spcBef>
                          <a:spcPts val="0"/>
                        </a:spcBef>
                        <a:spcAft>
                          <a:spcPts val="0"/>
                        </a:spcAft>
                      </a:pPr>
                      <a:r>
                        <a:rPr lang="en-US" sz="1000" dirty="0">
                          <a:solidFill>
                            <a:schemeClr val="tx2"/>
                          </a:solidFill>
                          <a:effectLst/>
                          <a:latin typeface="Calibri" panose="020F0502020204030204" pitchFamily="34" charset="0"/>
                          <a:ea typeface="Calibri" panose="020F0502020204030204" pitchFamily="34" charset="0"/>
                          <a:cs typeface="Arial" panose="020B0604020202020204" pitchFamily="34" charset="0"/>
                        </a:rPr>
                        <a:t>Date in My State’s bundles that create value for users are the entertainment apps listed, such as movie tickets, concerts, restaurants, etc. The date match quiz will also serve value to the users. The users need an application that will display more than one type of entertainment, while also supplying a compatibility test with other users. No application is created like Date in My State because other entertainment apps only list one form of entertainment, for example, concerts or movies.</a:t>
                      </a:r>
                    </a:p>
                  </a:txBody>
                  <a:tcPr marL="42064" marR="42064"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00" b="1" dirty="0">
                          <a:solidFill>
                            <a:schemeClr val="tx2"/>
                          </a:solidFill>
                          <a:effectLst/>
                          <a:latin typeface="Calibri" panose="020F0502020204030204" pitchFamily="34" charset="0"/>
                          <a:ea typeface="Calibri" panose="020F0502020204030204" pitchFamily="34" charset="0"/>
                          <a:cs typeface="Arial" panose="020B0604020202020204" pitchFamily="34" charset="0"/>
                        </a:rPr>
                        <a:t>4. Customer Relationships</a:t>
                      </a:r>
                      <a:endParaRPr lang="en-US" sz="10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0" marR="0" algn="l">
                        <a:spcBef>
                          <a:spcPts val="0"/>
                        </a:spcBef>
                        <a:spcAft>
                          <a:spcPts val="0"/>
                        </a:spcAft>
                      </a:pPr>
                      <a:r>
                        <a:rPr lang="en-US" sz="1000" b="1" dirty="0">
                          <a:solidFill>
                            <a:schemeClr val="tx2"/>
                          </a:solidFill>
                          <a:effectLst/>
                          <a:latin typeface="Calibri" panose="020F0502020204030204" pitchFamily="34" charset="0"/>
                          <a:ea typeface="Calibri" panose="020F0502020204030204" pitchFamily="34" charset="0"/>
                          <a:cs typeface="Arial" panose="020B0604020202020204" pitchFamily="34" charset="0"/>
                        </a:rPr>
                        <a:t> </a:t>
                      </a:r>
                      <a:endParaRPr lang="en-US" sz="10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0" marR="0" algn="l">
                        <a:spcBef>
                          <a:spcPts val="0"/>
                        </a:spcBef>
                        <a:spcAft>
                          <a:spcPts val="0"/>
                        </a:spcAft>
                      </a:pPr>
                      <a:r>
                        <a:rPr lang="en-US" sz="1000" dirty="0">
                          <a:solidFill>
                            <a:schemeClr val="tx2"/>
                          </a:solidFill>
                          <a:effectLst/>
                          <a:latin typeface="Calibri" panose="020F0502020204030204" pitchFamily="34" charset="0"/>
                          <a:ea typeface="Calibri" panose="020F0502020204030204" pitchFamily="34" charset="0"/>
                          <a:cs typeface="Arial" panose="020B0604020202020204" pitchFamily="34" charset="0"/>
                        </a:rPr>
                        <a:t>Application will establish a relationship with user such that the user feels reliable on and trusts the application to provide details of date spot.</a:t>
                      </a:r>
                    </a:p>
                  </a:txBody>
                  <a:tcPr marL="42064" marR="42064"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rowSpan="2">
                  <a:txBody>
                    <a:bodyPr/>
                    <a:lstStyle/>
                    <a:p>
                      <a:pPr marL="342900" marR="0" lvl="0" indent="-342900" algn="l">
                        <a:spcBef>
                          <a:spcPts val="0"/>
                        </a:spcBef>
                        <a:spcAft>
                          <a:spcPts val="0"/>
                        </a:spcAft>
                        <a:buFont typeface="+mj-lt"/>
                        <a:buAutoNum type="arabicPeriod"/>
                      </a:pPr>
                      <a:r>
                        <a:rPr lang="en-US" sz="1000" b="1" dirty="0">
                          <a:solidFill>
                            <a:schemeClr val="tx2"/>
                          </a:solidFill>
                          <a:effectLst/>
                          <a:latin typeface="Calibri" panose="020F0502020204030204" pitchFamily="34" charset="0"/>
                          <a:ea typeface="Calibri" panose="020F0502020204030204" pitchFamily="34" charset="0"/>
                          <a:cs typeface="Arial" panose="020B0604020202020204" pitchFamily="34" charset="0"/>
                        </a:rPr>
                        <a:t>Customer Segments</a:t>
                      </a:r>
                      <a:endParaRPr lang="en-US" sz="10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0" marR="0" algn="l">
                        <a:spcBef>
                          <a:spcPts val="0"/>
                        </a:spcBef>
                        <a:spcAft>
                          <a:spcPts val="0"/>
                        </a:spcAft>
                      </a:pPr>
                      <a:r>
                        <a:rPr lang="en-US" sz="1000" dirty="0">
                          <a:solidFill>
                            <a:schemeClr val="tx2"/>
                          </a:solidFill>
                          <a:effectLst/>
                          <a:latin typeface="Calibri" panose="020F0502020204030204" pitchFamily="34" charset="0"/>
                          <a:ea typeface="Calibri" panose="020F0502020204030204" pitchFamily="34" charset="0"/>
                          <a:cs typeface="Arial" panose="020B0604020202020204" pitchFamily="34" charset="0"/>
                        </a:rPr>
                        <a:t>Who are they and what will they buy?</a:t>
                      </a:r>
                    </a:p>
                    <a:p>
                      <a:pPr marL="0" marR="0" algn="l">
                        <a:spcBef>
                          <a:spcPts val="0"/>
                        </a:spcBef>
                        <a:spcAft>
                          <a:spcPts val="0"/>
                        </a:spcAft>
                      </a:pPr>
                      <a:r>
                        <a:rPr lang="en-US" sz="1000" dirty="0">
                          <a:solidFill>
                            <a:schemeClr val="tx2"/>
                          </a:solidFill>
                          <a:effectLst/>
                          <a:latin typeface="Calibri" panose="020F0502020204030204" pitchFamily="34" charset="0"/>
                          <a:ea typeface="Calibri" panose="020F0502020204030204" pitchFamily="34" charset="0"/>
                          <a:cs typeface="Arial" panose="020B0604020202020204" pitchFamily="34" charset="0"/>
                        </a:rPr>
                        <a:t> </a:t>
                      </a:r>
                    </a:p>
                    <a:p>
                      <a:pPr marL="0" marR="0" algn="l">
                        <a:spcBef>
                          <a:spcPts val="0"/>
                        </a:spcBef>
                        <a:spcAft>
                          <a:spcPts val="0"/>
                        </a:spcAft>
                      </a:pPr>
                      <a:r>
                        <a:rPr lang="en-US" sz="1000" dirty="0">
                          <a:solidFill>
                            <a:schemeClr val="tx2"/>
                          </a:solidFill>
                          <a:effectLst/>
                          <a:latin typeface="Calibri" panose="020F0502020204030204" pitchFamily="34" charset="0"/>
                          <a:ea typeface="Calibri" panose="020F0502020204030204" pitchFamily="34" charset="0"/>
                          <a:cs typeface="Arial" panose="020B0604020202020204" pitchFamily="34" charset="0"/>
                        </a:rPr>
                        <a:t>Customers consist of the users and the sponsors. Sponsors will pay to have their entertainment brand/ service displayed as a “featured brand” on application. Users will have free access to the application and gain an easy to use application that will eliminate stressors of planning a date.</a:t>
                      </a:r>
                    </a:p>
                  </a:txBody>
                  <a:tcPr marL="42064" marR="42064"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8988990"/>
                  </a:ext>
                </a:extLst>
              </a:tr>
              <a:tr h="1874841">
                <a:tc vMerge="1">
                  <a:txBody>
                    <a:bodyPr/>
                    <a:lstStyle/>
                    <a:p>
                      <a:endParaRPr lang="en-US"/>
                    </a:p>
                  </a:txBody>
                  <a:tcPr/>
                </a:tc>
                <a:tc>
                  <a:txBody>
                    <a:bodyPr/>
                    <a:lstStyle/>
                    <a:p>
                      <a:pPr marL="0" marR="0" algn="l">
                        <a:spcBef>
                          <a:spcPts val="0"/>
                        </a:spcBef>
                        <a:spcAft>
                          <a:spcPts val="0"/>
                        </a:spcAft>
                      </a:pPr>
                      <a:r>
                        <a:rPr lang="en-US" sz="1000" b="1">
                          <a:solidFill>
                            <a:schemeClr val="tx2"/>
                          </a:solidFill>
                          <a:effectLst/>
                          <a:latin typeface="Calibri" panose="020F0502020204030204" pitchFamily="34" charset="0"/>
                          <a:ea typeface="Calibri" panose="020F0502020204030204" pitchFamily="34" charset="0"/>
                          <a:cs typeface="Arial" panose="020B0604020202020204" pitchFamily="34" charset="0"/>
                        </a:rPr>
                        <a:t>6. Resources</a:t>
                      </a:r>
                      <a:endParaRPr lang="en-US" sz="100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0" marR="0" algn="l">
                        <a:spcBef>
                          <a:spcPts val="0"/>
                        </a:spcBef>
                        <a:spcAft>
                          <a:spcPts val="0"/>
                        </a:spcAft>
                      </a:pPr>
                      <a:r>
                        <a:rPr lang="en-US" sz="1000" b="1">
                          <a:solidFill>
                            <a:schemeClr val="tx2"/>
                          </a:solidFill>
                          <a:effectLst/>
                          <a:latin typeface="Calibri" panose="020F0502020204030204" pitchFamily="34" charset="0"/>
                          <a:ea typeface="Calibri" panose="020F0502020204030204" pitchFamily="34" charset="0"/>
                          <a:cs typeface="Arial" panose="020B0604020202020204" pitchFamily="34" charset="0"/>
                        </a:rPr>
                        <a:t> </a:t>
                      </a:r>
                      <a:endParaRPr lang="en-US" sz="100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0" marR="0" algn="l">
                        <a:spcBef>
                          <a:spcPts val="0"/>
                        </a:spcBef>
                        <a:spcAft>
                          <a:spcPts val="0"/>
                        </a:spcAft>
                      </a:pPr>
                      <a:r>
                        <a:rPr lang="en-US" sz="1000">
                          <a:solidFill>
                            <a:schemeClr val="tx2"/>
                          </a:solidFill>
                          <a:effectLst/>
                          <a:latin typeface="Calibri" panose="020F0502020204030204" pitchFamily="34" charset="0"/>
                          <a:ea typeface="Calibri" panose="020F0502020204030204" pitchFamily="34" charset="0"/>
                          <a:cs typeface="Arial" panose="020B0604020202020204" pitchFamily="34" charset="0"/>
                        </a:rPr>
                        <a:t>Key resources for the application are the APIs for weather, love test, entertainment, and dining. Sponsors as a resource will be key in creating profit and advertising.</a:t>
                      </a:r>
                    </a:p>
                    <a:p>
                      <a:pPr marL="0" marR="0" algn="l">
                        <a:spcBef>
                          <a:spcPts val="0"/>
                        </a:spcBef>
                        <a:spcAft>
                          <a:spcPts val="0"/>
                        </a:spcAft>
                      </a:pPr>
                      <a:r>
                        <a:rPr lang="en-US" sz="1000">
                          <a:solidFill>
                            <a:schemeClr val="tx2"/>
                          </a:solidFill>
                          <a:effectLst/>
                          <a:latin typeface="Calibri" panose="020F0502020204030204" pitchFamily="34" charset="0"/>
                          <a:ea typeface="Calibri" panose="020F0502020204030204" pitchFamily="34" charset="0"/>
                          <a:cs typeface="Arial" panose="020B0604020202020204" pitchFamily="34" charset="0"/>
                        </a:rPr>
                        <a:t> </a:t>
                      </a:r>
                    </a:p>
                  </a:txBody>
                  <a:tcPr marL="42064" marR="42064"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342900" marR="0" lvl="0" indent="-342900" algn="l">
                        <a:spcBef>
                          <a:spcPts val="0"/>
                        </a:spcBef>
                        <a:spcAft>
                          <a:spcPts val="0"/>
                        </a:spcAft>
                        <a:buFont typeface="+mj-lt"/>
                        <a:buAutoNum type="arabicPeriod"/>
                      </a:pPr>
                      <a:r>
                        <a:rPr lang="en-US" sz="1000" b="1" dirty="0">
                          <a:solidFill>
                            <a:schemeClr val="tx2"/>
                          </a:solidFill>
                          <a:effectLst/>
                          <a:latin typeface="Calibri" panose="020F0502020204030204" pitchFamily="34" charset="0"/>
                          <a:ea typeface="Calibri" panose="020F0502020204030204" pitchFamily="34" charset="0"/>
                          <a:cs typeface="Arial" panose="020B0604020202020204" pitchFamily="34" charset="0"/>
                        </a:rPr>
                        <a:t>Channels</a:t>
                      </a:r>
                      <a:endParaRPr lang="en-US" sz="10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24765" marR="0" algn="l">
                        <a:spcBef>
                          <a:spcPts val="0"/>
                        </a:spcBef>
                        <a:spcAft>
                          <a:spcPts val="0"/>
                        </a:spcAft>
                      </a:pPr>
                      <a:r>
                        <a:rPr lang="en-US" sz="1000" dirty="0">
                          <a:solidFill>
                            <a:schemeClr val="tx2"/>
                          </a:solidFill>
                          <a:effectLst/>
                          <a:latin typeface="Calibri" panose="020F0502020204030204" pitchFamily="34" charset="0"/>
                          <a:ea typeface="Calibri" panose="020F0502020204030204" pitchFamily="34" charset="0"/>
                          <a:cs typeface="Arial" panose="020B0604020202020204" pitchFamily="34" charset="0"/>
                        </a:rPr>
                        <a:t>Delivering value to the user through the application’s extensive suggestions of date ideas, and ability to match a user with a compatible date.</a:t>
                      </a:r>
                    </a:p>
                  </a:txBody>
                  <a:tcPr marL="42064" marR="42064"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261875033"/>
                  </a:ext>
                </a:extLst>
              </a:tr>
              <a:tr h="1031162">
                <a:tc gridSpan="3">
                  <a:txBody>
                    <a:bodyPr/>
                    <a:lstStyle/>
                    <a:p>
                      <a:pPr marL="0" marR="0" algn="l">
                        <a:spcBef>
                          <a:spcPts val="0"/>
                        </a:spcBef>
                        <a:spcAft>
                          <a:spcPts val="0"/>
                        </a:spcAft>
                      </a:pPr>
                      <a:r>
                        <a:rPr lang="en-US" sz="1000" b="1">
                          <a:solidFill>
                            <a:schemeClr val="tx2"/>
                          </a:solidFill>
                          <a:effectLst/>
                          <a:latin typeface="Calibri" panose="020F0502020204030204" pitchFamily="34" charset="0"/>
                          <a:ea typeface="Calibri" panose="020F0502020204030204" pitchFamily="34" charset="0"/>
                          <a:cs typeface="Arial" panose="020B0604020202020204" pitchFamily="34" charset="0"/>
                        </a:rPr>
                        <a:t>9. Cost Structure</a:t>
                      </a:r>
                      <a:endParaRPr lang="en-US" sz="100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0" marR="0" algn="l">
                        <a:spcBef>
                          <a:spcPts val="0"/>
                        </a:spcBef>
                        <a:spcAft>
                          <a:spcPts val="0"/>
                        </a:spcAft>
                      </a:pPr>
                      <a:r>
                        <a:rPr lang="en-US" sz="1000">
                          <a:solidFill>
                            <a:schemeClr val="tx2"/>
                          </a:solidFill>
                          <a:effectLst/>
                          <a:latin typeface="Calibri" panose="020F0502020204030204" pitchFamily="34" charset="0"/>
                          <a:ea typeface="Calibri" panose="020F0502020204030204" pitchFamily="34" charset="0"/>
                          <a:cs typeface="Arial" panose="020B0604020202020204" pitchFamily="34" charset="0"/>
                        </a:rPr>
                        <a:t>Cost to create the application is free until over 100 API calls have been made in a month. After, to achieve unlimited calls, would be $150/ mo. Sponsors would pay $0.30 for each user they wanted to appear featured on their application page. </a:t>
                      </a:r>
                    </a:p>
                  </a:txBody>
                  <a:tcPr marL="42064" marR="42064"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marL="342900" marR="0" lvl="0" indent="-342900" algn="l">
                        <a:spcBef>
                          <a:spcPts val="0"/>
                        </a:spcBef>
                        <a:spcAft>
                          <a:spcPts val="0"/>
                        </a:spcAft>
                        <a:buFont typeface="+mj-lt"/>
                        <a:buAutoNum type="arabicPeriod" startAt="5"/>
                      </a:pPr>
                      <a:r>
                        <a:rPr lang="en-US" sz="1000" b="1" dirty="0">
                          <a:solidFill>
                            <a:schemeClr val="tx2"/>
                          </a:solidFill>
                          <a:effectLst/>
                          <a:latin typeface="Calibri" panose="020F0502020204030204" pitchFamily="34" charset="0"/>
                          <a:ea typeface="Calibri" panose="020F0502020204030204" pitchFamily="34" charset="0"/>
                          <a:cs typeface="Arial" panose="020B0604020202020204" pitchFamily="34" charset="0"/>
                        </a:rPr>
                        <a:t>Revenue Streams</a:t>
                      </a:r>
                      <a:endParaRPr lang="en-US" sz="10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0" marR="0" algn="l">
                        <a:spcBef>
                          <a:spcPts val="0"/>
                        </a:spcBef>
                        <a:spcAft>
                          <a:spcPts val="0"/>
                        </a:spcAft>
                      </a:pPr>
                      <a:r>
                        <a:rPr lang="en-US" sz="1000" dirty="0">
                          <a:solidFill>
                            <a:schemeClr val="tx2"/>
                          </a:solidFill>
                          <a:effectLst/>
                          <a:latin typeface="Calibri" panose="020F0502020204030204" pitchFamily="34" charset="0"/>
                          <a:ea typeface="Calibri" panose="020F0502020204030204" pitchFamily="34" charset="0"/>
                          <a:cs typeface="Arial" panose="020B0604020202020204" pitchFamily="34" charset="0"/>
                        </a:rPr>
                        <a:t>Revenue will be obtained through various sponsors of the application. These sponsors will be entertainment brands or companies in which they will pay to have their brand “promoted” on the application as a suggestion of a new date spot for users.</a:t>
                      </a:r>
                    </a:p>
                  </a:txBody>
                  <a:tcPr marL="42064" marR="42064"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468616760"/>
                  </a:ext>
                </a:extLst>
              </a:tr>
            </a:tbl>
          </a:graphicData>
        </a:graphic>
      </p:graphicFrame>
      <p:sp>
        <p:nvSpPr>
          <p:cNvPr id="5" name="TextBox 4">
            <a:extLst>
              <a:ext uri="{FF2B5EF4-FFF2-40B4-BE49-F238E27FC236}">
                <a16:creationId xmlns:a16="http://schemas.microsoft.com/office/drawing/2014/main" id="{7C535896-1381-4A04-95C0-525A642165C0}"/>
              </a:ext>
            </a:extLst>
          </p:cNvPr>
          <p:cNvSpPr txBox="1"/>
          <p:nvPr/>
        </p:nvSpPr>
        <p:spPr>
          <a:xfrm>
            <a:off x="4361039" y="480483"/>
            <a:ext cx="61580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Drake O'Brien, Julia McCrory, </a:t>
            </a:r>
            <a:r>
              <a:rPr lang="en-US" dirty="0" err="1">
                <a:cs typeface="Calibri"/>
              </a:rPr>
              <a:t>Shedrika</a:t>
            </a:r>
            <a:r>
              <a:rPr lang="en-US" dirty="0">
                <a:cs typeface="Calibri"/>
              </a:rPr>
              <a:t> Winfrey, William Dines</a:t>
            </a:r>
          </a:p>
        </p:txBody>
      </p:sp>
    </p:spTree>
    <p:extLst>
      <p:ext uri="{BB962C8B-B14F-4D97-AF65-F5344CB8AC3E}">
        <p14:creationId xmlns:p14="http://schemas.microsoft.com/office/powerpoint/2010/main" val="4279028089"/>
      </p:ext>
    </p:extLst>
  </p:cSld>
  <p:clrMapOvr>
    <a:masterClrMapping/>
  </p:clrMapOvr>
</p:sld>
</file>

<file path=ppt/theme/theme1.xml><?xml version="1.0" encoding="utf-8"?>
<a:theme xmlns:a="http://schemas.openxmlformats.org/drawingml/2006/main" name="Cover">
  <a:themeElements>
    <a:clrScheme name="LSU Color Palette">
      <a:dk1>
        <a:srgbClr val="462C79"/>
      </a:dk1>
      <a:lt1>
        <a:srgbClr val="FBCF22"/>
      </a:lt1>
      <a:dk2>
        <a:srgbClr val="000000"/>
      </a:dk2>
      <a:lt2>
        <a:srgbClr val="E7E6E6"/>
      </a:lt2>
      <a:accent1>
        <a:srgbClr val="462C79"/>
      </a:accent1>
      <a:accent2>
        <a:srgbClr val="8364AA"/>
      </a:accent2>
      <a:accent3>
        <a:srgbClr val="C4B3D7"/>
      </a:accent3>
      <a:accent4>
        <a:srgbClr val="D09F2A"/>
      </a:accent4>
      <a:accent5>
        <a:srgbClr val="FBCF22"/>
      </a:accent5>
      <a:accent6>
        <a:srgbClr val="EFECDA"/>
      </a:accent6>
      <a:hlink>
        <a:srgbClr val="8364AA"/>
      </a:hlink>
      <a:folHlink>
        <a:srgbClr val="979797"/>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E Elec-CompSci Powerpoint Template" id="{0908308F-C2E0-3C41-AEA1-1AE91A76CD76}" vid="{E6EFCCBB-7F03-0644-B581-160DE098413E}"/>
    </a:ext>
  </a:extLst>
</a:theme>
</file>

<file path=ppt/theme/theme2.xml><?xml version="1.0" encoding="utf-8"?>
<a:theme xmlns:a="http://schemas.openxmlformats.org/drawingml/2006/main" name="White-General">
  <a:themeElements>
    <a:clrScheme name="LSU Color Palette">
      <a:dk1>
        <a:srgbClr val="462C79"/>
      </a:dk1>
      <a:lt1>
        <a:srgbClr val="FBCF22"/>
      </a:lt1>
      <a:dk2>
        <a:srgbClr val="000000"/>
      </a:dk2>
      <a:lt2>
        <a:srgbClr val="E7E6E6"/>
      </a:lt2>
      <a:accent1>
        <a:srgbClr val="462C79"/>
      </a:accent1>
      <a:accent2>
        <a:srgbClr val="8364AA"/>
      </a:accent2>
      <a:accent3>
        <a:srgbClr val="C4B3D7"/>
      </a:accent3>
      <a:accent4>
        <a:srgbClr val="D09F2A"/>
      </a:accent4>
      <a:accent5>
        <a:srgbClr val="FBCF22"/>
      </a:accent5>
      <a:accent6>
        <a:srgbClr val="EFECDA"/>
      </a:accent6>
      <a:hlink>
        <a:srgbClr val="8364AA"/>
      </a:hlink>
      <a:folHlink>
        <a:srgbClr val="979797"/>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E Elec-CompSci Powerpoint Template" id="{0908308F-C2E0-3C41-AEA1-1AE91A76CD76}" vid="{A5CE4384-0F46-6540-ACAA-024204A310F9}"/>
    </a:ext>
  </a:extLst>
</a:theme>
</file>

<file path=ppt/theme/theme3.xml><?xml version="1.0" encoding="utf-8"?>
<a:theme xmlns:a="http://schemas.openxmlformats.org/drawingml/2006/main" name="Purple-General">
  <a:themeElements>
    <a:clrScheme name="LSU Color Palette">
      <a:dk1>
        <a:srgbClr val="462C79"/>
      </a:dk1>
      <a:lt1>
        <a:srgbClr val="FBCF22"/>
      </a:lt1>
      <a:dk2>
        <a:srgbClr val="000000"/>
      </a:dk2>
      <a:lt2>
        <a:srgbClr val="E7E6E6"/>
      </a:lt2>
      <a:accent1>
        <a:srgbClr val="462C79"/>
      </a:accent1>
      <a:accent2>
        <a:srgbClr val="8364AA"/>
      </a:accent2>
      <a:accent3>
        <a:srgbClr val="C4B3D7"/>
      </a:accent3>
      <a:accent4>
        <a:srgbClr val="D09F2A"/>
      </a:accent4>
      <a:accent5>
        <a:srgbClr val="FBCF22"/>
      </a:accent5>
      <a:accent6>
        <a:srgbClr val="EFECDA"/>
      </a:accent6>
      <a:hlink>
        <a:srgbClr val="8364AA"/>
      </a:hlink>
      <a:folHlink>
        <a:srgbClr val="979797"/>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E Elec-CompSci Powerpoint Template" id="{0908308F-C2E0-3C41-AEA1-1AE91A76CD76}" vid="{C7F275C1-25D2-C146-99A1-27BED3E41D4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Cover</Template>
  <TotalTime>32</TotalTime>
  <Words>519</Words>
  <Application>Microsoft Office PowerPoint</Application>
  <PresentationFormat>Widescreen</PresentationFormat>
  <Paragraphs>35</Paragraphs>
  <Slides>1</Slides>
  <Notes>0</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Cover</vt:lpstr>
      <vt:lpstr>White-General</vt:lpstr>
      <vt:lpstr>Purple-General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Drika Winfrey</dc:creator>
  <cp:lastModifiedBy>Drika Winfrey</cp:lastModifiedBy>
  <cp:revision>26</cp:revision>
  <dcterms:created xsi:type="dcterms:W3CDTF">2020-09-17T17:31:10Z</dcterms:created>
  <dcterms:modified xsi:type="dcterms:W3CDTF">2020-09-26T01:06:31Z</dcterms:modified>
</cp:coreProperties>
</file>