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7"/>
    <p:restoredTop sz="94610"/>
  </p:normalViewPr>
  <p:slideViewPr>
    <p:cSldViewPr snapToGrid="0" snapToObjects="1">
      <p:cViewPr>
        <p:scale>
          <a:sx n="170" d="100"/>
          <a:sy n="170" d="100"/>
        </p:scale>
        <p:origin x="12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36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497216"/>
            <a:ext cx="8572500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AI-Driven Next-Generation XSS Vulnerability Scanner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442020" y="1945946"/>
            <a:ext cx="825996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Unprecedented Depth and Intelligence Beyond Traditional Detection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37250" y="2785047"/>
            <a:ext cx="2069477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Presented by: </a:t>
            </a:r>
            <a:r>
              <a:rPr lang="en-US" sz="1350" dirty="0" err="1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XuXin</a:t>
            </a:r>
            <a:r>
              <a:rPr lang="en-US" sz="1350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Guo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772903" y="4156647"/>
            <a:ext cx="1598194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BlackHat USA 202</a:t>
            </a:r>
            <a:r>
              <a:rPr lang="en-US" altLang="zh-CN" sz="1350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9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Evolution and Challenges of XSS Vulnerabilities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Persistent Threat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94805"/>
            <a:ext cx="33775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Cross-Site Scripting (XSS) remains one of the most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663321" y="1294805"/>
            <a:ext cx="6855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prevalent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509117"/>
            <a:ext cx="19735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security vulnerabilities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259295" y="1509117"/>
            <a:ext cx="20001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despite being known for over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723430"/>
            <a:ext cx="39969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two decades. According to OWASP, XSS consistently ranks in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1937742"/>
            <a:ext cx="27284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top 10 web application security risks.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286000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Modern Web Complexity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85750" y="2686050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Today's web applications feature: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3043238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 JavaScript frameworks (React, Angular, Vue)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3257550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Page Applications (SPAs)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285750" y="3471863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Client-side rendering and state management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3686175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DOM manipulation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3900488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Asynchronous data loading (AJAX, Fetch API)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4714875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XSS Attack Evolution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714875" y="1294805"/>
            <a:ext cx="25460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XSS attacks have evolved from simple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7260924" y="1294805"/>
            <a:ext cx="13150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reflected payloads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8575960" y="1294805"/>
            <a:ext cx="17518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4714875" y="1509117"/>
            <a:ext cx="17083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sophisticated techniques: 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4714875" y="1857375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DOM-based XSS targeting client-side JavaScript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4714875" y="2071688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Mutation techniques to bypass WAFs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4714875" y="2286000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Polyglot payloads effective in multiple contexts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4714875" y="2500313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Event-handler and prototype pollution attacks</a:t>
            </a:r>
            <a:endParaRPr lang="en-US" sz="1046" dirty="0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857500"/>
            <a:ext cx="41433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221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Limitations of Traditional XSS Scanners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Limitations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07306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293019"/>
            <a:ext cx="19857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False Positive/Negative Rates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500063" y="1457325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analysis cannot comprehend runtime behavior, while dynamic analysis is limited by predefined crawling paths.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371725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357438"/>
            <a:ext cx="1448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 DOM XSS Detection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500063" y="2521744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Lack of deep browser simulation capabilities to track JavaScript execution flow and dynamic DOM changes.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221831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3207544"/>
            <a:ext cx="15735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Poor WAF Bypass Capability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500063" y="3371850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Reliance on fixed payload dictionaries easily blocked by WAF signature rules, with no adaptive bypass strategies.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907256"/>
            <a:ext cx="142875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29188" y="892969"/>
            <a:ext cx="15902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 Payload Generation</a:t>
            </a:r>
            <a:endParaRPr lang="en-US" sz="837" dirty="0"/>
          </a:p>
        </p:txBody>
      </p:sp>
      <p:sp>
        <p:nvSpPr>
          <p:cNvPr id="16" name="Text 9"/>
          <p:cNvSpPr/>
          <p:nvPr/>
        </p:nvSpPr>
        <p:spPr>
          <a:xfrm>
            <a:off x="4929188" y="1057275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Dictionary-based approaches lack customization for specific contexts, have insufficient diversity, and no intelligence to adapt to target responses.</a:t>
            </a:r>
            <a:endParaRPr lang="en-US" sz="1046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971675"/>
            <a:ext cx="142875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929188" y="1957388"/>
            <a:ext cx="17884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Insufficient Context Awareness</a:t>
            </a:r>
            <a:endParaRPr lang="en-US" sz="837" dirty="0"/>
          </a:p>
        </p:txBody>
      </p:sp>
      <p:sp>
        <p:nvSpPr>
          <p:cNvPr id="19" name="Text 11"/>
          <p:cNvSpPr/>
          <p:nvPr/>
        </p:nvSpPr>
        <p:spPr>
          <a:xfrm>
            <a:off x="4929188" y="2121694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Inability to adapt payloads to specific injection contexts (HTML, JS, URL, attributes), reducing vulnerability discovery success rates.</a:t>
            </a:r>
            <a:endParaRPr lang="en-US" sz="1046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3050381"/>
            <a:ext cx="41433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AI-Driven Core Capability Enhancements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Multi-Model Collaborative Detection Architecture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564481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550194"/>
            <a:ext cx="11454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Model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500063" y="1714500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Determines if input is an XSS payload using transformer-based architecture with self-attention mechanisms.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414588"/>
            <a:ext cx="125016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82203" y="2400300"/>
            <a:ext cx="10249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Generation Model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482203" y="2564606"/>
            <a:ext cx="3946922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Intelligently generates context-aware XSS payloads using conditional generation and beam search techniques.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264694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3250406"/>
            <a:ext cx="9148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Mutation Model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500063" y="3414713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Applies various encoding and obfuscation strategies to create payload variants that bypass WAFs.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4114800"/>
            <a:ext cx="160734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17922" y="4100513"/>
            <a:ext cx="12319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Context-Aware Model</a:t>
            </a:r>
            <a:endParaRPr lang="en-US" sz="837" dirty="0"/>
          </a:p>
        </p:txBody>
      </p:sp>
      <p:sp>
        <p:nvSpPr>
          <p:cNvPr id="16" name="Text 9"/>
          <p:cNvSpPr/>
          <p:nvPr/>
        </p:nvSpPr>
        <p:spPr>
          <a:xfrm>
            <a:off x="517922" y="4264819"/>
            <a:ext cx="391120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Determines optimal injection context (HTML, JS, URL, Attr) for payload execution.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4714875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 Semantic Reinforcement Learning</a:t>
            </a:r>
            <a:endParaRPr lang="en-US" sz="1350" dirty="0"/>
          </a:p>
        </p:txBody>
      </p:sp>
      <p:sp>
        <p:nvSpPr>
          <p:cNvPr id="18" name="Text 11"/>
          <p:cNvSpPr/>
          <p:nvPr/>
        </p:nvSpPr>
        <p:spPr>
          <a:xfrm>
            <a:off x="4714875" y="1294805"/>
            <a:ext cx="85741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 leverage </a:t>
            </a:r>
            <a:endParaRPr lang="en-US" sz="1046" dirty="0"/>
          </a:p>
        </p:txBody>
      </p:sp>
      <p:sp>
        <p:nvSpPr>
          <p:cNvPr id="19" name="Text 12"/>
          <p:cNvSpPr/>
          <p:nvPr/>
        </p:nvSpPr>
        <p:spPr>
          <a:xfrm>
            <a:off x="5572292" y="1294805"/>
            <a:ext cx="24927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Proximal Policy Optimization (PPO)</a:t>
            </a:r>
            <a:endParaRPr lang="en-US" sz="1046" dirty="0"/>
          </a:p>
        </p:txBody>
      </p:sp>
      <p:sp>
        <p:nvSpPr>
          <p:cNvPr id="20" name="Text 13"/>
          <p:cNvSpPr/>
          <p:nvPr/>
        </p:nvSpPr>
        <p:spPr>
          <a:xfrm>
            <a:off x="8065043" y="1294805"/>
            <a:ext cx="17518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</a:t>
            </a:r>
            <a:endParaRPr lang="en-US" sz="1046" dirty="0"/>
          </a:p>
        </p:txBody>
      </p:sp>
      <p:sp>
        <p:nvSpPr>
          <p:cNvPr id="21" name="Text 14"/>
          <p:cNvSpPr/>
          <p:nvPr/>
        </p:nvSpPr>
        <p:spPr>
          <a:xfrm>
            <a:off x="4714875" y="1509117"/>
            <a:ext cx="39707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continuously optimize attack strategies through interaction </a:t>
            </a:r>
            <a:endParaRPr lang="en-US" sz="1046" dirty="0"/>
          </a:p>
        </p:txBody>
      </p:sp>
      <p:sp>
        <p:nvSpPr>
          <p:cNvPr id="22" name="Text 15"/>
          <p:cNvSpPr/>
          <p:nvPr/>
        </p:nvSpPr>
        <p:spPr>
          <a:xfrm>
            <a:off x="4714875" y="1723430"/>
            <a:ext cx="23125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target applications and WAFs. </a:t>
            </a:r>
            <a:endParaRPr lang="en-US" sz="1046" dirty="0"/>
          </a:p>
        </p:txBody>
      </p:sp>
      <p:sp>
        <p:nvSpPr>
          <p:cNvPr id="23" name="Text 16"/>
          <p:cNvSpPr/>
          <p:nvPr/>
        </p:nvSpPr>
        <p:spPr>
          <a:xfrm>
            <a:off x="4714875" y="2080617"/>
            <a:ext cx="12394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Components:</a:t>
            </a:r>
            <a:endParaRPr lang="en-US" sz="1046" dirty="0"/>
          </a:p>
        </p:txBody>
      </p:sp>
      <p:sp>
        <p:nvSpPr>
          <p:cNvPr id="24" name="Text 17"/>
          <p:cNvSpPr/>
          <p:nvPr/>
        </p:nvSpPr>
        <p:spPr>
          <a:xfrm>
            <a:off x="4714875" y="2428875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Agent: The XSS scanner generating and sending payloads</a:t>
            </a:r>
            <a:endParaRPr lang="en-US" sz="1046" dirty="0"/>
          </a:p>
        </p:txBody>
      </p:sp>
      <p:sp>
        <p:nvSpPr>
          <p:cNvPr id="25" name="Text 18"/>
          <p:cNvSpPr/>
          <p:nvPr/>
        </p:nvSpPr>
        <p:spPr>
          <a:xfrm>
            <a:off x="4714875" y="2643188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Environment: Target web application and WAF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4714875" y="2857500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Actions: Payload generation and mutation strategies</a:t>
            </a:r>
            <a:endParaRPr lang="en-US" sz="1046" dirty="0"/>
          </a:p>
        </p:txBody>
      </p:sp>
      <p:sp>
        <p:nvSpPr>
          <p:cNvPr id="27" name="Text 20"/>
          <p:cNvSpPr/>
          <p:nvPr/>
        </p:nvSpPr>
        <p:spPr>
          <a:xfrm>
            <a:off x="4714875" y="3071813"/>
            <a:ext cx="41433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Rewards: Success in bypassing WAF and triggering XSS</a:t>
            </a:r>
            <a:endParaRPr lang="en-US" sz="1046" dirty="0"/>
          </a:p>
        </p:txBody>
      </p:sp>
      <p:pic>
        <p:nvPicPr>
          <p:cNvPr id="2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219" y="3429000"/>
            <a:ext cx="3214688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058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 Upgrades to the Vulnerability Scanner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DOM Simulation Engine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07306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293019"/>
            <a:ext cx="16988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Headless Browser Integration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500063" y="1457325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Leverages Playwright/Puppeteer for realistic rendering and JavaScript execution environment simulation.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57413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143125"/>
            <a:ext cx="14754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Detection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500063" y="2307431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detects innerHTML injection, location.hash, document.write(), and event handler injections.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7519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2993231"/>
            <a:ext cx="15489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 Structure Support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500063" y="3157538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Penetrates iframe, shadow DOM, and dynamically JS-modified DOM structures for thorough analysis.</a:t>
            </a:r>
            <a:endParaRPr lang="en-US" sz="1046" dirty="0"/>
          </a:p>
        </p:txBody>
      </p:sp>
      <p:sp>
        <p:nvSpPr>
          <p:cNvPr id="14" name="Text 8"/>
          <p:cNvSpPr/>
          <p:nvPr/>
        </p:nvSpPr>
        <p:spPr>
          <a:xfrm>
            <a:off x="285750" y="3836194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Context-Aware Injection Point Identification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257675"/>
            <a:ext cx="142875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00063" y="4243388"/>
            <a:ext cx="8259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Analysis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500063" y="4407694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Analyzes parameter locations to identify HTML/JS/URL/Attr contexts for precise payload targeting.</a:t>
            </a:r>
            <a:endParaRPr lang="en-US" sz="1046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907256"/>
            <a:ext cx="142875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29188" y="892969"/>
            <a:ext cx="15923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Interaction Probes</a:t>
            </a:r>
            <a:endParaRPr lang="en-US" sz="837" dirty="0"/>
          </a:p>
        </p:txBody>
      </p:sp>
      <p:sp>
        <p:nvSpPr>
          <p:cNvPr id="20" name="Text 12"/>
          <p:cNvSpPr/>
          <p:nvPr/>
        </p:nvSpPr>
        <p:spPr>
          <a:xfrm>
            <a:off x="4929188" y="1057275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Uses automated clicks and behavior simulation to locate dynamic injection points that only appear during user interactions.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4714875" y="1950244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Browser Behavior Trigger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371725"/>
            <a:ext cx="142875" cy="142875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4929188" y="2357438"/>
            <a:ext cx="13192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Interaction</a:t>
            </a:r>
            <a:endParaRPr lang="en-US" sz="837" dirty="0"/>
          </a:p>
        </p:txBody>
      </p:sp>
      <p:sp>
        <p:nvSpPr>
          <p:cNvPr id="24" name="Text 15"/>
          <p:cNvSpPr/>
          <p:nvPr/>
        </p:nvSpPr>
        <p:spPr>
          <a:xfrm>
            <a:off x="4929188" y="2521744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Simulates clicks, form submissions, and other user behaviors to trigger potential XSS injection points.</a:t>
            </a:r>
            <a:endParaRPr lang="en-US" sz="1046" dirty="0"/>
          </a:p>
        </p:txBody>
      </p:sp>
      <p:sp>
        <p:nvSpPr>
          <p:cNvPr id="25" name="Text 16"/>
          <p:cNvSpPr/>
          <p:nvPr/>
        </p:nvSpPr>
        <p:spPr>
          <a:xfrm>
            <a:off x="4714875" y="3200400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 Reporting System</a:t>
            </a:r>
            <a:endParaRPr lang="en-US" sz="135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621881"/>
            <a:ext cx="142875" cy="142875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4929188" y="3607594"/>
            <a:ext cx="13614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Reports</a:t>
            </a:r>
            <a:endParaRPr lang="en-US" sz="837" dirty="0"/>
          </a:p>
        </p:txBody>
      </p:sp>
      <p:sp>
        <p:nvSpPr>
          <p:cNvPr id="28" name="Text 18"/>
          <p:cNvSpPr/>
          <p:nvPr/>
        </p:nvSpPr>
        <p:spPr>
          <a:xfrm>
            <a:off x="4929188" y="3771900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Provides detailed vulnerability information, including type, location, payload, context, and remediation suggestions.</a:t>
            </a:r>
            <a:endParaRPr lang="en-US" sz="1046" dirty="0"/>
          </a:p>
        </p:txBody>
      </p:sp>
      <p:pic>
        <p:nvPicPr>
          <p:cNvPr id="29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4486275"/>
            <a:ext cx="414337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64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Case Studies and Performance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Case Study: Complex SPA Application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07306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293019"/>
            <a:ext cx="15565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Scanner Results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500063" y="1457325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Detected only simple reflected XSS vulnerabilities in URL parameters, missing complex DOM-based injection points.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57413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143125"/>
            <a:ext cx="17228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AI-Driven Scanner Results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500063" y="2307431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Successfully discovered multiple DOM XSS vulnerabilities including: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500063" y="2878931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location.hash injection into innerHTML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500063" y="3093244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AJAX-loaded content with insecure concatenation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500063" y="3307556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handler XSS in React components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285750" y="3771900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Case Study: WAF Bypass</a:t>
            </a:r>
            <a:endParaRPr lang="en-US" sz="135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193381"/>
            <a:ext cx="142875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00063" y="4171950"/>
            <a:ext cx="392906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scanner successfully bypassed enterprise WAF protection through adaptive mutation strategies and reinforcement learning, achieving 80% bypass rate compared to 20% with traditional scanners.</a:t>
            </a:r>
            <a:endParaRPr lang="en-US" sz="1046" dirty="0"/>
          </a:p>
        </p:txBody>
      </p:sp>
      <p:sp>
        <p:nvSpPr>
          <p:cNvPr id="17" name="Text 11"/>
          <p:cNvSpPr/>
          <p:nvPr/>
        </p:nvSpPr>
        <p:spPr>
          <a:xfrm>
            <a:off x="4714875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Metrics</a:t>
            </a:r>
            <a:endParaRPr lang="en-US" sz="13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1285875"/>
            <a:ext cx="4143375" cy="2143125"/>
          </a:xfrm>
          <a:prstGeom prst="rect">
            <a:avLst/>
          </a:prstGeom>
        </p:spPr>
      </p:pic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3593306"/>
            <a:ext cx="142875" cy="14287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929188" y="3579019"/>
            <a:ext cx="18474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Performance Improvements</a:t>
            </a:r>
            <a:endParaRPr lang="en-US" sz="837" dirty="0"/>
          </a:p>
        </p:txBody>
      </p:sp>
      <p:sp>
        <p:nvSpPr>
          <p:cNvPr id="21" name="Text 13"/>
          <p:cNvSpPr/>
          <p:nvPr/>
        </p:nvSpPr>
        <p:spPr>
          <a:xfrm>
            <a:off x="4929188" y="3752255"/>
            <a:ext cx="13846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 XSS Detection: </a:t>
            </a:r>
            <a:endParaRPr lang="en-US" sz="1046" dirty="0"/>
          </a:p>
        </p:txBody>
      </p:sp>
      <p:sp>
        <p:nvSpPr>
          <p:cNvPr id="22" name="Text 14"/>
          <p:cNvSpPr/>
          <p:nvPr/>
        </p:nvSpPr>
        <p:spPr>
          <a:xfrm>
            <a:off x="6313791" y="3752255"/>
            <a:ext cx="4556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+200%</a:t>
            </a:r>
            <a:endParaRPr lang="en-US" sz="1046" dirty="0"/>
          </a:p>
        </p:txBody>
      </p:sp>
      <p:sp>
        <p:nvSpPr>
          <p:cNvPr id="23" name="Text 15"/>
          <p:cNvSpPr/>
          <p:nvPr/>
        </p:nvSpPr>
        <p:spPr>
          <a:xfrm>
            <a:off x="4929188" y="3966567"/>
            <a:ext cx="14343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WAF Bypass Success: </a:t>
            </a:r>
            <a:endParaRPr lang="en-US" sz="1046" dirty="0"/>
          </a:p>
        </p:txBody>
      </p:sp>
      <p:sp>
        <p:nvSpPr>
          <p:cNvPr id="24" name="Text 16"/>
          <p:cNvSpPr/>
          <p:nvPr/>
        </p:nvSpPr>
        <p:spPr>
          <a:xfrm>
            <a:off x="6363519" y="3966567"/>
            <a:ext cx="4556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+300%</a:t>
            </a:r>
            <a:endParaRPr lang="en-US" sz="1046" dirty="0"/>
          </a:p>
        </p:txBody>
      </p:sp>
      <p:sp>
        <p:nvSpPr>
          <p:cNvPr id="25" name="Text 17"/>
          <p:cNvSpPr/>
          <p:nvPr/>
        </p:nvSpPr>
        <p:spPr>
          <a:xfrm>
            <a:off x="4929188" y="4180880"/>
            <a:ext cx="131087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False Positive Rate: </a:t>
            </a:r>
            <a:endParaRPr lang="en-US" sz="1046" dirty="0"/>
          </a:p>
        </p:txBody>
      </p:sp>
      <p:sp>
        <p:nvSpPr>
          <p:cNvPr id="26" name="Text 18"/>
          <p:cNvSpPr/>
          <p:nvPr/>
        </p:nvSpPr>
        <p:spPr>
          <a:xfrm>
            <a:off x="6240066" y="4180880"/>
            <a:ext cx="3382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-70%</a:t>
            </a:r>
            <a:endParaRPr lang="en-US" sz="1046" dirty="0"/>
          </a:p>
        </p:txBody>
      </p:sp>
      <p:sp>
        <p:nvSpPr>
          <p:cNvPr id="27" name="Text 19"/>
          <p:cNvSpPr/>
          <p:nvPr/>
        </p:nvSpPr>
        <p:spPr>
          <a:xfrm>
            <a:off x="4929188" y="4395192"/>
            <a:ext cx="13899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False Negative Rate: </a:t>
            </a:r>
            <a:endParaRPr lang="en-US" sz="1046" dirty="0"/>
          </a:p>
        </p:txBody>
      </p:sp>
      <p:sp>
        <p:nvSpPr>
          <p:cNvPr id="28" name="Text 20"/>
          <p:cNvSpPr/>
          <p:nvPr/>
        </p:nvSpPr>
        <p:spPr>
          <a:xfrm>
            <a:off x="6319093" y="4395192"/>
            <a:ext cx="3382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-85%</a:t>
            </a:r>
            <a:endParaRPr lang="en-US" sz="10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and Future Outlook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Achievements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07306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293019"/>
            <a:ext cx="22278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Multi-Model Collaborative Architecture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500063" y="1457325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Classification, generation, mutation, and context-aware models working together to achieve unprecedented detection accuracy.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371725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357438"/>
            <a:ext cx="15212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DOM Simulation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500063" y="2521744"/>
            <a:ext cx="392906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browser behavior simulation enabling detection of complex DOM XSS vulnerabilities in modern web applications.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436144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3421856"/>
            <a:ext cx="22889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Reinforcement Learning for WAF Bypass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500063" y="3586163"/>
            <a:ext cx="39290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Adaptive learning capabilities that continuously improve WAF bypass strategies through real-time feedback.</a:t>
            </a:r>
            <a:endParaRPr lang="en-US" sz="1046" dirty="0"/>
          </a:p>
        </p:txBody>
      </p:sp>
      <p:sp>
        <p:nvSpPr>
          <p:cNvPr id="14" name="Text 8"/>
          <p:cNvSpPr/>
          <p:nvPr/>
        </p:nvSpPr>
        <p:spPr>
          <a:xfrm>
            <a:off x="4714875" y="885825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Development Directions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1307306"/>
            <a:ext cx="125016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911328" y="1293019"/>
            <a:ext cx="16365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Adaptive Learning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4911328" y="1457325"/>
            <a:ext cx="394692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Implementing advanced reinforcement learning algorithms to counter emerging XSS variants and attack techniques.</a:t>
            </a:r>
            <a:endParaRPr lang="en-US" sz="1046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2371725"/>
            <a:ext cx="125016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11328" y="2357438"/>
            <a:ext cx="2072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&amp; WebAssembly Support</a:t>
            </a:r>
            <a:endParaRPr lang="en-US" sz="837" dirty="0"/>
          </a:p>
        </p:txBody>
      </p:sp>
      <p:sp>
        <p:nvSpPr>
          <p:cNvPr id="20" name="Text 12"/>
          <p:cNvSpPr/>
          <p:nvPr/>
        </p:nvSpPr>
        <p:spPr>
          <a:xfrm>
            <a:off x="4911328" y="2521744"/>
            <a:ext cx="3946922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Expanding support for emerging frontend frameworks and WebAssembly-based applications.</a:t>
            </a:r>
            <a:endParaRPr lang="en-US" sz="1046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3221831"/>
            <a:ext cx="125016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4911328" y="3207544"/>
            <a:ext cx="18752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CI/CD Integration &amp; Open Source</a:t>
            </a:r>
            <a:endParaRPr lang="en-US" sz="837" dirty="0"/>
          </a:p>
        </p:txBody>
      </p:sp>
      <p:sp>
        <p:nvSpPr>
          <p:cNvPr id="23" name="Text 14"/>
          <p:cNvSpPr/>
          <p:nvPr/>
        </p:nvSpPr>
        <p:spPr>
          <a:xfrm>
            <a:off x="4911328" y="3371850"/>
            <a:ext cx="3946922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Developing APIs for CI/CD pipeline integration and open-sourcing core modules to foster community collaboration.</a:t>
            </a:r>
            <a:endParaRPr lang="en-US" sz="1046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4071938"/>
            <a:ext cx="125016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4911328" y="4057650"/>
            <a:ext cx="17771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58A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Threat Intelligence Integration</a:t>
            </a:r>
            <a:endParaRPr lang="en-US" sz="837" dirty="0"/>
          </a:p>
        </p:txBody>
      </p:sp>
      <p:sp>
        <p:nvSpPr>
          <p:cNvPr id="26" name="Text 16"/>
          <p:cNvSpPr/>
          <p:nvPr/>
        </p:nvSpPr>
        <p:spPr>
          <a:xfrm>
            <a:off x="4911328" y="4221956"/>
            <a:ext cx="3946922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Combining with threat intelligence platforms to enable more targeted and proactive security protection.</a:t>
            </a:r>
            <a:endParaRPr lang="en-US" sz="10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72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1968" y="359888"/>
            <a:ext cx="64" cy="62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63045" y="1768853"/>
            <a:ext cx="7817845" cy="6771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2386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 for your attention!</a:t>
            </a:r>
            <a:endParaRPr lang="en-US" sz="4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88" y="3814763"/>
            <a:ext cx="200025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96069" y="3810901"/>
            <a:ext cx="227786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gxx3386893054@gmail.com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3748571" y="4611001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888" y="4214814"/>
            <a:ext cx="200025" cy="20002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596069" y="4182377"/>
            <a:ext cx="94897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@</a:t>
            </a:r>
            <a:r>
              <a:rPr lang="en-US" sz="1350" dirty="0" err="1">
                <a:solidFill>
                  <a:srgbClr val="F0F6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OnNetFiT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845</Words>
  <Application>Microsoft Macintosh PowerPoint</Application>
  <PresentationFormat>全屏显示(16:9)</PresentationFormat>
  <Paragraphs>129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Noto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istrator admin</cp:lastModifiedBy>
  <cp:revision>4</cp:revision>
  <dcterms:created xsi:type="dcterms:W3CDTF">2025-07-18T21:19:16Z</dcterms:created>
  <dcterms:modified xsi:type="dcterms:W3CDTF">2025-07-18T21:24:30Z</dcterms:modified>
</cp:coreProperties>
</file>