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D715B-AD49-442B-89D5-A7FA5B23B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548FE5-626E-469A-AFFB-3E04E9CAC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9A11A5-7BFF-4742-8DFA-5E84938C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43C2-C034-49EE-9E47-927AA004B5A2}" type="datetimeFigureOut">
              <a:rPr lang="es-CO" smtClean="0"/>
              <a:t>8/06/2020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31FF5D-B311-49EE-A5BA-5622CDEC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CCC41B-0643-4A55-B55C-B7C08821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B024-9858-4B2C-8AFA-702AA9FE6E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563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70F04-98C1-465A-8EBC-6A7EFAAC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0F9616-8DF2-407E-8FAD-72544C42B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9E9A4F-A9BE-4C70-9212-72AB4350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43C2-C034-49EE-9E47-927AA004B5A2}" type="datetimeFigureOut">
              <a:rPr lang="es-CO" smtClean="0"/>
              <a:t>8/06/2020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85CFBA-CD1A-4DA9-BE83-E3509194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952ABD-2A69-410F-B83D-305FEDA4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B024-9858-4B2C-8AFA-702AA9FE6E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429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63BB3D-4816-4D05-AF8D-0535B4F0E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F846FD-3784-4377-BA30-BAB007EAC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D8660-B912-4177-940F-D2FBCE1C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43C2-C034-49EE-9E47-927AA004B5A2}" type="datetimeFigureOut">
              <a:rPr lang="es-CO" smtClean="0"/>
              <a:t>8/06/2020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3A6AFF-9D24-4680-8958-A67B7C72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578983-0B21-431A-AA11-630F1791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B024-9858-4B2C-8AFA-702AA9FE6E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038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489C3-4073-4FB4-9A7E-191ECA62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7DA08-FF93-4C66-A8B3-2CE9AC5C6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D88CE2-82AC-4459-8EF6-5937F6B0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43C2-C034-49EE-9E47-927AA004B5A2}" type="datetimeFigureOut">
              <a:rPr lang="es-CO" smtClean="0"/>
              <a:t>8/06/2020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010847-881B-468E-A3F1-069AE30C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A877C8-5950-4066-9779-E27292DF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B024-9858-4B2C-8AFA-702AA9FE6E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643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8BCBD-3E41-4C64-BF9B-1CA01EE8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743A5E-3E8D-4F91-B4C2-57BBDD2CA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3DB819-FF77-4987-A0D0-A6255786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43C2-C034-49EE-9E47-927AA004B5A2}" type="datetimeFigureOut">
              <a:rPr lang="es-CO" smtClean="0"/>
              <a:t>8/06/2020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A26FDB-7434-46B3-A381-17F65E12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3822C4-CE04-442B-9121-4A220684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B024-9858-4B2C-8AFA-702AA9FE6E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510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17BEF-9BD7-4390-AFE4-76FD28AD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5AE0DD-380B-43C3-A440-BBA45C5EB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BF4FC2-D78E-428D-8BB5-84B813AB0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EC1FF1-F3AE-45B1-8CF3-88782C2E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43C2-C034-49EE-9E47-927AA004B5A2}" type="datetimeFigureOut">
              <a:rPr lang="es-CO" smtClean="0"/>
              <a:t>8/06/2020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14DFFF-C4A4-4045-8C89-A48A1479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B8F5AD-C9A2-4DB3-93FF-2BBF66F8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B024-9858-4B2C-8AFA-702AA9FE6E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908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5D752-31E8-4752-9B8C-B5C13182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C548CB-6735-4EC5-90C8-F5F8478A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694A42-FA29-47C6-8AB1-64AC0B35C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D80EE8-9F82-40FC-A766-FC745674C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924BC0-D3C5-4ECB-AD02-EA213396D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3EE725-93DD-4774-A406-2E07766A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43C2-C034-49EE-9E47-927AA004B5A2}" type="datetimeFigureOut">
              <a:rPr lang="es-CO" smtClean="0"/>
              <a:t>8/06/2020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36766A8-63F0-4D9F-9A3B-90C7BDF3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299ACE-D5C0-455C-8191-B1F8D9EA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B024-9858-4B2C-8AFA-702AA9FE6E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958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BF8A2-E1D3-4DBA-B68A-0BB29C24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AEEB81-2B16-4F8C-AAD7-EDF74ED5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43C2-C034-49EE-9E47-927AA004B5A2}" type="datetimeFigureOut">
              <a:rPr lang="es-CO" smtClean="0"/>
              <a:t>8/06/2020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29E698-0270-4E2E-9B65-A2330CDF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568928-B066-45FD-AA10-7BA80CFC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B024-9858-4B2C-8AFA-702AA9FE6E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894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E6477B7-1C58-4888-AC5D-41DA2979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43C2-C034-49EE-9E47-927AA004B5A2}" type="datetimeFigureOut">
              <a:rPr lang="es-CO" smtClean="0"/>
              <a:t>8/06/2020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A8E5BC-3453-49C7-8BD6-86DF23EC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86EBFC-DE45-493A-A50C-8B736A60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B024-9858-4B2C-8AFA-702AA9FE6E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530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3777A-6B43-4BC1-A372-AA857900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59F16A-F8EC-4634-88A8-75D7CB31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5A7ACF-C623-4705-82DD-77CE799D2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09FAA0-5D2D-4E50-9424-DC87C2E6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43C2-C034-49EE-9E47-927AA004B5A2}" type="datetimeFigureOut">
              <a:rPr lang="es-CO" smtClean="0"/>
              <a:t>8/06/2020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374001-3612-4DD9-B718-7F07516B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FBB2A5-0D4F-4489-ABD3-0E111223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B024-9858-4B2C-8AFA-702AA9FE6E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537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01BBF-5D62-4927-9E42-B48056C6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11E878-4914-4FE9-AAE3-3579D6886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ECA88B-43C1-4D64-A7BF-36F98822D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7509CA-08AB-43BF-9D3E-3E4B65E3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43C2-C034-49EE-9E47-927AA004B5A2}" type="datetimeFigureOut">
              <a:rPr lang="es-CO" smtClean="0"/>
              <a:t>8/06/2020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541C83-BE28-4796-ABDB-84BA86D0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CCE639-BF0F-43C4-9875-488FC037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5B024-9858-4B2C-8AFA-702AA9FE6E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088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8F238E-D655-4DA1-A64D-20A19AE5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62BB97-3D31-4153-950F-046FBD83E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4BE035-F5B9-401F-A811-BF2945AAF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43C2-C034-49EE-9E47-927AA004B5A2}" type="datetimeFigureOut">
              <a:rPr lang="es-CO" smtClean="0"/>
              <a:t>8/06/2020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897BCA-A206-4028-A4C4-305310A21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6B6142-1A29-4D00-BAF6-CFD05D1FD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5B024-9858-4B2C-8AFA-702AA9FE6E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148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86DD5-77ED-4F46-AF08-030DFB51B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EC2823-9F01-4659-8326-5D4228565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5609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drenly francoise vergara leon</dc:creator>
  <cp:lastModifiedBy>drenly francoise vergara leon</cp:lastModifiedBy>
  <cp:revision>1</cp:revision>
  <dcterms:created xsi:type="dcterms:W3CDTF">2020-06-09T00:47:14Z</dcterms:created>
  <dcterms:modified xsi:type="dcterms:W3CDTF">2020-06-09T01:00:31Z</dcterms:modified>
</cp:coreProperties>
</file>