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5" r:id="rId5"/>
    <p:sldId id="258" r:id="rId6"/>
    <p:sldId id="259" r:id="rId7"/>
    <p:sldId id="262" r:id="rId8"/>
    <p:sldId id="274" r:id="rId9"/>
    <p:sldId id="275" r:id="rId10"/>
    <p:sldId id="276" r:id="rId11"/>
    <p:sldId id="278" r:id="rId12"/>
    <p:sldId id="268" r:id="rId13"/>
    <p:sldId id="272" r:id="rId14"/>
    <p:sldId id="271" r:id="rId15"/>
    <p:sldId id="279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2D2"/>
    <a:srgbClr val="FFCCFF"/>
    <a:srgbClr val="FFFFFF"/>
    <a:srgbClr val="F2D7FF"/>
    <a:srgbClr val="F8D8FE"/>
    <a:srgbClr val="139D86"/>
    <a:srgbClr val="4EBAB0"/>
    <a:srgbClr val="5DA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8124" autoAdjust="0"/>
  </p:normalViewPr>
  <p:slideViewPr>
    <p:cSldViewPr snapToGrid="0">
      <p:cViewPr varScale="1">
        <p:scale>
          <a:sx n="84" d="100"/>
          <a:sy n="84" d="100"/>
        </p:scale>
        <p:origin x="2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20F2E-F02E-4F0F-91D8-D04EFE955ED1}" type="doc">
      <dgm:prSet loTypeId="urn:microsoft.com/office/officeart/2005/8/layout/process1" loCatId="process" qsTypeId="urn:microsoft.com/office/officeart/2005/8/quickstyle/simple4" qsCatId="simple" csTypeId="urn:microsoft.com/office/officeart/2005/8/colors/accent0_2" csCatId="mainScheme" phldr="1"/>
      <dgm:spPr/>
    </dgm:pt>
    <dgm:pt modelId="{D6269706-0751-42CB-AE43-CD2A1E399172}">
      <dgm:prSet phldrT="[文本]" custT="1"/>
      <dgm:spPr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</dgm:spPr>
      <dgm:t>
        <a:bodyPr/>
        <a:lstStyle/>
        <a:p>
          <a:r>
            <a:rPr lang="en-US" altLang="zh-CN" sz="1600" dirty="0"/>
            <a:t>Input</a:t>
          </a:r>
          <a:endParaRPr lang="zh-CN" altLang="en-US" sz="1600" dirty="0"/>
        </a:p>
      </dgm:t>
    </dgm:pt>
    <dgm:pt modelId="{5C1622CA-88C4-4E57-82AB-FF378F0FC26D}" type="par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F7F27232-8F65-434F-AEAA-6358FD8211EE}" type="sib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379B6018-9ACF-4F59-A8E5-C62B959A973A}">
      <dgm:prSet phldrT="[文本]"/>
      <dgm:spPr/>
      <dgm:t>
        <a:bodyPr/>
        <a:lstStyle/>
        <a:p>
          <a:r>
            <a:rPr lang="en-US" altLang="zh-CN" dirty="0"/>
            <a:t>Preprocessing</a:t>
          </a:r>
          <a:endParaRPr lang="zh-CN" altLang="en-US" dirty="0"/>
        </a:p>
      </dgm:t>
    </dgm:pt>
    <dgm:pt modelId="{11AEDF93-D7EB-4C42-9923-D91B40F31367}" type="par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ACE4D339-F049-4F76-9206-22FE0DF8E96D}" type="sib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8D05D73E-B903-43D7-9C99-6AD8F8FA8E28}">
      <dgm:prSet phldrT="[文本]"/>
      <dgm:spPr/>
      <dgm:t>
        <a:bodyPr/>
        <a:lstStyle/>
        <a:p>
          <a:r>
            <a:rPr lang="en-US" altLang="zh-CN" dirty="0"/>
            <a:t>Framework</a:t>
          </a:r>
          <a:endParaRPr lang="zh-CN" altLang="en-US" dirty="0"/>
        </a:p>
      </dgm:t>
    </dgm:pt>
    <dgm:pt modelId="{32D18D42-14BE-493E-841D-6F0236ED27B9}" type="par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EA0E24F0-16FB-456C-AF19-E0AF2BBDDE38}" type="sib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5053F7F1-685F-498B-861F-C87B4279D909}">
      <dgm:prSet phldrT="[文本]"/>
      <dgm:spPr/>
      <dgm:t>
        <a:bodyPr/>
        <a:lstStyle/>
        <a:p>
          <a:r>
            <a:rPr lang="en-US" altLang="zh-CN" dirty="0"/>
            <a:t>Evaluation</a:t>
          </a:r>
          <a:endParaRPr lang="zh-CN" altLang="en-US" dirty="0"/>
        </a:p>
      </dgm:t>
    </dgm:pt>
    <dgm:pt modelId="{2EB4AE12-EFF5-47EB-80E0-AFAA598558B7}" type="par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F1C2A009-7A4A-4841-896A-D2E89023BB90}" type="sib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038DFFEA-26E8-4F78-913C-8F0BFA75C8BF}">
      <dgm:prSet phldrT="[文本]"/>
      <dgm:spPr/>
      <dgm:t>
        <a:bodyPr/>
        <a:lstStyle/>
        <a:p>
          <a:r>
            <a:rPr lang="en-US" altLang="zh-CN" dirty="0"/>
            <a:t>Output</a:t>
          </a:r>
          <a:endParaRPr lang="zh-CN" altLang="en-US" dirty="0"/>
        </a:p>
      </dgm:t>
    </dgm:pt>
    <dgm:pt modelId="{1224366E-523C-416F-A6AC-68515D8B4488}" type="parTrans" cxnId="{668FC5D2-8BDB-4F53-8728-0C872DB87886}">
      <dgm:prSet/>
      <dgm:spPr/>
      <dgm:t>
        <a:bodyPr/>
        <a:lstStyle/>
        <a:p>
          <a:endParaRPr lang="zh-CN" altLang="en-US"/>
        </a:p>
      </dgm:t>
    </dgm:pt>
    <dgm:pt modelId="{489203AD-1AA0-4EE3-8E65-54921F38408E}" type="sibTrans" cxnId="{668FC5D2-8BDB-4F53-8728-0C872DB87886}">
      <dgm:prSet/>
      <dgm:spPr/>
      <dgm:t>
        <a:bodyPr/>
        <a:lstStyle/>
        <a:p>
          <a:endParaRPr lang="zh-CN" altLang="en-US"/>
        </a:p>
      </dgm:t>
    </dgm:pt>
    <dgm:pt modelId="{FB4CCB01-DF4B-4C0E-98AD-FA88618D7909}" type="pres">
      <dgm:prSet presAssocID="{F7120F2E-F02E-4F0F-91D8-D04EFE955ED1}" presName="Name0" presStyleCnt="0">
        <dgm:presLayoutVars>
          <dgm:dir/>
          <dgm:resizeHandles val="exact"/>
        </dgm:presLayoutVars>
      </dgm:prSet>
      <dgm:spPr/>
    </dgm:pt>
    <dgm:pt modelId="{54B74F08-F8C3-4AD3-BA85-2A0CF27DD2C9}" type="pres">
      <dgm:prSet presAssocID="{D6269706-0751-42CB-AE43-CD2A1E399172}" presName="node" presStyleLbl="node1" presStyleIdx="0" presStyleCnt="5" custScaleX="99229">
        <dgm:presLayoutVars>
          <dgm:bulletEnabled val="1"/>
        </dgm:presLayoutVars>
      </dgm:prSet>
      <dgm:spPr/>
    </dgm:pt>
    <dgm:pt modelId="{32BF3FD5-E55F-4803-B66B-5FD3D05CAEC3}" type="pres">
      <dgm:prSet presAssocID="{F7F27232-8F65-434F-AEAA-6358FD8211EE}" presName="sibTrans" presStyleLbl="sibTrans2D1" presStyleIdx="0" presStyleCnt="4"/>
      <dgm:spPr/>
    </dgm:pt>
    <dgm:pt modelId="{FF7DE106-0B70-46C9-8110-346FC73735C4}" type="pres">
      <dgm:prSet presAssocID="{F7F27232-8F65-434F-AEAA-6358FD8211EE}" presName="connectorText" presStyleLbl="sibTrans2D1" presStyleIdx="0" presStyleCnt="4"/>
      <dgm:spPr/>
    </dgm:pt>
    <dgm:pt modelId="{BBDD4048-7A79-4249-9229-E3FA47DED525}" type="pres">
      <dgm:prSet presAssocID="{379B6018-9ACF-4F59-A8E5-C62B959A973A}" presName="node" presStyleLbl="node1" presStyleIdx="1" presStyleCnt="5">
        <dgm:presLayoutVars>
          <dgm:bulletEnabled val="1"/>
        </dgm:presLayoutVars>
      </dgm:prSet>
      <dgm:spPr/>
    </dgm:pt>
    <dgm:pt modelId="{3D7A28C7-BD58-452A-97EB-FEC505130A1F}" type="pres">
      <dgm:prSet presAssocID="{ACE4D339-F049-4F76-9206-22FE0DF8E96D}" presName="sibTrans" presStyleLbl="sibTrans2D1" presStyleIdx="1" presStyleCnt="4"/>
      <dgm:spPr/>
    </dgm:pt>
    <dgm:pt modelId="{70716CB9-19B2-46FF-9DF3-72C00AD83AC4}" type="pres">
      <dgm:prSet presAssocID="{ACE4D339-F049-4F76-9206-22FE0DF8E96D}" presName="connectorText" presStyleLbl="sibTrans2D1" presStyleIdx="1" presStyleCnt="4"/>
      <dgm:spPr/>
    </dgm:pt>
    <dgm:pt modelId="{636A18BD-49D6-4F5A-A378-66E7A0096292}" type="pres">
      <dgm:prSet presAssocID="{8D05D73E-B903-43D7-9C99-6AD8F8FA8E28}" presName="node" presStyleLbl="node1" presStyleIdx="2" presStyleCnt="5">
        <dgm:presLayoutVars>
          <dgm:bulletEnabled val="1"/>
        </dgm:presLayoutVars>
      </dgm:prSet>
      <dgm:spPr/>
    </dgm:pt>
    <dgm:pt modelId="{0EC242CC-C16A-4DC9-ACF6-8517D152C386}" type="pres">
      <dgm:prSet presAssocID="{EA0E24F0-16FB-456C-AF19-E0AF2BBDDE38}" presName="sibTrans" presStyleLbl="sibTrans2D1" presStyleIdx="2" presStyleCnt="4"/>
      <dgm:spPr/>
    </dgm:pt>
    <dgm:pt modelId="{BBF10298-3A04-40D3-9605-99DFEC4053E0}" type="pres">
      <dgm:prSet presAssocID="{EA0E24F0-16FB-456C-AF19-E0AF2BBDDE38}" presName="connectorText" presStyleLbl="sibTrans2D1" presStyleIdx="2" presStyleCnt="4"/>
      <dgm:spPr/>
    </dgm:pt>
    <dgm:pt modelId="{39881987-834C-4EA3-A34E-1CAA6E6CDC89}" type="pres">
      <dgm:prSet presAssocID="{5053F7F1-685F-498B-861F-C87B4279D909}" presName="node" presStyleLbl="node1" presStyleIdx="3" presStyleCnt="5">
        <dgm:presLayoutVars>
          <dgm:bulletEnabled val="1"/>
        </dgm:presLayoutVars>
      </dgm:prSet>
      <dgm:spPr/>
    </dgm:pt>
    <dgm:pt modelId="{6511F075-1998-478D-86B4-A76A3CF69E9C}" type="pres">
      <dgm:prSet presAssocID="{F1C2A009-7A4A-4841-896A-D2E89023BB90}" presName="sibTrans" presStyleLbl="sibTrans2D1" presStyleIdx="3" presStyleCnt="4"/>
      <dgm:spPr/>
    </dgm:pt>
    <dgm:pt modelId="{ECD41082-F07C-4930-B87C-1D84BAB863EF}" type="pres">
      <dgm:prSet presAssocID="{F1C2A009-7A4A-4841-896A-D2E89023BB90}" presName="connectorText" presStyleLbl="sibTrans2D1" presStyleIdx="3" presStyleCnt="4"/>
      <dgm:spPr/>
    </dgm:pt>
    <dgm:pt modelId="{25ABC180-3407-4B43-888B-80F6AD676B21}" type="pres">
      <dgm:prSet presAssocID="{038DFFEA-26E8-4F78-913C-8F0BFA75C8BF}" presName="node" presStyleLbl="node1" presStyleIdx="4" presStyleCnt="5">
        <dgm:presLayoutVars>
          <dgm:bulletEnabled val="1"/>
        </dgm:presLayoutVars>
      </dgm:prSet>
      <dgm:spPr/>
    </dgm:pt>
  </dgm:ptLst>
  <dgm:cxnLst>
    <dgm:cxn modelId="{582FDC03-B5FB-4EA5-A59E-D16351103933}" type="presOf" srcId="{ACE4D339-F049-4F76-9206-22FE0DF8E96D}" destId="{3D7A28C7-BD58-452A-97EB-FEC505130A1F}" srcOrd="0" destOrd="0" presId="urn:microsoft.com/office/officeart/2005/8/layout/process1"/>
    <dgm:cxn modelId="{2B97AC0F-B215-4298-AAC3-9ED33C3FDE9B}" type="presOf" srcId="{ACE4D339-F049-4F76-9206-22FE0DF8E96D}" destId="{70716CB9-19B2-46FF-9DF3-72C00AD83AC4}" srcOrd="1" destOrd="0" presId="urn:microsoft.com/office/officeart/2005/8/layout/process1"/>
    <dgm:cxn modelId="{02E3BC45-5FFB-40EF-A367-82B0B28F7A09}" type="presOf" srcId="{F1C2A009-7A4A-4841-896A-D2E89023BB90}" destId="{ECD41082-F07C-4930-B87C-1D84BAB863EF}" srcOrd="1" destOrd="0" presId="urn:microsoft.com/office/officeart/2005/8/layout/process1"/>
    <dgm:cxn modelId="{F3D2BC4D-433D-47F2-BFEF-D6556AD8134A}" type="presOf" srcId="{F1C2A009-7A4A-4841-896A-D2E89023BB90}" destId="{6511F075-1998-478D-86B4-A76A3CF69E9C}" srcOrd="0" destOrd="0" presId="urn:microsoft.com/office/officeart/2005/8/layout/process1"/>
    <dgm:cxn modelId="{5A2FDA6E-0634-4ACF-9DA9-ACD8A0945DA6}" type="presOf" srcId="{038DFFEA-26E8-4F78-913C-8F0BFA75C8BF}" destId="{25ABC180-3407-4B43-888B-80F6AD676B21}" srcOrd="0" destOrd="0" presId="urn:microsoft.com/office/officeart/2005/8/layout/process1"/>
    <dgm:cxn modelId="{E51BE179-3C98-43A0-8FA6-24D833636AD6}" type="presOf" srcId="{EA0E24F0-16FB-456C-AF19-E0AF2BBDDE38}" destId="{0EC242CC-C16A-4DC9-ACF6-8517D152C386}" srcOrd="0" destOrd="0" presId="urn:microsoft.com/office/officeart/2005/8/layout/process1"/>
    <dgm:cxn modelId="{E3008087-104E-4BBF-ADC0-58B330BCD90E}" type="presOf" srcId="{8D05D73E-B903-43D7-9C99-6AD8F8FA8E28}" destId="{636A18BD-49D6-4F5A-A378-66E7A0096292}" srcOrd="0" destOrd="0" presId="urn:microsoft.com/office/officeart/2005/8/layout/process1"/>
    <dgm:cxn modelId="{3EEC108A-5D7C-49AD-9E47-9D829A644AA0}" type="presOf" srcId="{379B6018-9ACF-4F59-A8E5-C62B959A973A}" destId="{BBDD4048-7A79-4249-9229-E3FA47DED525}" srcOrd="0" destOrd="0" presId="urn:microsoft.com/office/officeart/2005/8/layout/process1"/>
    <dgm:cxn modelId="{C710AFA1-B7B7-4E84-B83E-F8DF13032827}" type="presOf" srcId="{EA0E24F0-16FB-456C-AF19-E0AF2BBDDE38}" destId="{BBF10298-3A04-40D3-9605-99DFEC4053E0}" srcOrd="1" destOrd="0" presId="urn:microsoft.com/office/officeart/2005/8/layout/process1"/>
    <dgm:cxn modelId="{0F3DB7AF-0124-4097-8322-84F79D12561A}" type="presOf" srcId="{D6269706-0751-42CB-AE43-CD2A1E399172}" destId="{54B74F08-F8C3-4AD3-BA85-2A0CF27DD2C9}" srcOrd="0" destOrd="0" presId="urn:microsoft.com/office/officeart/2005/8/layout/process1"/>
    <dgm:cxn modelId="{FF4347B0-4C50-420D-A333-8E5FCC52FA8E}" srcId="{F7120F2E-F02E-4F0F-91D8-D04EFE955ED1}" destId="{D6269706-0751-42CB-AE43-CD2A1E399172}" srcOrd="0" destOrd="0" parTransId="{5C1622CA-88C4-4E57-82AB-FF378F0FC26D}" sibTransId="{F7F27232-8F65-434F-AEAA-6358FD8211EE}"/>
    <dgm:cxn modelId="{8569BBB8-CF7B-4954-83FD-8B4251E4D814}" type="presOf" srcId="{F7F27232-8F65-434F-AEAA-6358FD8211EE}" destId="{32BF3FD5-E55F-4803-B66B-5FD3D05CAEC3}" srcOrd="0" destOrd="0" presId="urn:microsoft.com/office/officeart/2005/8/layout/process1"/>
    <dgm:cxn modelId="{FC6349BD-8DBD-4B0D-B09E-4DC74C52A01E}" srcId="{F7120F2E-F02E-4F0F-91D8-D04EFE955ED1}" destId="{5053F7F1-685F-498B-861F-C87B4279D909}" srcOrd="3" destOrd="0" parTransId="{2EB4AE12-EFF5-47EB-80E0-AFAA598558B7}" sibTransId="{F1C2A009-7A4A-4841-896A-D2E89023BB90}"/>
    <dgm:cxn modelId="{7E062CC8-8943-4950-9D80-7E233817F311}" type="presOf" srcId="{F7F27232-8F65-434F-AEAA-6358FD8211EE}" destId="{FF7DE106-0B70-46C9-8110-346FC73735C4}" srcOrd="1" destOrd="0" presId="urn:microsoft.com/office/officeart/2005/8/layout/process1"/>
    <dgm:cxn modelId="{8173CECC-A950-443C-8BB6-7F1D06CAF94A}" type="presOf" srcId="{F7120F2E-F02E-4F0F-91D8-D04EFE955ED1}" destId="{FB4CCB01-DF4B-4C0E-98AD-FA88618D7909}" srcOrd="0" destOrd="0" presId="urn:microsoft.com/office/officeart/2005/8/layout/process1"/>
    <dgm:cxn modelId="{668FC5D2-8BDB-4F53-8728-0C872DB87886}" srcId="{F7120F2E-F02E-4F0F-91D8-D04EFE955ED1}" destId="{038DFFEA-26E8-4F78-913C-8F0BFA75C8BF}" srcOrd="4" destOrd="0" parTransId="{1224366E-523C-416F-A6AC-68515D8B4488}" sibTransId="{489203AD-1AA0-4EE3-8E65-54921F38408E}"/>
    <dgm:cxn modelId="{27028ADE-08E4-49AC-AD34-813FEE94A8F7}" srcId="{F7120F2E-F02E-4F0F-91D8-D04EFE955ED1}" destId="{8D05D73E-B903-43D7-9C99-6AD8F8FA8E28}" srcOrd="2" destOrd="0" parTransId="{32D18D42-14BE-493E-841D-6F0236ED27B9}" sibTransId="{EA0E24F0-16FB-456C-AF19-E0AF2BBDDE38}"/>
    <dgm:cxn modelId="{CD31C4EA-3D4C-46E9-86E6-85CEF1B5A955}" srcId="{F7120F2E-F02E-4F0F-91D8-D04EFE955ED1}" destId="{379B6018-9ACF-4F59-A8E5-C62B959A973A}" srcOrd="1" destOrd="0" parTransId="{11AEDF93-D7EB-4C42-9923-D91B40F31367}" sibTransId="{ACE4D339-F049-4F76-9206-22FE0DF8E96D}"/>
    <dgm:cxn modelId="{F7ABB0ED-CFD2-4E8F-AC90-590D0CA87132}" type="presOf" srcId="{5053F7F1-685F-498B-861F-C87B4279D909}" destId="{39881987-834C-4EA3-A34E-1CAA6E6CDC89}" srcOrd="0" destOrd="0" presId="urn:microsoft.com/office/officeart/2005/8/layout/process1"/>
    <dgm:cxn modelId="{713015D8-75F1-4128-B0D9-CCB786AAD9E8}" type="presParOf" srcId="{FB4CCB01-DF4B-4C0E-98AD-FA88618D7909}" destId="{54B74F08-F8C3-4AD3-BA85-2A0CF27DD2C9}" srcOrd="0" destOrd="0" presId="urn:microsoft.com/office/officeart/2005/8/layout/process1"/>
    <dgm:cxn modelId="{8864E5BD-F0A9-4B02-AC5F-0C53613D4FE0}" type="presParOf" srcId="{FB4CCB01-DF4B-4C0E-98AD-FA88618D7909}" destId="{32BF3FD5-E55F-4803-B66B-5FD3D05CAEC3}" srcOrd="1" destOrd="0" presId="urn:microsoft.com/office/officeart/2005/8/layout/process1"/>
    <dgm:cxn modelId="{C20AD116-A6D9-4CA7-BE5A-17B3588DF66E}" type="presParOf" srcId="{32BF3FD5-E55F-4803-B66B-5FD3D05CAEC3}" destId="{FF7DE106-0B70-46C9-8110-346FC73735C4}" srcOrd="0" destOrd="0" presId="urn:microsoft.com/office/officeart/2005/8/layout/process1"/>
    <dgm:cxn modelId="{0493533E-F6FF-48F0-9FB3-8CFCD0A569BC}" type="presParOf" srcId="{FB4CCB01-DF4B-4C0E-98AD-FA88618D7909}" destId="{BBDD4048-7A79-4249-9229-E3FA47DED525}" srcOrd="2" destOrd="0" presId="urn:microsoft.com/office/officeart/2005/8/layout/process1"/>
    <dgm:cxn modelId="{59B2778F-3EB7-4F5B-AA53-025F7C9B1F95}" type="presParOf" srcId="{FB4CCB01-DF4B-4C0E-98AD-FA88618D7909}" destId="{3D7A28C7-BD58-452A-97EB-FEC505130A1F}" srcOrd="3" destOrd="0" presId="urn:microsoft.com/office/officeart/2005/8/layout/process1"/>
    <dgm:cxn modelId="{060C78F0-BABC-4F66-8B2F-2E386A122872}" type="presParOf" srcId="{3D7A28C7-BD58-452A-97EB-FEC505130A1F}" destId="{70716CB9-19B2-46FF-9DF3-72C00AD83AC4}" srcOrd="0" destOrd="0" presId="urn:microsoft.com/office/officeart/2005/8/layout/process1"/>
    <dgm:cxn modelId="{678C3DCC-3995-4FDB-99D8-B360F0CFE047}" type="presParOf" srcId="{FB4CCB01-DF4B-4C0E-98AD-FA88618D7909}" destId="{636A18BD-49D6-4F5A-A378-66E7A0096292}" srcOrd="4" destOrd="0" presId="urn:microsoft.com/office/officeart/2005/8/layout/process1"/>
    <dgm:cxn modelId="{3C88C5B8-DD75-4C0F-B259-DD97E4418AFE}" type="presParOf" srcId="{FB4CCB01-DF4B-4C0E-98AD-FA88618D7909}" destId="{0EC242CC-C16A-4DC9-ACF6-8517D152C386}" srcOrd="5" destOrd="0" presId="urn:microsoft.com/office/officeart/2005/8/layout/process1"/>
    <dgm:cxn modelId="{4FC45487-CF57-4F6D-9D04-9F1A89563F7D}" type="presParOf" srcId="{0EC242CC-C16A-4DC9-ACF6-8517D152C386}" destId="{BBF10298-3A04-40D3-9605-99DFEC4053E0}" srcOrd="0" destOrd="0" presId="urn:microsoft.com/office/officeart/2005/8/layout/process1"/>
    <dgm:cxn modelId="{AAF43D5F-EF58-4497-A92E-03A5ACD0C979}" type="presParOf" srcId="{FB4CCB01-DF4B-4C0E-98AD-FA88618D7909}" destId="{39881987-834C-4EA3-A34E-1CAA6E6CDC89}" srcOrd="6" destOrd="0" presId="urn:microsoft.com/office/officeart/2005/8/layout/process1"/>
    <dgm:cxn modelId="{72949371-54A8-4F85-A9B7-0D015749884A}" type="presParOf" srcId="{FB4CCB01-DF4B-4C0E-98AD-FA88618D7909}" destId="{6511F075-1998-478D-86B4-A76A3CF69E9C}" srcOrd="7" destOrd="0" presId="urn:microsoft.com/office/officeart/2005/8/layout/process1"/>
    <dgm:cxn modelId="{2E62F519-E1E3-48AA-8E30-3B177A447BCE}" type="presParOf" srcId="{6511F075-1998-478D-86B4-A76A3CF69E9C}" destId="{ECD41082-F07C-4930-B87C-1D84BAB863EF}" srcOrd="0" destOrd="0" presId="urn:microsoft.com/office/officeart/2005/8/layout/process1"/>
    <dgm:cxn modelId="{25860F09-FD33-4321-8331-5149BDD59D0E}" type="presParOf" srcId="{FB4CCB01-DF4B-4C0E-98AD-FA88618D7909}" destId="{25ABC180-3407-4B43-888B-80F6AD676B2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7120F2E-F02E-4F0F-91D8-D04EFE955ED1}" type="doc">
      <dgm:prSet loTypeId="urn:microsoft.com/office/officeart/2005/8/layout/process1" loCatId="process" qsTypeId="urn:microsoft.com/office/officeart/2005/8/quickstyle/simple4" qsCatId="simple" csTypeId="urn:microsoft.com/office/officeart/2005/8/colors/accent0_2" csCatId="mainScheme" phldr="1"/>
      <dgm:spPr/>
    </dgm:pt>
    <dgm:pt modelId="{D6269706-0751-42CB-AE43-CD2A1E399172}">
      <dgm:prSet phldrT="[文本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r>
            <a:rPr lang="en-US" altLang="zh-CN" sz="16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5C1622CA-88C4-4E57-82AB-FF378F0FC26D}" type="par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F7F27232-8F65-434F-AEAA-6358FD8211EE}" type="sib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379B6018-9ACF-4F59-A8E5-C62B959A973A}">
      <dgm:prSet phldrT="[文本]"/>
      <dgm:spPr/>
      <dgm:t>
        <a:bodyPr/>
        <a:lstStyle/>
        <a:p>
          <a:r>
            <a:rPr lang="en-US" altLang="zh-CN" dirty="0"/>
            <a:t>Preprocessing</a:t>
          </a:r>
          <a:endParaRPr lang="zh-CN" altLang="en-US" dirty="0"/>
        </a:p>
      </dgm:t>
    </dgm:pt>
    <dgm:pt modelId="{11AEDF93-D7EB-4C42-9923-D91B40F31367}" type="par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ACE4D339-F049-4F76-9206-22FE0DF8E96D}" type="sib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8D05D73E-B903-43D7-9C99-6AD8F8FA8E28}">
      <dgm:prSet phldrT="[文本]"/>
      <dgm:spPr/>
      <dgm:t>
        <a:bodyPr/>
        <a:lstStyle/>
        <a:p>
          <a:r>
            <a:rPr lang="en-US" altLang="zh-CN" dirty="0"/>
            <a:t>Framework</a:t>
          </a:r>
          <a:endParaRPr lang="zh-CN" altLang="en-US" dirty="0"/>
        </a:p>
      </dgm:t>
    </dgm:pt>
    <dgm:pt modelId="{32D18D42-14BE-493E-841D-6F0236ED27B9}" type="par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EA0E24F0-16FB-456C-AF19-E0AF2BBDDE38}" type="sib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5053F7F1-685F-498B-861F-C87B4279D909}">
      <dgm:prSet phldrT="[文本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Evaluation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2EB4AE12-EFF5-47EB-80E0-AFAA598558B7}" type="par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F1C2A009-7A4A-4841-896A-D2E89023BB90}" type="sib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22C1C7CB-4BB2-435A-AD2D-A19EC90EA7A9}">
      <dgm:prSet phldrT="[文本]" custT="1"/>
      <dgm:spPr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r>
            <a:rPr lang="en-US" altLang="zh-CN" sz="16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Output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9829B6C4-52C3-4F81-BDC8-20582C107F36}" type="parTrans" cxnId="{03CB6181-1D99-490F-B286-CF39A101293B}">
      <dgm:prSet/>
      <dgm:spPr/>
      <dgm:t>
        <a:bodyPr/>
        <a:lstStyle/>
        <a:p>
          <a:endParaRPr lang="zh-CN" altLang="en-US"/>
        </a:p>
      </dgm:t>
    </dgm:pt>
    <dgm:pt modelId="{EC6851F2-1896-4FED-80E1-594319E2BB3F}" type="sibTrans" cxnId="{03CB6181-1D99-490F-B286-CF39A101293B}">
      <dgm:prSet/>
      <dgm:spPr/>
      <dgm:t>
        <a:bodyPr/>
        <a:lstStyle/>
        <a:p>
          <a:endParaRPr lang="zh-CN" altLang="en-US"/>
        </a:p>
      </dgm:t>
    </dgm:pt>
    <dgm:pt modelId="{FB4CCB01-DF4B-4C0E-98AD-FA88618D7909}" type="pres">
      <dgm:prSet presAssocID="{F7120F2E-F02E-4F0F-91D8-D04EFE955ED1}" presName="Name0" presStyleCnt="0">
        <dgm:presLayoutVars>
          <dgm:dir/>
          <dgm:resizeHandles val="exact"/>
        </dgm:presLayoutVars>
      </dgm:prSet>
      <dgm:spPr/>
    </dgm:pt>
    <dgm:pt modelId="{54B74F08-F8C3-4AD3-BA85-2A0CF27DD2C9}" type="pres">
      <dgm:prSet presAssocID="{D6269706-0751-42CB-AE43-CD2A1E399172}" presName="node" presStyleLbl="node1" presStyleIdx="0" presStyleCnt="5" custScaleX="99229">
        <dgm:presLayoutVars>
          <dgm:bulletEnabled val="1"/>
        </dgm:presLayoutVars>
      </dgm:prSet>
      <dgm:spPr>
        <a:xfrm>
          <a:off x="5417" y="0"/>
          <a:ext cx="1394568" cy="671108"/>
        </a:xfrm>
        <a:prstGeom prst="roundRect">
          <a:avLst>
            <a:gd name="adj" fmla="val 10000"/>
          </a:avLst>
        </a:prstGeom>
      </dgm:spPr>
    </dgm:pt>
    <dgm:pt modelId="{32BF3FD5-E55F-4803-B66B-5FD3D05CAEC3}" type="pres">
      <dgm:prSet presAssocID="{F7F27232-8F65-434F-AEAA-6358FD8211EE}" presName="sibTrans" presStyleLbl="sibTrans2D1" presStyleIdx="0" presStyleCnt="4"/>
      <dgm:spPr/>
    </dgm:pt>
    <dgm:pt modelId="{FF7DE106-0B70-46C9-8110-346FC73735C4}" type="pres">
      <dgm:prSet presAssocID="{F7F27232-8F65-434F-AEAA-6358FD8211EE}" presName="connectorText" presStyleLbl="sibTrans2D1" presStyleIdx="0" presStyleCnt="4"/>
      <dgm:spPr/>
    </dgm:pt>
    <dgm:pt modelId="{BBDD4048-7A79-4249-9229-E3FA47DED525}" type="pres">
      <dgm:prSet presAssocID="{379B6018-9ACF-4F59-A8E5-C62B959A973A}" presName="node" presStyleLbl="node1" presStyleIdx="1" presStyleCnt="5">
        <dgm:presLayoutVars>
          <dgm:bulletEnabled val="1"/>
        </dgm:presLayoutVars>
      </dgm:prSet>
      <dgm:spPr/>
    </dgm:pt>
    <dgm:pt modelId="{3D7A28C7-BD58-452A-97EB-FEC505130A1F}" type="pres">
      <dgm:prSet presAssocID="{ACE4D339-F049-4F76-9206-22FE0DF8E96D}" presName="sibTrans" presStyleLbl="sibTrans2D1" presStyleIdx="1" presStyleCnt="4"/>
      <dgm:spPr/>
    </dgm:pt>
    <dgm:pt modelId="{70716CB9-19B2-46FF-9DF3-72C00AD83AC4}" type="pres">
      <dgm:prSet presAssocID="{ACE4D339-F049-4F76-9206-22FE0DF8E96D}" presName="connectorText" presStyleLbl="sibTrans2D1" presStyleIdx="1" presStyleCnt="4"/>
      <dgm:spPr/>
    </dgm:pt>
    <dgm:pt modelId="{636A18BD-49D6-4F5A-A378-66E7A0096292}" type="pres">
      <dgm:prSet presAssocID="{8D05D73E-B903-43D7-9C99-6AD8F8FA8E28}" presName="node" presStyleLbl="node1" presStyleIdx="2" presStyleCnt="5">
        <dgm:presLayoutVars>
          <dgm:bulletEnabled val="1"/>
        </dgm:presLayoutVars>
      </dgm:prSet>
      <dgm:spPr/>
    </dgm:pt>
    <dgm:pt modelId="{0EC242CC-C16A-4DC9-ACF6-8517D152C386}" type="pres">
      <dgm:prSet presAssocID="{EA0E24F0-16FB-456C-AF19-E0AF2BBDDE38}" presName="sibTrans" presStyleLbl="sibTrans2D1" presStyleIdx="2" presStyleCnt="4"/>
      <dgm:spPr/>
    </dgm:pt>
    <dgm:pt modelId="{BBF10298-3A04-40D3-9605-99DFEC4053E0}" type="pres">
      <dgm:prSet presAssocID="{EA0E24F0-16FB-456C-AF19-E0AF2BBDDE38}" presName="connectorText" presStyleLbl="sibTrans2D1" presStyleIdx="2" presStyleCnt="4"/>
      <dgm:spPr/>
    </dgm:pt>
    <dgm:pt modelId="{39881987-834C-4EA3-A34E-1CAA6E6CDC89}" type="pres">
      <dgm:prSet presAssocID="{5053F7F1-685F-498B-861F-C87B4279D909}" presName="node" presStyleLbl="node1" presStyleIdx="3" presStyleCnt="5">
        <dgm:presLayoutVars>
          <dgm:bulletEnabled val="1"/>
        </dgm:presLayoutVars>
      </dgm:prSet>
      <dgm:spPr>
        <a:xfrm>
          <a:off x="7149187" y="0"/>
          <a:ext cx="1704601" cy="671108"/>
        </a:xfrm>
        <a:prstGeom prst="roundRect">
          <a:avLst>
            <a:gd name="adj" fmla="val 10000"/>
          </a:avLst>
        </a:prstGeom>
      </dgm:spPr>
    </dgm:pt>
    <dgm:pt modelId="{6511F075-1998-478D-86B4-A76A3CF69E9C}" type="pres">
      <dgm:prSet presAssocID="{F1C2A009-7A4A-4841-896A-D2E89023BB90}" presName="sibTrans" presStyleLbl="sibTrans2D1" presStyleIdx="3" presStyleCnt="4"/>
      <dgm:spPr/>
    </dgm:pt>
    <dgm:pt modelId="{ECD41082-F07C-4930-B87C-1D84BAB863EF}" type="pres">
      <dgm:prSet presAssocID="{F1C2A009-7A4A-4841-896A-D2E89023BB90}" presName="connectorText" presStyleLbl="sibTrans2D1" presStyleIdx="3" presStyleCnt="4"/>
      <dgm:spPr/>
    </dgm:pt>
    <dgm:pt modelId="{6630ABD8-89E3-46CF-9ED2-F8E8A88DC214}" type="pres">
      <dgm:prSet presAssocID="{22C1C7CB-4BB2-435A-AD2D-A19EC90EA7A9}" presName="node" presStyleLbl="node1" presStyleIdx="4" presStyleCnt="5">
        <dgm:presLayoutVars>
          <dgm:bulletEnabled val="1"/>
        </dgm:presLayoutVars>
      </dgm:prSet>
      <dgm:spPr>
        <a:xfrm>
          <a:off x="9535629" y="0"/>
          <a:ext cx="1704601" cy="671108"/>
        </a:xfrm>
        <a:prstGeom prst="roundRect">
          <a:avLst>
            <a:gd name="adj" fmla="val 10000"/>
          </a:avLst>
        </a:prstGeom>
      </dgm:spPr>
    </dgm:pt>
  </dgm:ptLst>
  <dgm:cxnLst>
    <dgm:cxn modelId="{582FDC03-B5FB-4EA5-A59E-D16351103933}" type="presOf" srcId="{ACE4D339-F049-4F76-9206-22FE0DF8E96D}" destId="{3D7A28C7-BD58-452A-97EB-FEC505130A1F}" srcOrd="0" destOrd="0" presId="urn:microsoft.com/office/officeart/2005/8/layout/process1"/>
    <dgm:cxn modelId="{2B97AC0F-B215-4298-AAC3-9ED33C3FDE9B}" type="presOf" srcId="{ACE4D339-F049-4F76-9206-22FE0DF8E96D}" destId="{70716CB9-19B2-46FF-9DF3-72C00AD83AC4}" srcOrd="1" destOrd="0" presId="urn:microsoft.com/office/officeart/2005/8/layout/process1"/>
    <dgm:cxn modelId="{2AE80010-BED1-44ED-97FA-9E16D786179F}" type="presOf" srcId="{22C1C7CB-4BB2-435A-AD2D-A19EC90EA7A9}" destId="{6630ABD8-89E3-46CF-9ED2-F8E8A88DC214}" srcOrd="0" destOrd="0" presId="urn:microsoft.com/office/officeart/2005/8/layout/process1"/>
    <dgm:cxn modelId="{02E3BC45-5FFB-40EF-A367-82B0B28F7A09}" type="presOf" srcId="{F1C2A009-7A4A-4841-896A-D2E89023BB90}" destId="{ECD41082-F07C-4930-B87C-1D84BAB863EF}" srcOrd="1" destOrd="0" presId="urn:microsoft.com/office/officeart/2005/8/layout/process1"/>
    <dgm:cxn modelId="{F3D2BC4D-433D-47F2-BFEF-D6556AD8134A}" type="presOf" srcId="{F1C2A009-7A4A-4841-896A-D2E89023BB90}" destId="{6511F075-1998-478D-86B4-A76A3CF69E9C}" srcOrd="0" destOrd="0" presId="urn:microsoft.com/office/officeart/2005/8/layout/process1"/>
    <dgm:cxn modelId="{E51BE179-3C98-43A0-8FA6-24D833636AD6}" type="presOf" srcId="{EA0E24F0-16FB-456C-AF19-E0AF2BBDDE38}" destId="{0EC242CC-C16A-4DC9-ACF6-8517D152C386}" srcOrd="0" destOrd="0" presId="urn:microsoft.com/office/officeart/2005/8/layout/process1"/>
    <dgm:cxn modelId="{03CB6181-1D99-490F-B286-CF39A101293B}" srcId="{F7120F2E-F02E-4F0F-91D8-D04EFE955ED1}" destId="{22C1C7CB-4BB2-435A-AD2D-A19EC90EA7A9}" srcOrd="4" destOrd="0" parTransId="{9829B6C4-52C3-4F81-BDC8-20582C107F36}" sibTransId="{EC6851F2-1896-4FED-80E1-594319E2BB3F}"/>
    <dgm:cxn modelId="{E3008087-104E-4BBF-ADC0-58B330BCD90E}" type="presOf" srcId="{8D05D73E-B903-43D7-9C99-6AD8F8FA8E28}" destId="{636A18BD-49D6-4F5A-A378-66E7A0096292}" srcOrd="0" destOrd="0" presId="urn:microsoft.com/office/officeart/2005/8/layout/process1"/>
    <dgm:cxn modelId="{3EEC108A-5D7C-49AD-9E47-9D829A644AA0}" type="presOf" srcId="{379B6018-9ACF-4F59-A8E5-C62B959A973A}" destId="{BBDD4048-7A79-4249-9229-E3FA47DED525}" srcOrd="0" destOrd="0" presId="urn:microsoft.com/office/officeart/2005/8/layout/process1"/>
    <dgm:cxn modelId="{C710AFA1-B7B7-4E84-B83E-F8DF13032827}" type="presOf" srcId="{EA0E24F0-16FB-456C-AF19-E0AF2BBDDE38}" destId="{BBF10298-3A04-40D3-9605-99DFEC4053E0}" srcOrd="1" destOrd="0" presId="urn:microsoft.com/office/officeart/2005/8/layout/process1"/>
    <dgm:cxn modelId="{0F3DB7AF-0124-4097-8322-84F79D12561A}" type="presOf" srcId="{D6269706-0751-42CB-AE43-CD2A1E399172}" destId="{54B74F08-F8C3-4AD3-BA85-2A0CF27DD2C9}" srcOrd="0" destOrd="0" presId="urn:microsoft.com/office/officeart/2005/8/layout/process1"/>
    <dgm:cxn modelId="{FF4347B0-4C50-420D-A333-8E5FCC52FA8E}" srcId="{F7120F2E-F02E-4F0F-91D8-D04EFE955ED1}" destId="{D6269706-0751-42CB-AE43-CD2A1E399172}" srcOrd="0" destOrd="0" parTransId="{5C1622CA-88C4-4E57-82AB-FF378F0FC26D}" sibTransId="{F7F27232-8F65-434F-AEAA-6358FD8211EE}"/>
    <dgm:cxn modelId="{8569BBB8-CF7B-4954-83FD-8B4251E4D814}" type="presOf" srcId="{F7F27232-8F65-434F-AEAA-6358FD8211EE}" destId="{32BF3FD5-E55F-4803-B66B-5FD3D05CAEC3}" srcOrd="0" destOrd="0" presId="urn:microsoft.com/office/officeart/2005/8/layout/process1"/>
    <dgm:cxn modelId="{FC6349BD-8DBD-4B0D-B09E-4DC74C52A01E}" srcId="{F7120F2E-F02E-4F0F-91D8-D04EFE955ED1}" destId="{5053F7F1-685F-498B-861F-C87B4279D909}" srcOrd="3" destOrd="0" parTransId="{2EB4AE12-EFF5-47EB-80E0-AFAA598558B7}" sibTransId="{F1C2A009-7A4A-4841-896A-D2E89023BB90}"/>
    <dgm:cxn modelId="{7E062CC8-8943-4950-9D80-7E233817F311}" type="presOf" srcId="{F7F27232-8F65-434F-AEAA-6358FD8211EE}" destId="{FF7DE106-0B70-46C9-8110-346FC73735C4}" srcOrd="1" destOrd="0" presId="urn:microsoft.com/office/officeart/2005/8/layout/process1"/>
    <dgm:cxn modelId="{8173CECC-A950-443C-8BB6-7F1D06CAF94A}" type="presOf" srcId="{F7120F2E-F02E-4F0F-91D8-D04EFE955ED1}" destId="{FB4CCB01-DF4B-4C0E-98AD-FA88618D7909}" srcOrd="0" destOrd="0" presId="urn:microsoft.com/office/officeart/2005/8/layout/process1"/>
    <dgm:cxn modelId="{27028ADE-08E4-49AC-AD34-813FEE94A8F7}" srcId="{F7120F2E-F02E-4F0F-91D8-D04EFE955ED1}" destId="{8D05D73E-B903-43D7-9C99-6AD8F8FA8E28}" srcOrd="2" destOrd="0" parTransId="{32D18D42-14BE-493E-841D-6F0236ED27B9}" sibTransId="{EA0E24F0-16FB-456C-AF19-E0AF2BBDDE38}"/>
    <dgm:cxn modelId="{CD31C4EA-3D4C-46E9-86E6-85CEF1B5A955}" srcId="{F7120F2E-F02E-4F0F-91D8-D04EFE955ED1}" destId="{379B6018-9ACF-4F59-A8E5-C62B959A973A}" srcOrd="1" destOrd="0" parTransId="{11AEDF93-D7EB-4C42-9923-D91B40F31367}" sibTransId="{ACE4D339-F049-4F76-9206-22FE0DF8E96D}"/>
    <dgm:cxn modelId="{F7ABB0ED-CFD2-4E8F-AC90-590D0CA87132}" type="presOf" srcId="{5053F7F1-685F-498B-861F-C87B4279D909}" destId="{39881987-834C-4EA3-A34E-1CAA6E6CDC89}" srcOrd="0" destOrd="0" presId="urn:microsoft.com/office/officeart/2005/8/layout/process1"/>
    <dgm:cxn modelId="{713015D8-75F1-4128-B0D9-CCB786AAD9E8}" type="presParOf" srcId="{FB4CCB01-DF4B-4C0E-98AD-FA88618D7909}" destId="{54B74F08-F8C3-4AD3-BA85-2A0CF27DD2C9}" srcOrd="0" destOrd="0" presId="urn:microsoft.com/office/officeart/2005/8/layout/process1"/>
    <dgm:cxn modelId="{8864E5BD-F0A9-4B02-AC5F-0C53613D4FE0}" type="presParOf" srcId="{FB4CCB01-DF4B-4C0E-98AD-FA88618D7909}" destId="{32BF3FD5-E55F-4803-B66B-5FD3D05CAEC3}" srcOrd="1" destOrd="0" presId="urn:microsoft.com/office/officeart/2005/8/layout/process1"/>
    <dgm:cxn modelId="{C20AD116-A6D9-4CA7-BE5A-17B3588DF66E}" type="presParOf" srcId="{32BF3FD5-E55F-4803-B66B-5FD3D05CAEC3}" destId="{FF7DE106-0B70-46C9-8110-346FC73735C4}" srcOrd="0" destOrd="0" presId="urn:microsoft.com/office/officeart/2005/8/layout/process1"/>
    <dgm:cxn modelId="{0493533E-F6FF-48F0-9FB3-8CFCD0A569BC}" type="presParOf" srcId="{FB4CCB01-DF4B-4C0E-98AD-FA88618D7909}" destId="{BBDD4048-7A79-4249-9229-E3FA47DED525}" srcOrd="2" destOrd="0" presId="urn:microsoft.com/office/officeart/2005/8/layout/process1"/>
    <dgm:cxn modelId="{59B2778F-3EB7-4F5B-AA53-025F7C9B1F95}" type="presParOf" srcId="{FB4CCB01-DF4B-4C0E-98AD-FA88618D7909}" destId="{3D7A28C7-BD58-452A-97EB-FEC505130A1F}" srcOrd="3" destOrd="0" presId="urn:microsoft.com/office/officeart/2005/8/layout/process1"/>
    <dgm:cxn modelId="{060C78F0-BABC-4F66-8B2F-2E386A122872}" type="presParOf" srcId="{3D7A28C7-BD58-452A-97EB-FEC505130A1F}" destId="{70716CB9-19B2-46FF-9DF3-72C00AD83AC4}" srcOrd="0" destOrd="0" presId="urn:microsoft.com/office/officeart/2005/8/layout/process1"/>
    <dgm:cxn modelId="{678C3DCC-3995-4FDB-99D8-B360F0CFE047}" type="presParOf" srcId="{FB4CCB01-DF4B-4C0E-98AD-FA88618D7909}" destId="{636A18BD-49D6-4F5A-A378-66E7A0096292}" srcOrd="4" destOrd="0" presId="urn:microsoft.com/office/officeart/2005/8/layout/process1"/>
    <dgm:cxn modelId="{3C88C5B8-DD75-4C0F-B259-DD97E4418AFE}" type="presParOf" srcId="{FB4CCB01-DF4B-4C0E-98AD-FA88618D7909}" destId="{0EC242CC-C16A-4DC9-ACF6-8517D152C386}" srcOrd="5" destOrd="0" presId="urn:microsoft.com/office/officeart/2005/8/layout/process1"/>
    <dgm:cxn modelId="{4FC45487-CF57-4F6D-9D04-9F1A89563F7D}" type="presParOf" srcId="{0EC242CC-C16A-4DC9-ACF6-8517D152C386}" destId="{BBF10298-3A04-40D3-9605-99DFEC4053E0}" srcOrd="0" destOrd="0" presId="urn:microsoft.com/office/officeart/2005/8/layout/process1"/>
    <dgm:cxn modelId="{AAF43D5F-EF58-4497-A92E-03A5ACD0C979}" type="presParOf" srcId="{FB4CCB01-DF4B-4C0E-98AD-FA88618D7909}" destId="{39881987-834C-4EA3-A34E-1CAA6E6CDC89}" srcOrd="6" destOrd="0" presId="urn:microsoft.com/office/officeart/2005/8/layout/process1"/>
    <dgm:cxn modelId="{72949371-54A8-4F85-A9B7-0D015749884A}" type="presParOf" srcId="{FB4CCB01-DF4B-4C0E-98AD-FA88618D7909}" destId="{6511F075-1998-478D-86B4-A76A3CF69E9C}" srcOrd="7" destOrd="0" presId="urn:microsoft.com/office/officeart/2005/8/layout/process1"/>
    <dgm:cxn modelId="{2E62F519-E1E3-48AA-8E30-3B177A447BCE}" type="presParOf" srcId="{6511F075-1998-478D-86B4-A76A3CF69E9C}" destId="{ECD41082-F07C-4930-B87C-1D84BAB863EF}" srcOrd="0" destOrd="0" presId="urn:microsoft.com/office/officeart/2005/8/layout/process1"/>
    <dgm:cxn modelId="{332099D9-0370-4635-954A-83EBBEA71C8E}" type="presParOf" srcId="{FB4CCB01-DF4B-4C0E-98AD-FA88618D7909}" destId="{6630ABD8-89E3-46CF-9ED2-F8E8A88DC21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120F2E-F02E-4F0F-91D8-D04EFE955ED1}" type="doc">
      <dgm:prSet loTypeId="urn:microsoft.com/office/officeart/2005/8/layout/process1" loCatId="process" qsTypeId="urn:microsoft.com/office/officeart/2005/8/quickstyle/simple4" qsCatId="simple" csTypeId="urn:microsoft.com/office/officeart/2005/8/colors/accent0_2" csCatId="mainScheme" phldr="1"/>
      <dgm:spPr/>
    </dgm:pt>
    <dgm:pt modelId="{D6269706-0751-42CB-AE43-CD2A1E399172}">
      <dgm:prSet phldrT="[文本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r>
            <a:rPr lang="en-US" altLang="zh-CN" sz="19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9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5C1622CA-88C4-4E57-82AB-FF378F0FC26D}" type="par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F7F27232-8F65-434F-AEAA-6358FD8211EE}" type="sib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379B6018-9ACF-4F59-A8E5-C62B959A973A}">
      <dgm:prSet phldrT="[文本]" custT="1"/>
      <dgm:spPr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Preprocessing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11AEDF93-D7EB-4C42-9923-D91B40F31367}" type="par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ACE4D339-F049-4F76-9206-22FE0DF8E96D}" type="sib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8D05D73E-B903-43D7-9C99-6AD8F8FA8E28}">
      <dgm:prSet phldrT="[文本]" custT="1"/>
      <dgm:spPr/>
      <dgm:t>
        <a:bodyPr/>
        <a:lstStyle/>
        <a:p>
          <a:r>
            <a:rPr lang="en-US" altLang="zh-CN" sz="1900" dirty="0"/>
            <a:t>Framework</a:t>
          </a:r>
          <a:endParaRPr lang="zh-CN" altLang="en-US" sz="1900" dirty="0"/>
        </a:p>
      </dgm:t>
    </dgm:pt>
    <dgm:pt modelId="{32D18D42-14BE-493E-841D-6F0236ED27B9}" type="par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EA0E24F0-16FB-456C-AF19-E0AF2BBDDE38}" type="sib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5053F7F1-685F-498B-861F-C87B4279D909}">
      <dgm:prSet phldrT="[文本]" custT="1"/>
      <dgm:spPr/>
      <dgm:t>
        <a:bodyPr/>
        <a:lstStyle/>
        <a:p>
          <a:r>
            <a:rPr lang="en-US" altLang="zh-CN" sz="1900" dirty="0"/>
            <a:t>Evaluation</a:t>
          </a:r>
          <a:endParaRPr lang="zh-CN" altLang="en-US" sz="1900" dirty="0"/>
        </a:p>
      </dgm:t>
    </dgm:pt>
    <dgm:pt modelId="{2EB4AE12-EFF5-47EB-80E0-AFAA598558B7}" type="par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F1C2A009-7A4A-4841-896A-D2E89023BB90}" type="sib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038DFFEA-26E8-4F78-913C-8F0BFA75C8BF}">
      <dgm:prSet phldrT="[文本]" custT="1"/>
      <dgm:spPr/>
      <dgm:t>
        <a:bodyPr/>
        <a:lstStyle/>
        <a:p>
          <a:r>
            <a:rPr lang="en-US" altLang="zh-CN" sz="1900" dirty="0"/>
            <a:t>Output</a:t>
          </a:r>
          <a:endParaRPr lang="zh-CN" altLang="en-US" sz="1900" dirty="0"/>
        </a:p>
      </dgm:t>
    </dgm:pt>
    <dgm:pt modelId="{1224366E-523C-416F-A6AC-68515D8B4488}" type="parTrans" cxnId="{668FC5D2-8BDB-4F53-8728-0C872DB87886}">
      <dgm:prSet/>
      <dgm:spPr/>
      <dgm:t>
        <a:bodyPr/>
        <a:lstStyle/>
        <a:p>
          <a:endParaRPr lang="zh-CN" altLang="en-US"/>
        </a:p>
      </dgm:t>
    </dgm:pt>
    <dgm:pt modelId="{489203AD-1AA0-4EE3-8E65-54921F38408E}" type="sibTrans" cxnId="{668FC5D2-8BDB-4F53-8728-0C872DB87886}">
      <dgm:prSet/>
      <dgm:spPr/>
      <dgm:t>
        <a:bodyPr/>
        <a:lstStyle/>
        <a:p>
          <a:endParaRPr lang="zh-CN" altLang="en-US"/>
        </a:p>
      </dgm:t>
    </dgm:pt>
    <dgm:pt modelId="{FB4CCB01-DF4B-4C0E-98AD-FA88618D7909}" type="pres">
      <dgm:prSet presAssocID="{F7120F2E-F02E-4F0F-91D8-D04EFE955ED1}" presName="Name0" presStyleCnt="0">
        <dgm:presLayoutVars>
          <dgm:dir/>
          <dgm:resizeHandles val="exact"/>
        </dgm:presLayoutVars>
      </dgm:prSet>
      <dgm:spPr/>
    </dgm:pt>
    <dgm:pt modelId="{54B74F08-F8C3-4AD3-BA85-2A0CF27DD2C9}" type="pres">
      <dgm:prSet presAssocID="{D6269706-0751-42CB-AE43-CD2A1E399172}" presName="node" presStyleLbl="node1" presStyleIdx="0" presStyleCnt="5" custScaleX="99229">
        <dgm:presLayoutVars>
          <dgm:bulletEnabled val="1"/>
        </dgm:presLayoutVars>
      </dgm:prSet>
      <dgm:spPr>
        <a:xfrm>
          <a:off x="5417" y="0"/>
          <a:ext cx="1394568" cy="671108"/>
        </a:xfrm>
        <a:prstGeom prst="roundRect">
          <a:avLst>
            <a:gd name="adj" fmla="val 10000"/>
          </a:avLst>
        </a:prstGeom>
      </dgm:spPr>
    </dgm:pt>
    <dgm:pt modelId="{32BF3FD5-E55F-4803-B66B-5FD3D05CAEC3}" type="pres">
      <dgm:prSet presAssocID="{F7F27232-8F65-434F-AEAA-6358FD8211EE}" presName="sibTrans" presStyleLbl="sibTrans2D1" presStyleIdx="0" presStyleCnt="4"/>
      <dgm:spPr/>
    </dgm:pt>
    <dgm:pt modelId="{FF7DE106-0B70-46C9-8110-346FC73735C4}" type="pres">
      <dgm:prSet presAssocID="{F7F27232-8F65-434F-AEAA-6358FD8211EE}" presName="connectorText" presStyleLbl="sibTrans2D1" presStyleIdx="0" presStyleCnt="4"/>
      <dgm:spPr/>
    </dgm:pt>
    <dgm:pt modelId="{BBDD4048-7A79-4249-9229-E3FA47DED525}" type="pres">
      <dgm:prSet presAssocID="{379B6018-9ACF-4F59-A8E5-C62B959A973A}" presName="node" presStyleLbl="node1" presStyleIdx="1" presStyleCnt="5">
        <dgm:presLayoutVars>
          <dgm:bulletEnabled val="1"/>
        </dgm:presLayoutVars>
      </dgm:prSet>
      <dgm:spPr>
        <a:xfrm>
          <a:off x="1962148" y="0"/>
          <a:ext cx="1405404" cy="671108"/>
        </a:xfrm>
        <a:prstGeom prst="roundRect">
          <a:avLst>
            <a:gd name="adj" fmla="val 10000"/>
          </a:avLst>
        </a:prstGeom>
      </dgm:spPr>
    </dgm:pt>
    <dgm:pt modelId="{3D7A28C7-BD58-452A-97EB-FEC505130A1F}" type="pres">
      <dgm:prSet presAssocID="{ACE4D339-F049-4F76-9206-22FE0DF8E96D}" presName="sibTrans" presStyleLbl="sibTrans2D1" presStyleIdx="1" presStyleCnt="4"/>
      <dgm:spPr/>
    </dgm:pt>
    <dgm:pt modelId="{70716CB9-19B2-46FF-9DF3-72C00AD83AC4}" type="pres">
      <dgm:prSet presAssocID="{ACE4D339-F049-4F76-9206-22FE0DF8E96D}" presName="connectorText" presStyleLbl="sibTrans2D1" presStyleIdx="1" presStyleCnt="4"/>
      <dgm:spPr/>
    </dgm:pt>
    <dgm:pt modelId="{636A18BD-49D6-4F5A-A378-66E7A0096292}" type="pres">
      <dgm:prSet presAssocID="{8D05D73E-B903-43D7-9C99-6AD8F8FA8E28}" presName="node" presStyleLbl="node1" presStyleIdx="2" presStyleCnt="5">
        <dgm:presLayoutVars>
          <dgm:bulletEnabled val="1"/>
        </dgm:presLayoutVars>
      </dgm:prSet>
      <dgm:spPr/>
    </dgm:pt>
    <dgm:pt modelId="{0EC242CC-C16A-4DC9-ACF6-8517D152C386}" type="pres">
      <dgm:prSet presAssocID="{EA0E24F0-16FB-456C-AF19-E0AF2BBDDE38}" presName="sibTrans" presStyleLbl="sibTrans2D1" presStyleIdx="2" presStyleCnt="4"/>
      <dgm:spPr/>
    </dgm:pt>
    <dgm:pt modelId="{BBF10298-3A04-40D3-9605-99DFEC4053E0}" type="pres">
      <dgm:prSet presAssocID="{EA0E24F0-16FB-456C-AF19-E0AF2BBDDE38}" presName="connectorText" presStyleLbl="sibTrans2D1" presStyleIdx="2" presStyleCnt="4"/>
      <dgm:spPr/>
    </dgm:pt>
    <dgm:pt modelId="{39881987-834C-4EA3-A34E-1CAA6E6CDC89}" type="pres">
      <dgm:prSet presAssocID="{5053F7F1-685F-498B-861F-C87B4279D909}" presName="node" presStyleLbl="node1" presStyleIdx="3" presStyleCnt="5">
        <dgm:presLayoutVars>
          <dgm:bulletEnabled val="1"/>
        </dgm:presLayoutVars>
      </dgm:prSet>
      <dgm:spPr/>
    </dgm:pt>
    <dgm:pt modelId="{6511F075-1998-478D-86B4-A76A3CF69E9C}" type="pres">
      <dgm:prSet presAssocID="{F1C2A009-7A4A-4841-896A-D2E89023BB90}" presName="sibTrans" presStyleLbl="sibTrans2D1" presStyleIdx="3" presStyleCnt="4"/>
      <dgm:spPr/>
    </dgm:pt>
    <dgm:pt modelId="{ECD41082-F07C-4930-B87C-1D84BAB863EF}" type="pres">
      <dgm:prSet presAssocID="{F1C2A009-7A4A-4841-896A-D2E89023BB90}" presName="connectorText" presStyleLbl="sibTrans2D1" presStyleIdx="3" presStyleCnt="4"/>
      <dgm:spPr/>
    </dgm:pt>
    <dgm:pt modelId="{25ABC180-3407-4B43-888B-80F6AD676B21}" type="pres">
      <dgm:prSet presAssocID="{038DFFEA-26E8-4F78-913C-8F0BFA75C8BF}" presName="node" presStyleLbl="node1" presStyleIdx="4" presStyleCnt="5">
        <dgm:presLayoutVars>
          <dgm:bulletEnabled val="1"/>
        </dgm:presLayoutVars>
      </dgm:prSet>
      <dgm:spPr/>
    </dgm:pt>
  </dgm:ptLst>
  <dgm:cxnLst>
    <dgm:cxn modelId="{582FDC03-B5FB-4EA5-A59E-D16351103933}" type="presOf" srcId="{ACE4D339-F049-4F76-9206-22FE0DF8E96D}" destId="{3D7A28C7-BD58-452A-97EB-FEC505130A1F}" srcOrd="0" destOrd="0" presId="urn:microsoft.com/office/officeart/2005/8/layout/process1"/>
    <dgm:cxn modelId="{2B97AC0F-B215-4298-AAC3-9ED33C3FDE9B}" type="presOf" srcId="{ACE4D339-F049-4F76-9206-22FE0DF8E96D}" destId="{70716CB9-19B2-46FF-9DF3-72C00AD83AC4}" srcOrd="1" destOrd="0" presId="urn:microsoft.com/office/officeart/2005/8/layout/process1"/>
    <dgm:cxn modelId="{02E3BC45-5FFB-40EF-A367-82B0B28F7A09}" type="presOf" srcId="{F1C2A009-7A4A-4841-896A-D2E89023BB90}" destId="{ECD41082-F07C-4930-B87C-1D84BAB863EF}" srcOrd="1" destOrd="0" presId="urn:microsoft.com/office/officeart/2005/8/layout/process1"/>
    <dgm:cxn modelId="{F3D2BC4D-433D-47F2-BFEF-D6556AD8134A}" type="presOf" srcId="{F1C2A009-7A4A-4841-896A-D2E89023BB90}" destId="{6511F075-1998-478D-86B4-A76A3CF69E9C}" srcOrd="0" destOrd="0" presId="urn:microsoft.com/office/officeart/2005/8/layout/process1"/>
    <dgm:cxn modelId="{5A2FDA6E-0634-4ACF-9DA9-ACD8A0945DA6}" type="presOf" srcId="{038DFFEA-26E8-4F78-913C-8F0BFA75C8BF}" destId="{25ABC180-3407-4B43-888B-80F6AD676B21}" srcOrd="0" destOrd="0" presId="urn:microsoft.com/office/officeart/2005/8/layout/process1"/>
    <dgm:cxn modelId="{E51BE179-3C98-43A0-8FA6-24D833636AD6}" type="presOf" srcId="{EA0E24F0-16FB-456C-AF19-E0AF2BBDDE38}" destId="{0EC242CC-C16A-4DC9-ACF6-8517D152C386}" srcOrd="0" destOrd="0" presId="urn:microsoft.com/office/officeart/2005/8/layout/process1"/>
    <dgm:cxn modelId="{E3008087-104E-4BBF-ADC0-58B330BCD90E}" type="presOf" srcId="{8D05D73E-B903-43D7-9C99-6AD8F8FA8E28}" destId="{636A18BD-49D6-4F5A-A378-66E7A0096292}" srcOrd="0" destOrd="0" presId="urn:microsoft.com/office/officeart/2005/8/layout/process1"/>
    <dgm:cxn modelId="{3EEC108A-5D7C-49AD-9E47-9D829A644AA0}" type="presOf" srcId="{379B6018-9ACF-4F59-A8E5-C62B959A973A}" destId="{BBDD4048-7A79-4249-9229-E3FA47DED525}" srcOrd="0" destOrd="0" presId="urn:microsoft.com/office/officeart/2005/8/layout/process1"/>
    <dgm:cxn modelId="{C710AFA1-B7B7-4E84-B83E-F8DF13032827}" type="presOf" srcId="{EA0E24F0-16FB-456C-AF19-E0AF2BBDDE38}" destId="{BBF10298-3A04-40D3-9605-99DFEC4053E0}" srcOrd="1" destOrd="0" presId="urn:microsoft.com/office/officeart/2005/8/layout/process1"/>
    <dgm:cxn modelId="{0F3DB7AF-0124-4097-8322-84F79D12561A}" type="presOf" srcId="{D6269706-0751-42CB-AE43-CD2A1E399172}" destId="{54B74F08-F8C3-4AD3-BA85-2A0CF27DD2C9}" srcOrd="0" destOrd="0" presId="urn:microsoft.com/office/officeart/2005/8/layout/process1"/>
    <dgm:cxn modelId="{FF4347B0-4C50-420D-A333-8E5FCC52FA8E}" srcId="{F7120F2E-F02E-4F0F-91D8-D04EFE955ED1}" destId="{D6269706-0751-42CB-AE43-CD2A1E399172}" srcOrd="0" destOrd="0" parTransId="{5C1622CA-88C4-4E57-82AB-FF378F0FC26D}" sibTransId="{F7F27232-8F65-434F-AEAA-6358FD8211EE}"/>
    <dgm:cxn modelId="{8569BBB8-CF7B-4954-83FD-8B4251E4D814}" type="presOf" srcId="{F7F27232-8F65-434F-AEAA-6358FD8211EE}" destId="{32BF3FD5-E55F-4803-B66B-5FD3D05CAEC3}" srcOrd="0" destOrd="0" presId="urn:microsoft.com/office/officeart/2005/8/layout/process1"/>
    <dgm:cxn modelId="{FC6349BD-8DBD-4B0D-B09E-4DC74C52A01E}" srcId="{F7120F2E-F02E-4F0F-91D8-D04EFE955ED1}" destId="{5053F7F1-685F-498B-861F-C87B4279D909}" srcOrd="3" destOrd="0" parTransId="{2EB4AE12-EFF5-47EB-80E0-AFAA598558B7}" sibTransId="{F1C2A009-7A4A-4841-896A-D2E89023BB90}"/>
    <dgm:cxn modelId="{7E062CC8-8943-4950-9D80-7E233817F311}" type="presOf" srcId="{F7F27232-8F65-434F-AEAA-6358FD8211EE}" destId="{FF7DE106-0B70-46C9-8110-346FC73735C4}" srcOrd="1" destOrd="0" presId="urn:microsoft.com/office/officeart/2005/8/layout/process1"/>
    <dgm:cxn modelId="{8173CECC-A950-443C-8BB6-7F1D06CAF94A}" type="presOf" srcId="{F7120F2E-F02E-4F0F-91D8-D04EFE955ED1}" destId="{FB4CCB01-DF4B-4C0E-98AD-FA88618D7909}" srcOrd="0" destOrd="0" presId="urn:microsoft.com/office/officeart/2005/8/layout/process1"/>
    <dgm:cxn modelId="{668FC5D2-8BDB-4F53-8728-0C872DB87886}" srcId="{F7120F2E-F02E-4F0F-91D8-D04EFE955ED1}" destId="{038DFFEA-26E8-4F78-913C-8F0BFA75C8BF}" srcOrd="4" destOrd="0" parTransId="{1224366E-523C-416F-A6AC-68515D8B4488}" sibTransId="{489203AD-1AA0-4EE3-8E65-54921F38408E}"/>
    <dgm:cxn modelId="{27028ADE-08E4-49AC-AD34-813FEE94A8F7}" srcId="{F7120F2E-F02E-4F0F-91D8-D04EFE955ED1}" destId="{8D05D73E-B903-43D7-9C99-6AD8F8FA8E28}" srcOrd="2" destOrd="0" parTransId="{32D18D42-14BE-493E-841D-6F0236ED27B9}" sibTransId="{EA0E24F0-16FB-456C-AF19-E0AF2BBDDE38}"/>
    <dgm:cxn modelId="{CD31C4EA-3D4C-46E9-86E6-85CEF1B5A955}" srcId="{F7120F2E-F02E-4F0F-91D8-D04EFE955ED1}" destId="{379B6018-9ACF-4F59-A8E5-C62B959A973A}" srcOrd="1" destOrd="0" parTransId="{11AEDF93-D7EB-4C42-9923-D91B40F31367}" sibTransId="{ACE4D339-F049-4F76-9206-22FE0DF8E96D}"/>
    <dgm:cxn modelId="{F7ABB0ED-CFD2-4E8F-AC90-590D0CA87132}" type="presOf" srcId="{5053F7F1-685F-498B-861F-C87B4279D909}" destId="{39881987-834C-4EA3-A34E-1CAA6E6CDC89}" srcOrd="0" destOrd="0" presId="urn:microsoft.com/office/officeart/2005/8/layout/process1"/>
    <dgm:cxn modelId="{713015D8-75F1-4128-B0D9-CCB786AAD9E8}" type="presParOf" srcId="{FB4CCB01-DF4B-4C0E-98AD-FA88618D7909}" destId="{54B74F08-F8C3-4AD3-BA85-2A0CF27DD2C9}" srcOrd="0" destOrd="0" presId="urn:microsoft.com/office/officeart/2005/8/layout/process1"/>
    <dgm:cxn modelId="{8864E5BD-F0A9-4B02-AC5F-0C53613D4FE0}" type="presParOf" srcId="{FB4CCB01-DF4B-4C0E-98AD-FA88618D7909}" destId="{32BF3FD5-E55F-4803-B66B-5FD3D05CAEC3}" srcOrd="1" destOrd="0" presId="urn:microsoft.com/office/officeart/2005/8/layout/process1"/>
    <dgm:cxn modelId="{C20AD116-A6D9-4CA7-BE5A-17B3588DF66E}" type="presParOf" srcId="{32BF3FD5-E55F-4803-B66B-5FD3D05CAEC3}" destId="{FF7DE106-0B70-46C9-8110-346FC73735C4}" srcOrd="0" destOrd="0" presId="urn:microsoft.com/office/officeart/2005/8/layout/process1"/>
    <dgm:cxn modelId="{0493533E-F6FF-48F0-9FB3-8CFCD0A569BC}" type="presParOf" srcId="{FB4CCB01-DF4B-4C0E-98AD-FA88618D7909}" destId="{BBDD4048-7A79-4249-9229-E3FA47DED525}" srcOrd="2" destOrd="0" presId="urn:microsoft.com/office/officeart/2005/8/layout/process1"/>
    <dgm:cxn modelId="{59B2778F-3EB7-4F5B-AA53-025F7C9B1F95}" type="presParOf" srcId="{FB4CCB01-DF4B-4C0E-98AD-FA88618D7909}" destId="{3D7A28C7-BD58-452A-97EB-FEC505130A1F}" srcOrd="3" destOrd="0" presId="urn:microsoft.com/office/officeart/2005/8/layout/process1"/>
    <dgm:cxn modelId="{060C78F0-BABC-4F66-8B2F-2E386A122872}" type="presParOf" srcId="{3D7A28C7-BD58-452A-97EB-FEC505130A1F}" destId="{70716CB9-19B2-46FF-9DF3-72C00AD83AC4}" srcOrd="0" destOrd="0" presId="urn:microsoft.com/office/officeart/2005/8/layout/process1"/>
    <dgm:cxn modelId="{678C3DCC-3995-4FDB-99D8-B360F0CFE047}" type="presParOf" srcId="{FB4CCB01-DF4B-4C0E-98AD-FA88618D7909}" destId="{636A18BD-49D6-4F5A-A378-66E7A0096292}" srcOrd="4" destOrd="0" presId="urn:microsoft.com/office/officeart/2005/8/layout/process1"/>
    <dgm:cxn modelId="{3C88C5B8-DD75-4C0F-B259-DD97E4418AFE}" type="presParOf" srcId="{FB4CCB01-DF4B-4C0E-98AD-FA88618D7909}" destId="{0EC242CC-C16A-4DC9-ACF6-8517D152C386}" srcOrd="5" destOrd="0" presId="urn:microsoft.com/office/officeart/2005/8/layout/process1"/>
    <dgm:cxn modelId="{4FC45487-CF57-4F6D-9D04-9F1A89563F7D}" type="presParOf" srcId="{0EC242CC-C16A-4DC9-ACF6-8517D152C386}" destId="{BBF10298-3A04-40D3-9605-99DFEC4053E0}" srcOrd="0" destOrd="0" presId="urn:microsoft.com/office/officeart/2005/8/layout/process1"/>
    <dgm:cxn modelId="{AAF43D5F-EF58-4497-A92E-03A5ACD0C979}" type="presParOf" srcId="{FB4CCB01-DF4B-4C0E-98AD-FA88618D7909}" destId="{39881987-834C-4EA3-A34E-1CAA6E6CDC89}" srcOrd="6" destOrd="0" presId="urn:microsoft.com/office/officeart/2005/8/layout/process1"/>
    <dgm:cxn modelId="{72949371-54A8-4F85-A9B7-0D015749884A}" type="presParOf" srcId="{FB4CCB01-DF4B-4C0E-98AD-FA88618D7909}" destId="{6511F075-1998-478D-86B4-A76A3CF69E9C}" srcOrd="7" destOrd="0" presId="urn:microsoft.com/office/officeart/2005/8/layout/process1"/>
    <dgm:cxn modelId="{2E62F519-E1E3-48AA-8E30-3B177A447BCE}" type="presParOf" srcId="{6511F075-1998-478D-86B4-A76A3CF69E9C}" destId="{ECD41082-F07C-4930-B87C-1D84BAB863EF}" srcOrd="0" destOrd="0" presId="urn:microsoft.com/office/officeart/2005/8/layout/process1"/>
    <dgm:cxn modelId="{25860F09-FD33-4321-8331-5149BDD59D0E}" type="presParOf" srcId="{FB4CCB01-DF4B-4C0E-98AD-FA88618D7909}" destId="{25ABC180-3407-4B43-888B-80F6AD676B2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120F2E-F02E-4F0F-91D8-D04EFE955ED1}" type="doc">
      <dgm:prSet loTypeId="urn:microsoft.com/office/officeart/2005/8/layout/process1" loCatId="process" qsTypeId="urn:microsoft.com/office/officeart/2005/8/quickstyle/simple4" qsCatId="simple" csTypeId="urn:microsoft.com/office/officeart/2005/8/colors/accent0_2" csCatId="mainScheme" phldr="1"/>
      <dgm:spPr/>
    </dgm:pt>
    <dgm:pt modelId="{D6269706-0751-42CB-AE43-CD2A1E399172}">
      <dgm:prSet phldrT="[文本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r>
            <a:rPr lang="en-US" altLang="zh-CN" sz="19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9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5C1622CA-88C4-4E57-82AB-FF378F0FC26D}" type="par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F7F27232-8F65-434F-AEAA-6358FD8211EE}" type="sib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379B6018-9ACF-4F59-A8E5-C62B959A973A}">
      <dgm:prSet phldrT="[文本]"/>
      <dgm:spPr/>
      <dgm:t>
        <a:bodyPr/>
        <a:lstStyle/>
        <a:p>
          <a:r>
            <a:rPr lang="en-US" altLang="zh-CN" dirty="0"/>
            <a:t>Preprocessing</a:t>
          </a:r>
          <a:endParaRPr lang="zh-CN" altLang="en-US" dirty="0"/>
        </a:p>
      </dgm:t>
    </dgm:pt>
    <dgm:pt modelId="{11AEDF93-D7EB-4C42-9923-D91B40F31367}" type="par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ACE4D339-F049-4F76-9206-22FE0DF8E96D}" type="sib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8D05D73E-B903-43D7-9C99-6AD8F8FA8E28}">
      <dgm:prSet phldrT="[文本]" custT="1"/>
      <dgm:spPr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Framework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2D18D42-14BE-493E-841D-6F0236ED27B9}" type="par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EA0E24F0-16FB-456C-AF19-E0AF2BBDDE38}" type="sib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5053F7F1-685F-498B-861F-C87B4279D909}">
      <dgm:prSet phldrT="[文本]"/>
      <dgm:spPr/>
      <dgm:t>
        <a:bodyPr/>
        <a:lstStyle/>
        <a:p>
          <a:r>
            <a:rPr lang="en-US" altLang="zh-CN" dirty="0"/>
            <a:t>Evaluation</a:t>
          </a:r>
          <a:endParaRPr lang="zh-CN" altLang="en-US" dirty="0"/>
        </a:p>
      </dgm:t>
    </dgm:pt>
    <dgm:pt modelId="{2EB4AE12-EFF5-47EB-80E0-AFAA598558B7}" type="par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F1C2A009-7A4A-4841-896A-D2E89023BB90}" type="sib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836C185D-6159-4D64-9FBB-7E357207179D}">
      <dgm:prSet phldrT="[文本]"/>
      <dgm:spPr/>
      <dgm:t>
        <a:bodyPr/>
        <a:lstStyle/>
        <a:p>
          <a:r>
            <a:rPr lang="en-US" altLang="zh-CN" dirty="0"/>
            <a:t>Output</a:t>
          </a:r>
          <a:endParaRPr lang="zh-CN" altLang="en-US" dirty="0"/>
        </a:p>
      </dgm:t>
    </dgm:pt>
    <dgm:pt modelId="{5470489E-0DF7-4C15-855C-EAD6CA374D2F}" type="parTrans" cxnId="{0535AB34-5714-4E8C-BDD4-C94F82D1F6C8}">
      <dgm:prSet/>
      <dgm:spPr/>
      <dgm:t>
        <a:bodyPr/>
        <a:lstStyle/>
        <a:p>
          <a:endParaRPr lang="zh-CN" altLang="en-US"/>
        </a:p>
      </dgm:t>
    </dgm:pt>
    <dgm:pt modelId="{C6C3F133-A036-4360-832D-42710090AD16}" type="sibTrans" cxnId="{0535AB34-5714-4E8C-BDD4-C94F82D1F6C8}">
      <dgm:prSet/>
      <dgm:spPr/>
      <dgm:t>
        <a:bodyPr/>
        <a:lstStyle/>
        <a:p>
          <a:endParaRPr lang="zh-CN" altLang="en-US"/>
        </a:p>
      </dgm:t>
    </dgm:pt>
    <dgm:pt modelId="{FB4CCB01-DF4B-4C0E-98AD-FA88618D7909}" type="pres">
      <dgm:prSet presAssocID="{F7120F2E-F02E-4F0F-91D8-D04EFE955ED1}" presName="Name0" presStyleCnt="0">
        <dgm:presLayoutVars>
          <dgm:dir/>
          <dgm:resizeHandles val="exact"/>
        </dgm:presLayoutVars>
      </dgm:prSet>
      <dgm:spPr/>
    </dgm:pt>
    <dgm:pt modelId="{54B74F08-F8C3-4AD3-BA85-2A0CF27DD2C9}" type="pres">
      <dgm:prSet presAssocID="{D6269706-0751-42CB-AE43-CD2A1E399172}" presName="node" presStyleLbl="node1" presStyleIdx="0" presStyleCnt="5" custScaleX="99229">
        <dgm:presLayoutVars>
          <dgm:bulletEnabled val="1"/>
        </dgm:presLayoutVars>
      </dgm:prSet>
      <dgm:spPr>
        <a:xfrm>
          <a:off x="5417" y="0"/>
          <a:ext cx="1394568" cy="671108"/>
        </a:xfrm>
        <a:prstGeom prst="roundRect">
          <a:avLst>
            <a:gd name="adj" fmla="val 10000"/>
          </a:avLst>
        </a:prstGeom>
      </dgm:spPr>
    </dgm:pt>
    <dgm:pt modelId="{32BF3FD5-E55F-4803-B66B-5FD3D05CAEC3}" type="pres">
      <dgm:prSet presAssocID="{F7F27232-8F65-434F-AEAA-6358FD8211EE}" presName="sibTrans" presStyleLbl="sibTrans2D1" presStyleIdx="0" presStyleCnt="4"/>
      <dgm:spPr/>
    </dgm:pt>
    <dgm:pt modelId="{FF7DE106-0B70-46C9-8110-346FC73735C4}" type="pres">
      <dgm:prSet presAssocID="{F7F27232-8F65-434F-AEAA-6358FD8211EE}" presName="connectorText" presStyleLbl="sibTrans2D1" presStyleIdx="0" presStyleCnt="4"/>
      <dgm:spPr/>
    </dgm:pt>
    <dgm:pt modelId="{BBDD4048-7A79-4249-9229-E3FA47DED525}" type="pres">
      <dgm:prSet presAssocID="{379B6018-9ACF-4F59-A8E5-C62B959A973A}" presName="node" presStyleLbl="node1" presStyleIdx="1" presStyleCnt="5">
        <dgm:presLayoutVars>
          <dgm:bulletEnabled val="1"/>
        </dgm:presLayoutVars>
      </dgm:prSet>
      <dgm:spPr/>
    </dgm:pt>
    <dgm:pt modelId="{3D7A28C7-BD58-452A-97EB-FEC505130A1F}" type="pres">
      <dgm:prSet presAssocID="{ACE4D339-F049-4F76-9206-22FE0DF8E96D}" presName="sibTrans" presStyleLbl="sibTrans2D1" presStyleIdx="1" presStyleCnt="4"/>
      <dgm:spPr/>
    </dgm:pt>
    <dgm:pt modelId="{70716CB9-19B2-46FF-9DF3-72C00AD83AC4}" type="pres">
      <dgm:prSet presAssocID="{ACE4D339-F049-4F76-9206-22FE0DF8E96D}" presName="connectorText" presStyleLbl="sibTrans2D1" presStyleIdx="1" presStyleCnt="4"/>
      <dgm:spPr/>
    </dgm:pt>
    <dgm:pt modelId="{636A18BD-49D6-4F5A-A378-66E7A0096292}" type="pres">
      <dgm:prSet presAssocID="{8D05D73E-B903-43D7-9C99-6AD8F8FA8E28}" presName="node" presStyleLbl="node1" presStyleIdx="2" presStyleCnt="5">
        <dgm:presLayoutVars>
          <dgm:bulletEnabled val="1"/>
        </dgm:presLayoutVars>
      </dgm:prSet>
      <dgm:spPr>
        <a:xfrm>
          <a:off x="4762744" y="0"/>
          <a:ext cx="1704601" cy="671108"/>
        </a:xfrm>
        <a:prstGeom prst="roundRect">
          <a:avLst>
            <a:gd name="adj" fmla="val 10000"/>
          </a:avLst>
        </a:prstGeom>
      </dgm:spPr>
    </dgm:pt>
    <dgm:pt modelId="{0EC242CC-C16A-4DC9-ACF6-8517D152C386}" type="pres">
      <dgm:prSet presAssocID="{EA0E24F0-16FB-456C-AF19-E0AF2BBDDE38}" presName="sibTrans" presStyleLbl="sibTrans2D1" presStyleIdx="2" presStyleCnt="4"/>
      <dgm:spPr/>
    </dgm:pt>
    <dgm:pt modelId="{BBF10298-3A04-40D3-9605-99DFEC4053E0}" type="pres">
      <dgm:prSet presAssocID="{EA0E24F0-16FB-456C-AF19-E0AF2BBDDE38}" presName="connectorText" presStyleLbl="sibTrans2D1" presStyleIdx="2" presStyleCnt="4"/>
      <dgm:spPr/>
    </dgm:pt>
    <dgm:pt modelId="{39881987-834C-4EA3-A34E-1CAA6E6CDC89}" type="pres">
      <dgm:prSet presAssocID="{5053F7F1-685F-498B-861F-C87B4279D909}" presName="node" presStyleLbl="node1" presStyleIdx="3" presStyleCnt="5">
        <dgm:presLayoutVars>
          <dgm:bulletEnabled val="1"/>
        </dgm:presLayoutVars>
      </dgm:prSet>
      <dgm:spPr/>
    </dgm:pt>
    <dgm:pt modelId="{6511F075-1998-478D-86B4-A76A3CF69E9C}" type="pres">
      <dgm:prSet presAssocID="{F1C2A009-7A4A-4841-896A-D2E89023BB90}" presName="sibTrans" presStyleLbl="sibTrans2D1" presStyleIdx="3" presStyleCnt="4"/>
      <dgm:spPr/>
    </dgm:pt>
    <dgm:pt modelId="{ECD41082-F07C-4930-B87C-1D84BAB863EF}" type="pres">
      <dgm:prSet presAssocID="{F1C2A009-7A4A-4841-896A-D2E89023BB90}" presName="connectorText" presStyleLbl="sibTrans2D1" presStyleIdx="3" presStyleCnt="4"/>
      <dgm:spPr/>
    </dgm:pt>
    <dgm:pt modelId="{86E4D8BF-B58D-4A57-B976-8EDE6D4D5808}" type="pres">
      <dgm:prSet presAssocID="{836C185D-6159-4D64-9FBB-7E357207179D}" presName="node" presStyleLbl="node1" presStyleIdx="4" presStyleCnt="5">
        <dgm:presLayoutVars>
          <dgm:bulletEnabled val="1"/>
        </dgm:presLayoutVars>
      </dgm:prSet>
      <dgm:spPr/>
    </dgm:pt>
  </dgm:ptLst>
  <dgm:cxnLst>
    <dgm:cxn modelId="{582FDC03-B5FB-4EA5-A59E-D16351103933}" type="presOf" srcId="{ACE4D339-F049-4F76-9206-22FE0DF8E96D}" destId="{3D7A28C7-BD58-452A-97EB-FEC505130A1F}" srcOrd="0" destOrd="0" presId="urn:microsoft.com/office/officeart/2005/8/layout/process1"/>
    <dgm:cxn modelId="{2B97AC0F-B215-4298-AAC3-9ED33C3FDE9B}" type="presOf" srcId="{ACE4D339-F049-4F76-9206-22FE0DF8E96D}" destId="{70716CB9-19B2-46FF-9DF3-72C00AD83AC4}" srcOrd="1" destOrd="0" presId="urn:microsoft.com/office/officeart/2005/8/layout/process1"/>
    <dgm:cxn modelId="{F8A89328-88D7-4263-8A60-3EDE1662C9D1}" type="presOf" srcId="{836C185D-6159-4D64-9FBB-7E357207179D}" destId="{86E4D8BF-B58D-4A57-B976-8EDE6D4D5808}" srcOrd="0" destOrd="0" presId="urn:microsoft.com/office/officeart/2005/8/layout/process1"/>
    <dgm:cxn modelId="{0535AB34-5714-4E8C-BDD4-C94F82D1F6C8}" srcId="{F7120F2E-F02E-4F0F-91D8-D04EFE955ED1}" destId="{836C185D-6159-4D64-9FBB-7E357207179D}" srcOrd="4" destOrd="0" parTransId="{5470489E-0DF7-4C15-855C-EAD6CA374D2F}" sibTransId="{C6C3F133-A036-4360-832D-42710090AD16}"/>
    <dgm:cxn modelId="{02E3BC45-5FFB-40EF-A367-82B0B28F7A09}" type="presOf" srcId="{F1C2A009-7A4A-4841-896A-D2E89023BB90}" destId="{ECD41082-F07C-4930-B87C-1D84BAB863EF}" srcOrd="1" destOrd="0" presId="urn:microsoft.com/office/officeart/2005/8/layout/process1"/>
    <dgm:cxn modelId="{F3D2BC4D-433D-47F2-BFEF-D6556AD8134A}" type="presOf" srcId="{F1C2A009-7A4A-4841-896A-D2E89023BB90}" destId="{6511F075-1998-478D-86B4-A76A3CF69E9C}" srcOrd="0" destOrd="0" presId="urn:microsoft.com/office/officeart/2005/8/layout/process1"/>
    <dgm:cxn modelId="{E51BE179-3C98-43A0-8FA6-24D833636AD6}" type="presOf" srcId="{EA0E24F0-16FB-456C-AF19-E0AF2BBDDE38}" destId="{0EC242CC-C16A-4DC9-ACF6-8517D152C386}" srcOrd="0" destOrd="0" presId="urn:microsoft.com/office/officeart/2005/8/layout/process1"/>
    <dgm:cxn modelId="{E3008087-104E-4BBF-ADC0-58B330BCD90E}" type="presOf" srcId="{8D05D73E-B903-43D7-9C99-6AD8F8FA8E28}" destId="{636A18BD-49D6-4F5A-A378-66E7A0096292}" srcOrd="0" destOrd="0" presId="urn:microsoft.com/office/officeart/2005/8/layout/process1"/>
    <dgm:cxn modelId="{3EEC108A-5D7C-49AD-9E47-9D829A644AA0}" type="presOf" srcId="{379B6018-9ACF-4F59-A8E5-C62B959A973A}" destId="{BBDD4048-7A79-4249-9229-E3FA47DED525}" srcOrd="0" destOrd="0" presId="urn:microsoft.com/office/officeart/2005/8/layout/process1"/>
    <dgm:cxn modelId="{C710AFA1-B7B7-4E84-B83E-F8DF13032827}" type="presOf" srcId="{EA0E24F0-16FB-456C-AF19-E0AF2BBDDE38}" destId="{BBF10298-3A04-40D3-9605-99DFEC4053E0}" srcOrd="1" destOrd="0" presId="urn:microsoft.com/office/officeart/2005/8/layout/process1"/>
    <dgm:cxn modelId="{0F3DB7AF-0124-4097-8322-84F79D12561A}" type="presOf" srcId="{D6269706-0751-42CB-AE43-CD2A1E399172}" destId="{54B74F08-F8C3-4AD3-BA85-2A0CF27DD2C9}" srcOrd="0" destOrd="0" presId="urn:microsoft.com/office/officeart/2005/8/layout/process1"/>
    <dgm:cxn modelId="{FF4347B0-4C50-420D-A333-8E5FCC52FA8E}" srcId="{F7120F2E-F02E-4F0F-91D8-D04EFE955ED1}" destId="{D6269706-0751-42CB-AE43-CD2A1E399172}" srcOrd="0" destOrd="0" parTransId="{5C1622CA-88C4-4E57-82AB-FF378F0FC26D}" sibTransId="{F7F27232-8F65-434F-AEAA-6358FD8211EE}"/>
    <dgm:cxn modelId="{8569BBB8-CF7B-4954-83FD-8B4251E4D814}" type="presOf" srcId="{F7F27232-8F65-434F-AEAA-6358FD8211EE}" destId="{32BF3FD5-E55F-4803-B66B-5FD3D05CAEC3}" srcOrd="0" destOrd="0" presId="urn:microsoft.com/office/officeart/2005/8/layout/process1"/>
    <dgm:cxn modelId="{FC6349BD-8DBD-4B0D-B09E-4DC74C52A01E}" srcId="{F7120F2E-F02E-4F0F-91D8-D04EFE955ED1}" destId="{5053F7F1-685F-498B-861F-C87B4279D909}" srcOrd="3" destOrd="0" parTransId="{2EB4AE12-EFF5-47EB-80E0-AFAA598558B7}" sibTransId="{F1C2A009-7A4A-4841-896A-D2E89023BB90}"/>
    <dgm:cxn modelId="{7E062CC8-8943-4950-9D80-7E233817F311}" type="presOf" srcId="{F7F27232-8F65-434F-AEAA-6358FD8211EE}" destId="{FF7DE106-0B70-46C9-8110-346FC73735C4}" srcOrd="1" destOrd="0" presId="urn:microsoft.com/office/officeart/2005/8/layout/process1"/>
    <dgm:cxn modelId="{8173CECC-A950-443C-8BB6-7F1D06CAF94A}" type="presOf" srcId="{F7120F2E-F02E-4F0F-91D8-D04EFE955ED1}" destId="{FB4CCB01-DF4B-4C0E-98AD-FA88618D7909}" srcOrd="0" destOrd="0" presId="urn:microsoft.com/office/officeart/2005/8/layout/process1"/>
    <dgm:cxn modelId="{27028ADE-08E4-49AC-AD34-813FEE94A8F7}" srcId="{F7120F2E-F02E-4F0F-91D8-D04EFE955ED1}" destId="{8D05D73E-B903-43D7-9C99-6AD8F8FA8E28}" srcOrd="2" destOrd="0" parTransId="{32D18D42-14BE-493E-841D-6F0236ED27B9}" sibTransId="{EA0E24F0-16FB-456C-AF19-E0AF2BBDDE38}"/>
    <dgm:cxn modelId="{CD31C4EA-3D4C-46E9-86E6-85CEF1B5A955}" srcId="{F7120F2E-F02E-4F0F-91D8-D04EFE955ED1}" destId="{379B6018-9ACF-4F59-A8E5-C62B959A973A}" srcOrd="1" destOrd="0" parTransId="{11AEDF93-D7EB-4C42-9923-D91B40F31367}" sibTransId="{ACE4D339-F049-4F76-9206-22FE0DF8E96D}"/>
    <dgm:cxn modelId="{F7ABB0ED-CFD2-4E8F-AC90-590D0CA87132}" type="presOf" srcId="{5053F7F1-685F-498B-861F-C87B4279D909}" destId="{39881987-834C-4EA3-A34E-1CAA6E6CDC89}" srcOrd="0" destOrd="0" presId="urn:microsoft.com/office/officeart/2005/8/layout/process1"/>
    <dgm:cxn modelId="{713015D8-75F1-4128-B0D9-CCB786AAD9E8}" type="presParOf" srcId="{FB4CCB01-DF4B-4C0E-98AD-FA88618D7909}" destId="{54B74F08-F8C3-4AD3-BA85-2A0CF27DD2C9}" srcOrd="0" destOrd="0" presId="urn:microsoft.com/office/officeart/2005/8/layout/process1"/>
    <dgm:cxn modelId="{8864E5BD-F0A9-4B02-AC5F-0C53613D4FE0}" type="presParOf" srcId="{FB4CCB01-DF4B-4C0E-98AD-FA88618D7909}" destId="{32BF3FD5-E55F-4803-B66B-5FD3D05CAEC3}" srcOrd="1" destOrd="0" presId="urn:microsoft.com/office/officeart/2005/8/layout/process1"/>
    <dgm:cxn modelId="{C20AD116-A6D9-4CA7-BE5A-17B3588DF66E}" type="presParOf" srcId="{32BF3FD5-E55F-4803-B66B-5FD3D05CAEC3}" destId="{FF7DE106-0B70-46C9-8110-346FC73735C4}" srcOrd="0" destOrd="0" presId="urn:microsoft.com/office/officeart/2005/8/layout/process1"/>
    <dgm:cxn modelId="{0493533E-F6FF-48F0-9FB3-8CFCD0A569BC}" type="presParOf" srcId="{FB4CCB01-DF4B-4C0E-98AD-FA88618D7909}" destId="{BBDD4048-7A79-4249-9229-E3FA47DED525}" srcOrd="2" destOrd="0" presId="urn:microsoft.com/office/officeart/2005/8/layout/process1"/>
    <dgm:cxn modelId="{59B2778F-3EB7-4F5B-AA53-025F7C9B1F95}" type="presParOf" srcId="{FB4CCB01-DF4B-4C0E-98AD-FA88618D7909}" destId="{3D7A28C7-BD58-452A-97EB-FEC505130A1F}" srcOrd="3" destOrd="0" presId="urn:microsoft.com/office/officeart/2005/8/layout/process1"/>
    <dgm:cxn modelId="{060C78F0-BABC-4F66-8B2F-2E386A122872}" type="presParOf" srcId="{3D7A28C7-BD58-452A-97EB-FEC505130A1F}" destId="{70716CB9-19B2-46FF-9DF3-72C00AD83AC4}" srcOrd="0" destOrd="0" presId="urn:microsoft.com/office/officeart/2005/8/layout/process1"/>
    <dgm:cxn modelId="{678C3DCC-3995-4FDB-99D8-B360F0CFE047}" type="presParOf" srcId="{FB4CCB01-DF4B-4C0E-98AD-FA88618D7909}" destId="{636A18BD-49D6-4F5A-A378-66E7A0096292}" srcOrd="4" destOrd="0" presId="urn:microsoft.com/office/officeart/2005/8/layout/process1"/>
    <dgm:cxn modelId="{3C88C5B8-DD75-4C0F-B259-DD97E4418AFE}" type="presParOf" srcId="{FB4CCB01-DF4B-4C0E-98AD-FA88618D7909}" destId="{0EC242CC-C16A-4DC9-ACF6-8517D152C386}" srcOrd="5" destOrd="0" presId="urn:microsoft.com/office/officeart/2005/8/layout/process1"/>
    <dgm:cxn modelId="{4FC45487-CF57-4F6D-9D04-9F1A89563F7D}" type="presParOf" srcId="{0EC242CC-C16A-4DC9-ACF6-8517D152C386}" destId="{BBF10298-3A04-40D3-9605-99DFEC4053E0}" srcOrd="0" destOrd="0" presId="urn:microsoft.com/office/officeart/2005/8/layout/process1"/>
    <dgm:cxn modelId="{AAF43D5F-EF58-4497-A92E-03A5ACD0C979}" type="presParOf" srcId="{FB4CCB01-DF4B-4C0E-98AD-FA88618D7909}" destId="{39881987-834C-4EA3-A34E-1CAA6E6CDC89}" srcOrd="6" destOrd="0" presId="urn:microsoft.com/office/officeart/2005/8/layout/process1"/>
    <dgm:cxn modelId="{72949371-54A8-4F85-A9B7-0D015749884A}" type="presParOf" srcId="{FB4CCB01-DF4B-4C0E-98AD-FA88618D7909}" destId="{6511F075-1998-478D-86B4-A76A3CF69E9C}" srcOrd="7" destOrd="0" presId="urn:microsoft.com/office/officeart/2005/8/layout/process1"/>
    <dgm:cxn modelId="{2E62F519-E1E3-48AA-8E30-3B177A447BCE}" type="presParOf" srcId="{6511F075-1998-478D-86B4-A76A3CF69E9C}" destId="{ECD41082-F07C-4930-B87C-1D84BAB863EF}" srcOrd="0" destOrd="0" presId="urn:microsoft.com/office/officeart/2005/8/layout/process1"/>
    <dgm:cxn modelId="{4D6A84C1-2F70-40CA-9D2C-89151889BAA1}" type="presParOf" srcId="{FB4CCB01-DF4B-4C0E-98AD-FA88618D7909}" destId="{86E4D8BF-B58D-4A57-B976-8EDE6D4D580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120F2E-F02E-4F0F-91D8-D04EFE955ED1}" type="doc">
      <dgm:prSet loTypeId="urn:microsoft.com/office/officeart/2005/8/layout/process1" loCatId="process" qsTypeId="urn:microsoft.com/office/officeart/2005/8/quickstyle/simple4" qsCatId="simple" csTypeId="urn:microsoft.com/office/officeart/2005/8/colors/accent0_2" csCatId="mainScheme" phldr="1"/>
      <dgm:spPr/>
    </dgm:pt>
    <dgm:pt modelId="{D6269706-0751-42CB-AE43-CD2A1E399172}">
      <dgm:prSet phldrT="[文本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r>
            <a:rPr lang="en-US" altLang="zh-CN" sz="19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9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5C1622CA-88C4-4E57-82AB-FF378F0FC26D}" type="par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F7F27232-8F65-434F-AEAA-6358FD8211EE}" type="sib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379B6018-9ACF-4F59-A8E5-C62B959A973A}">
      <dgm:prSet phldrT="[文本]"/>
      <dgm:spPr/>
      <dgm:t>
        <a:bodyPr/>
        <a:lstStyle/>
        <a:p>
          <a:r>
            <a:rPr lang="en-US" altLang="zh-CN" dirty="0"/>
            <a:t>Preprocessing</a:t>
          </a:r>
          <a:endParaRPr lang="zh-CN" altLang="en-US" dirty="0"/>
        </a:p>
      </dgm:t>
    </dgm:pt>
    <dgm:pt modelId="{11AEDF93-D7EB-4C42-9923-D91B40F31367}" type="par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ACE4D339-F049-4F76-9206-22FE0DF8E96D}" type="sib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8D05D73E-B903-43D7-9C99-6AD8F8FA8E28}">
      <dgm:prSet phldrT="[文本]" custT="1"/>
      <dgm:spPr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Framework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2D18D42-14BE-493E-841D-6F0236ED27B9}" type="par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EA0E24F0-16FB-456C-AF19-E0AF2BBDDE38}" type="sib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5053F7F1-685F-498B-861F-C87B4279D909}">
      <dgm:prSet phldrT="[文本]"/>
      <dgm:spPr/>
      <dgm:t>
        <a:bodyPr/>
        <a:lstStyle/>
        <a:p>
          <a:r>
            <a:rPr lang="en-US" altLang="zh-CN" dirty="0"/>
            <a:t>Evaluation</a:t>
          </a:r>
          <a:endParaRPr lang="zh-CN" altLang="en-US" dirty="0"/>
        </a:p>
      </dgm:t>
    </dgm:pt>
    <dgm:pt modelId="{2EB4AE12-EFF5-47EB-80E0-AFAA598558B7}" type="par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F1C2A009-7A4A-4841-896A-D2E89023BB90}" type="sib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836C185D-6159-4D64-9FBB-7E357207179D}">
      <dgm:prSet phldrT="[文本]"/>
      <dgm:spPr/>
      <dgm:t>
        <a:bodyPr/>
        <a:lstStyle/>
        <a:p>
          <a:r>
            <a:rPr lang="en-US" altLang="zh-CN" dirty="0"/>
            <a:t>Output</a:t>
          </a:r>
          <a:endParaRPr lang="zh-CN" altLang="en-US" dirty="0"/>
        </a:p>
      </dgm:t>
    </dgm:pt>
    <dgm:pt modelId="{5470489E-0DF7-4C15-855C-EAD6CA374D2F}" type="parTrans" cxnId="{0535AB34-5714-4E8C-BDD4-C94F82D1F6C8}">
      <dgm:prSet/>
      <dgm:spPr/>
      <dgm:t>
        <a:bodyPr/>
        <a:lstStyle/>
        <a:p>
          <a:endParaRPr lang="zh-CN" altLang="en-US"/>
        </a:p>
      </dgm:t>
    </dgm:pt>
    <dgm:pt modelId="{C6C3F133-A036-4360-832D-42710090AD16}" type="sibTrans" cxnId="{0535AB34-5714-4E8C-BDD4-C94F82D1F6C8}">
      <dgm:prSet/>
      <dgm:spPr/>
      <dgm:t>
        <a:bodyPr/>
        <a:lstStyle/>
        <a:p>
          <a:endParaRPr lang="zh-CN" altLang="en-US"/>
        </a:p>
      </dgm:t>
    </dgm:pt>
    <dgm:pt modelId="{FB4CCB01-DF4B-4C0E-98AD-FA88618D7909}" type="pres">
      <dgm:prSet presAssocID="{F7120F2E-F02E-4F0F-91D8-D04EFE955ED1}" presName="Name0" presStyleCnt="0">
        <dgm:presLayoutVars>
          <dgm:dir/>
          <dgm:resizeHandles val="exact"/>
        </dgm:presLayoutVars>
      </dgm:prSet>
      <dgm:spPr/>
    </dgm:pt>
    <dgm:pt modelId="{54B74F08-F8C3-4AD3-BA85-2A0CF27DD2C9}" type="pres">
      <dgm:prSet presAssocID="{D6269706-0751-42CB-AE43-CD2A1E399172}" presName="node" presStyleLbl="node1" presStyleIdx="0" presStyleCnt="5" custScaleX="99229">
        <dgm:presLayoutVars>
          <dgm:bulletEnabled val="1"/>
        </dgm:presLayoutVars>
      </dgm:prSet>
      <dgm:spPr>
        <a:xfrm>
          <a:off x="5417" y="0"/>
          <a:ext cx="1394568" cy="671108"/>
        </a:xfrm>
        <a:prstGeom prst="roundRect">
          <a:avLst>
            <a:gd name="adj" fmla="val 10000"/>
          </a:avLst>
        </a:prstGeom>
      </dgm:spPr>
    </dgm:pt>
    <dgm:pt modelId="{32BF3FD5-E55F-4803-B66B-5FD3D05CAEC3}" type="pres">
      <dgm:prSet presAssocID="{F7F27232-8F65-434F-AEAA-6358FD8211EE}" presName="sibTrans" presStyleLbl="sibTrans2D1" presStyleIdx="0" presStyleCnt="4"/>
      <dgm:spPr/>
    </dgm:pt>
    <dgm:pt modelId="{FF7DE106-0B70-46C9-8110-346FC73735C4}" type="pres">
      <dgm:prSet presAssocID="{F7F27232-8F65-434F-AEAA-6358FD8211EE}" presName="connectorText" presStyleLbl="sibTrans2D1" presStyleIdx="0" presStyleCnt="4"/>
      <dgm:spPr/>
    </dgm:pt>
    <dgm:pt modelId="{BBDD4048-7A79-4249-9229-E3FA47DED525}" type="pres">
      <dgm:prSet presAssocID="{379B6018-9ACF-4F59-A8E5-C62B959A973A}" presName="node" presStyleLbl="node1" presStyleIdx="1" presStyleCnt="5">
        <dgm:presLayoutVars>
          <dgm:bulletEnabled val="1"/>
        </dgm:presLayoutVars>
      </dgm:prSet>
      <dgm:spPr/>
    </dgm:pt>
    <dgm:pt modelId="{3D7A28C7-BD58-452A-97EB-FEC505130A1F}" type="pres">
      <dgm:prSet presAssocID="{ACE4D339-F049-4F76-9206-22FE0DF8E96D}" presName="sibTrans" presStyleLbl="sibTrans2D1" presStyleIdx="1" presStyleCnt="4"/>
      <dgm:spPr/>
    </dgm:pt>
    <dgm:pt modelId="{70716CB9-19B2-46FF-9DF3-72C00AD83AC4}" type="pres">
      <dgm:prSet presAssocID="{ACE4D339-F049-4F76-9206-22FE0DF8E96D}" presName="connectorText" presStyleLbl="sibTrans2D1" presStyleIdx="1" presStyleCnt="4"/>
      <dgm:spPr/>
    </dgm:pt>
    <dgm:pt modelId="{636A18BD-49D6-4F5A-A378-66E7A0096292}" type="pres">
      <dgm:prSet presAssocID="{8D05D73E-B903-43D7-9C99-6AD8F8FA8E28}" presName="node" presStyleLbl="node1" presStyleIdx="2" presStyleCnt="5">
        <dgm:presLayoutVars>
          <dgm:bulletEnabled val="1"/>
        </dgm:presLayoutVars>
      </dgm:prSet>
      <dgm:spPr>
        <a:xfrm>
          <a:off x="4762744" y="0"/>
          <a:ext cx="1704601" cy="671108"/>
        </a:xfrm>
        <a:prstGeom prst="roundRect">
          <a:avLst>
            <a:gd name="adj" fmla="val 10000"/>
          </a:avLst>
        </a:prstGeom>
      </dgm:spPr>
    </dgm:pt>
    <dgm:pt modelId="{0EC242CC-C16A-4DC9-ACF6-8517D152C386}" type="pres">
      <dgm:prSet presAssocID="{EA0E24F0-16FB-456C-AF19-E0AF2BBDDE38}" presName="sibTrans" presStyleLbl="sibTrans2D1" presStyleIdx="2" presStyleCnt="4"/>
      <dgm:spPr/>
    </dgm:pt>
    <dgm:pt modelId="{BBF10298-3A04-40D3-9605-99DFEC4053E0}" type="pres">
      <dgm:prSet presAssocID="{EA0E24F0-16FB-456C-AF19-E0AF2BBDDE38}" presName="connectorText" presStyleLbl="sibTrans2D1" presStyleIdx="2" presStyleCnt="4"/>
      <dgm:spPr/>
    </dgm:pt>
    <dgm:pt modelId="{39881987-834C-4EA3-A34E-1CAA6E6CDC89}" type="pres">
      <dgm:prSet presAssocID="{5053F7F1-685F-498B-861F-C87B4279D909}" presName="node" presStyleLbl="node1" presStyleIdx="3" presStyleCnt="5">
        <dgm:presLayoutVars>
          <dgm:bulletEnabled val="1"/>
        </dgm:presLayoutVars>
      </dgm:prSet>
      <dgm:spPr/>
    </dgm:pt>
    <dgm:pt modelId="{6511F075-1998-478D-86B4-A76A3CF69E9C}" type="pres">
      <dgm:prSet presAssocID="{F1C2A009-7A4A-4841-896A-D2E89023BB90}" presName="sibTrans" presStyleLbl="sibTrans2D1" presStyleIdx="3" presStyleCnt="4"/>
      <dgm:spPr/>
    </dgm:pt>
    <dgm:pt modelId="{ECD41082-F07C-4930-B87C-1D84BAB863EF}" type="pres">
      <dgm:prSet presAssocID="{F1C2A009-7A4A-4841-896A-D2E89023BB90}" presName="connectorText" presStyleLbl="sibTrans2D1" presStyleIdx="3" presStyleCnt="4"/>
      <dgm:spPr/>
    </dgm:pt>
    <dgm:pt modelId="{86E4D8BF-B58D-4A57-B976-8EDE6D4D5808}" type="pres">
      <dgm:prSet presAssocID="{836C185D-6159-4D64-9FBB-7E357207179D}" presName="node" presStyleLbl="node1" presStyleIdx="4" presStyleCnt="5">
        <dgm:presLayoutVars>
          <dgm:bulletEnabled val="1"/>
        </dgm:presLayoutVars>
      </dgm:prSet>
      <dgm:spPr/>
    </dgm:pt>
  </dgm:ptLst>
  <dgm:cxnLst>
    <dgm:cxn modelId="{582FDC03-B5FB-4EA5-A59E-D16351103933}" type="presOf" srcId="{ACE4D339-F049-4F76-9206-22FE0DF8E96D}" destId="{3D7A28C7-BD58-452A-97EB-FEC505130A1F}" srcOrd="0" destOrd="0" presId="urn:microsoft.com/office/officeart/2005/8/layout/process1"/>
    <dgm:cxn modelId="{2B97AC0F-B215-4298-AAC3-9ED33C3FDE9B}" type="presOf" srcId="{ACE4D339-F049-4F76-9206-22FE0DF8E96D}" destId="{70716CB9-19B2-46FF-9DF3-72C00AD83AC4}" srcOrd="1" destOrd="0" presId="urn:microsoft.com/office/officeart/2005/8/layout/process1"/>
    <dgm:cxn modelId="{F8A89328-88D7-4263-8A60-3EDE1662C9D1}" type="presOf" srcId="{836C185D-6159-4D64-9FBB-7E357207179D}" destId="{86E4D8BF-B58D-4A57-B976-8EDE6D4D5808}" srcOrd="0" destOrd="0" presId="urn:microsoft.com/office/officeart/2005/8/layout/process1"/>
    <dgm:cxn modelId="{0535AB34-5714-4E8C-BDD4-C94F82D1F6C8}" srcId="{F7120F2E-F02E-4F0F-91D8-D04EFE955ED1}" destId="{836C185D-6159-4D64-9FBB-7E357207179D}" srcOrd="4" destOrd="0" parTransId="{5470489E-0DF7-4C15-855C-EAD6CA374D2F}" sibTransId="{C6C3F133-A036-4360-832D-42710090AD16}"/>
    <dgm:cxn modelId="{02E3BC45-5FFB-40EF-A367-82B0B28F7A09}" type="presOf" srcId="{F1C2A009-7A4A-4841-896A-D2E89023BB90}" destId="{ECD41082-F07C-4930-B87C-1D84BAB863EF}" srcOrd="1" destOrd="0" presId="urn:microsoft.com/office/officeart/2005/8/layout/process1"/>
    <dgm:cxn modelId="{F3D2BC4D-433D-47F2-BFEF-D6556AD8134A}" type="presOf" srcId="{F1C2A009-7A4A-4841-896A-D2E89023BB90}" destId="{6511F075-1998-478D-86B4-A76A3CF69E9C}" srcOrd="0" destOrd="0" presId="urn:microsoft.com/office/officeart/2005/8/layout/process1"/>
    <dgm:cxn modelId="{E51BE179-3C98-43A0-8FA6-24D833636AD6}" type="presOf" srcId="{EA0E24F0-16FB-456C-AF19-E0AF2BBDDE38}" destId="{0EC242CC-C16A-4DC9-ACF6-8517D152C386}" srcOrd="0" destOrd="0" presId="urn:microsoft.com/office/officeart/2005/8/layout/process1"/>
    <dgm:cxn modelId="{E3008087-104E-4BBF-ADC0-58B330BCD90E}" type="presOf" srcId="{8D05D73E-B903-43D7-9C99-6AD8F8FA8E28}" destId="{636A18BD-49D6-4F5A-A378-66E7A0096292}" srcOrd="0" destOrd="0" presId="urn:microsoft.com/office/officeart/2005/8/layout/process1"/>
    <dgm:cxn modelId="{3EEC108A-5D7C-49AD-9E47-9D829A644AA0}" type="presOf" srcId="{379B6018-9ACF-4F59-A8E5-C62B959A973A}" destId="{BBDD4048-7A79-4249-9229-E3FA47DED525}" srcOrd="0" destOrd="0" presId="urn:microsoft.com/office/officeart/2005/8/layout/process1"/>
    <dgm:cxn modelId="{C710AFA1-B7B7-4E84-B83E-F8DF13032827}" type="presOf" srcId="{EA0E24F0-16FB-456C-AF19-E0AF2BBDDE38}" destId="{BBF10298-3A04-40D3-9605-99DFEC4053E0}" srcOrd="1" destOrd="0" presId="urn:microsoft.com/office/officeart/2005/8/layout/process1"/>
    <dgm:cxn modelId="{0F3DB7AF-0124-4097-8322-84F79D12561A}" type="presOf" srcId="{D6269706-0751-42CB-AE43-CD2A1E399172}" destId="{54B74F08-F8C3-4AD3-BA85-2A0CF27DD2C9}" srcOrd="0" destOrd="0" presId="urn:microsoft.com/office/officeart/2005/8/layout/process1"/>
    <dgm:cxn modelId="{FF4347B0-4C50-420D-A333-8E5FCC52FA8E}" srcId="{F7120F2E-F02E-4F0F-91D8-D04EFE955ED1}" destId="{D6269706-0751-42CB-AE43-CD2A1E399172}" srcOrd="0" destOrd="0" parTransId="{5C1622CA-88C4-4E57-82AB-FF378F0FC26D}" sibTransId="{F7F27232-8F65-434F-AEAA-6358FD8211EE}"/>
    <dgm:cxn modelId="{8569BBB8-CF7B-4954-83FD-8B4251E4D814}" type="presOf" srcId="{F7F27232-8F65-434F-AEAA-6358FD8211EE}" destId="{32BF3FD5-E55F-4803-B66B-5FD3D05CAEC3}" srcOrd="0" destOrd="0" presId="urn:microsoft.com/office/officeart/2005/8/layout/process1"/>
    <dgm:cxn modelId="{FC6349BD-8DBD-4B0D-B09E-4DC74C52A01E}" srcId="{F7120F2E-F02E-4F0F-91D8-D04EFE955ED1}" destId="{5053F7F1-685F-498B-861F-C87B4279D909}" srcOrd="3" destOrd="0" parTransId="{2EB4AE12-EFF5-47EB-80E0-AFAA598558B7}" sibTransId="{F1C2A009-7A4A-4841-896A-D2E89023BB90}"/>
    <dgm:cxn modelId="{7E062CC8-8943-4950-9D80-7E233817F311}" type="presOf" srcId="{F7F27232-8F65-434F-AEAA-6358FD8211EE}" destId="{FF7DE106-0B70-46C9-8110-346FC73735C4}" srcOrd="1" destOrd="0" presId="urn:microsoft.com/office/officeart/2005/8/layout/process1"/>
    <dgm:cxn modelId="{8173CECC-A950-443C-8BB6-7F1D06CAF94A}" type="presOf" srcId="{F7120F2E-F02E-4F0F-91D8-D04EFE955ED1}" destId="{FB4CCB01-DF4B-4C0E-98AD-FA88618D7909}" srcOrd="0" destOrd="0" presId="urn:microsoft.com/office/officeart/2005/8/layout/process1"/>
    <dgm:cxn modelId="{27028ADE-08E4-49AC-AD34-813FEE94A8F7}" srcId="{F7120F2E-F02E-4F0F-91D8-D04EFE955ED1}" destId="{8D05D73E-B903-43D7-9C99-6AD8F8FA8E28}" srcOrd="2" destOrd="0" parTransId="{32D18D42-14BE-493E-841D-6F0236ED27B9}" sibTransId="{EA0E24F0-16FB-456C-AF19-E0AF2BBDDE38}"/>
    <dgm:cxn modelId="{CD31C4EA-3D4C-46E9-86E6-85CEF1B5A955}" srcId="{F7120F2E-F02E-4F0F-91D8-D04EFE955ED1}" destId="{379B6018-9ACF-4F59-A8E5-C62B959A973A}" srcOrd="1" destOrd="0" parTransId="{11AEDF93-D7EB-4C42-9923-D91B40F31367}" sibTransId="{ACE4D339-F049-4F76-9206-22FE0DF8E96D}"/>
    <dgm:cxn modelId="{F7ABB0ED-CFD2-4E8F-AC90-590D0CA87132}" type="presOf" srcId="{5053F7F1-685F-498B-861F-C87B4279D909}" destId="{39881987-834C-4EA3-A34E-1CAA6E6CDC89}" srcOrd="0" destOrd="0" presId="urn:microsoft.com/office/officeart/2005/8/layout/process1"/>
    <dgm:cxn modelId="{713015D8-75F1-4128-B0D9-CCB786AAD9E8}" type="presParOf" srcId="{FB4CCB01-DF4B-4C0E-98AD-FA88618D7909}" destId="{54B74F08-F8C3-4AD3-BA85-2A0CF27DD2C9}" srcOrd="0" destOrd="0" presId="urn:microsoft.com/office/officeart/2005/8/layout/process1"/>
    <dgm:cxn modelId="{8864E5BD-F0A9-4B02-AC5F-0C53613D4FE0}" type="presParOf" srcId="{FB4CCB01-DF4B-4C0E-98AD-FA88618D7909}" destId="{32BF3FD5-E55F-4803-B66B-5FD3D05CAEC3}" srcOrd="1" destOrd="0" presId="urn:microsoft.com/office/officeart/2005/8/layout/process1"/>
    <dgm:cxn modelId="{C20AD116-A6D9-4CA7-BE5A-17B3588DF66E}" type="presParOf" srcId="{32BF3FD5-E55F-4803-B66B-5FD3D05CAEC3}" destId="{FF7DE106-0B70-46C9-8110-346FC73735C4}" srcOrd="0" destOrd="0" presId="urn:microsoft.com/office/officeart/2005/8/layout/process1"/>
    <dgm:cxn modelId="{0493533E-F6FF-48F0-9FB3-8CFCD0A569BC}" type="presParOf" srcId="{FB4CCB01-DF4B-4C0E-98AD-FA88618D7909}" destId="{BBDD4048-7A79-4249-9229-E3FA47DED525}" srcOrd="2" destOrd="0" presId="urn:microsoft.com/office/officeart/2005/8/layout/process1"/>
    <dgm:cxn modelId="{59B2778F-3EB7-4F5B-AA53-025F7C9B1F95}" type="presParOf" srcId="{FB4CCB01-DF4B-4C0E-98AD-FA88618D7909}" destId="{3D7A28C7-BD58-452A-97EB-FEC505130A1F}" srcOrd="3" destOrd="0" presId="urn:microsoft.com/office/officeart/2005/8/layout/process1"/>
    <dgm:cxn modelId="{060C78F0-BABC-4F66-8B2F-2E386A122872}" type="presParOf" srcId="{3D7A28C7-BD58-452A-97EB-FEC505130A1F}" destId="{70716CB9-19B2-46FF-9DF3-72C00AD83AC4}" srcOrd="0" destOrd="0" presId="urn:microsoft.com/office/officeart/2005/8/layout/process1"/>
    <dgm:cxn modelId="{678C3DCC-3995-4FDB-99D8-B360F0CFE047}" type="presParOf" srcId="{FB4CCB01-DF4B-4C0E-98AD-FA88618D7909}" destId="{636A18BD-49D6-4F5A-A378-66E7A0096292}" srcOrd="4" destOrd="0" presId="urn:microsoft.com/office/officeart/2005/8/layout/process1"/>
    <dgm:cxn modelId="{3C88C5B8-DD75-4C0F-B259-DD97E4418AFE}" type="presParOf" srcId="{FB4CCB01-DF4B-4C0E-98AD-FA88618D7909}" destId="{0EC242CC-C16A-4DC9-ACF6-8517D152C386}" srcOrd="5" destOrd="0" presId="urn:microsoft.com/office/officeart/2005/8/layout/process1"/>
    <dgm:cxn modelId="{4FC45487-CF57-4F6D-9D04-9F1A89563F7D}" type="presParOf" srcId="{0EC242CC-C16A-4DC9-ACF6-8517D152C386}" destId="{BBF10298-3A04-40D3-9605-99DFEC4053E0}" srcOrd="0" destOrd="0" presId="urn:microsoft.com/office/officeart/2005/8/layout/process1"/>
    <dgm:cxn modelId="{AAF43D5F-EF58-4497-A92E-03A5ACD0C979}" type="presParOf" srcId="{FB4CCB01-DF4B-4C0E-98AD-FA88618D7909}" destId="{39881987-834C-4EA3-A34E-1CAA6E6CDC89}" srcOrd="6" destOrd="0" presId="urn:microsoft.com/office/officeart/2005/8/layout/process1"/>
    <dgm:cxn modelId="{72949371-54A8-4F85-A9B7-0D015749884A}" type="presParOf" srcId="{FB4CCB01-DF4B-4C0E-98AD-FA88618D7909}" destId="{6511F075-1998-478D-86B4-A76A3CF69E9C}" srcOrd="7" destOrd="0" presId="urn:microsoft.com/office/officeart/2005/8/layout/process1"/>
    <dgm:cxn modelId="{2E62F519-E1E3-48AA-8E30-3B177A447BCE}" type="presParOf" srcId="{6511F075-1998-478D-86B4-A76A3CF69E9C}" destId="{ECD41082-F07C-4930-B87C-1D84BAB863EF}" srcOrd="0" destOrd="0" presId="urn:microsoft.com/office/officeart/2005/8/layout/process1"/>
    <dgm:cxn modelId="{4D6A84C1-2F70-40CA-9D2C-89151889BAA1}" type="presParOf" srcId="{FB4CCB01-DF4B-4C0E-98AD-FA88618D7909}" destId="{86E4D8BF-B58D-4A57-B976-8EDE6D4D580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120F2E-F02E-4F0F-91D8-D04EFE955ED1}" type="doc">
      <dgm:prSet loTypeId="urn:microsoft.com/office/officeart/2005/8/layout/process1" loCatId="process" qsTypeId="urn:microsoft.com/office/officeart/2005/8/quickstyle/simple4" qsCatId="simple" csTypeId="urn:microsoft.com/office/officeart/2005/8/colors/accent0_2" csCatId="mainScheme" phldr="1"/>
      <dgm:spPr/>
    </dgm:pt>
    <dgm:pt modelId="{D6269706-0751-42CB-AE43-CD2A1E399172}">
      <dgm:prSet phldrT="[文本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r>
            <a:rPr lang="en-US" altLang="zh-CN" sz="19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9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5C1622CA-88C4-4E57-82AB-FF378F0FC26D}" type="par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F7F27232-8F65-434F-AEAA-6358FD8211EE}" type="sib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379B6018-9ACF-4F59-A8E5-C62B959A973A}">
      <dgm:prSet phldrT="[文本]"/>
      <dgm:spPr/>
      <dgm:t>
        <a:bodyPr/>
        <a:lstStyle/>
        <a:p>
          <a:r>
            <a:rPr lang="en-US" altLang="zh-CN" dirty="0"/>
            <a:t>Preprocessing</a:t>
          </a:r>
          <a:endParaRPr lang="zh-CN" altLang="en-US" dirty="0"/>
        </a:p>
      </dgm:t>
    </dgm:pt>
    <dgm:pt modelId="{11AEDF93-D7EB-4C42-9923-D91B40F31367}" type="par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ACE4D339-F049-4F76-9206-22FE0DF8E96D}" type="sib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8D05D73E-B903-43D7-9C99-6AD8F8FA8E28}">
      <dgm:prSet phldrT="[文本]" custT="1"/>
      <dgm:spPr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Framework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2D18D42-14BE-493E-841D-6F0236ED27B9}" type="par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EA0E24F0-16FB-456C-AF19-E0AF2BBDDE38}" type="sib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5053F7F1-685F-498B-861F-C87B4279D909}">
      <dgm:prSet phldrT="[文本]"/>
      <dgm:spPr/>
      <dgm:t>
        <a:bodyPr/>
        <a:lstStyle/>
        <a:p>
          <a:r>
            <a:rPr lang="en-US" altLang="zh-CN" dirty="0"/>
            <a:t>Evaluation</a:t>
          </a:r>
          <a:endParaRPr lang="zh-CN" altLang="en-US" dirty="0"/>
        </a:p>
      </dgm:t>
    </dgm:pt>
    <dgm:pt modelId="{2EB4AE12-EFF5-47EB-80E0-AFAA598558B7}" type="par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F1C2A009-7A4A-4841-896A-D2E89023BB90}" type="sib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836C185D-6159-4D64-9FBB-7E357207179D}">
      <dgm:prSet phldrT="[文本]"/>
      <dgm:spPr/>
      <dgm:t>
        <a:bodyPr/>
        <a:lstStyle/>
        <a:p>
          <a:r>
            <a:rPr lang="en-US" altLang="zh-CN" dirty="0"/>
            <a:t>Output</a:t>
          </a:r>
          <a:endParaRPr lang="zh-CN" altLang="en-US" dirty="0"/>
        </a:p>
      </dgm:t>
    </dgm:pt>
    <dgm:pt modelId="{5470489E-0DF7-4C15-855C-EAD6CA374D2F}" type="parTrans" cxnId="{0535AB34-5714-4E8C-BDD4-C94F82D1F6C8}">
      <dgm:prSet/>
      <dgm:spPr/>
      <dgm:t>
        <a:bodyPr/>
        <a:lstStyle/>
        <a:p>
          <a:endParaRPr lang="zh-CN" altLang="en-US"/>
        </a:p>
      </dgm:t>
    </dgm:pt>
    <dgm:pt modelId="{C6C3F133-A036-4360-832D-42710090AD16}" type="sibTrans" cxnId="{0535AB34-5714-4E8C-BDD4-C94F82D1F6C8}">
      <dgm:prSet/>
      <dgm:spPr/>
      <dgm:t>
        <a:bodyPr/>
        <a:lstStyle/>
        <a:p>
          <a:endParaRPr lang="zh-CN" altLang="en-US"/>
        </a:p>
      </dgm:t>
    </dgm:pt>
    <dgm:pt modelId="{FB4CCB01-DF4B-4C0E-98AD-FA88618D7909}" type="pres">
      <dgm:prSet presAssocID="{F7120F2E-F02E-4F0F-91D8-D04EFE955ED1}" presName="Name0" presStyleCnt="0">
        <dgm:presLayoutVars>
          <dgm:dir/>
          <dgm:resizeHandles val="exact"/>
        </dgm:presLayoutVars>
      </dgm:prSet>
      <dgm:spPr/>
    </dgm:pt>
    <dgm:pt modelId="{54B74F08-F8C3-4AD3-BA85-2A0CF27DD2C9}" type="pres">
      <dgm:prSet presAssocID="{D6269706-0751-42CB-AE43-CD2A1E399172}" presName="node" presStyleLbl="node1" presStyleIdx="0" presStyleCnt="5" custScaleX="99229">
        <dgm:presLayoutVars>
          <dgm:bulletEnabled val="1"/>
        </dgm:presLayoutVars>
      </dgm:prSet>
      <dgm:spPr>
        <a:xfrm>
          <a:off x="5417" y="0"/>
          <a:ext cx="1394568" cy="671108"/>
        </a:xfrm>
        <a:prstGeom prst="roundRect">
          <a:avLst>
            <a:gd name="adj" fmla="val 10000"/>
          </a:avLst>
        </a:prstGeom>
      </dgm:spPr>
    </dgm:pt>
    <dgm:pt modelId="{32BF3FD5-E55F-4803-B66B-5FD3D05CAEC3}" type="pres">
      <dgm:prSet presAssocID="{F7F27232-8F65-434F-AEAA-6358FD8211EE}" presName="sibTrans" presStyleLbl="sibTrans2D1" presStyleIdx="0" presStyleCnt="4"/>
      <dgm:spPr/>
    </dgm:pt>
    <dgm:pt modelId="{FF7DE106-0B70-46C9-8110-346FC73735C4}" type="pres">
      <dgm:prSet presAssocID="{F7F27232-8F65-434F-AEAA-6358FD8211EE}" presName="connectorText" presStyleLbl="sibTrans2D1" presStyleIdx="0" presStyleCnt="4"/>
      <dgm:spPr/>
    </dgm:pt>
    <dgm:pt modelId="{BBDD4048-7A79-4249-9229-E3FA47DED525}" type="pres">
      <dgm:prSet presAssocID="{379B6018-9ACF-4F59-A8E5-C62B959A973A}" presName="node" presStyleLbl="node1" presStyleIdx="1" presStyleCnt="5">
        <dgm:presLayoutVars>
          <dgm:bulletEnabled val="1"/>
        </dgm:presLayoutVars>
      </dgm:prSet>
      <dgm:spPr/>
    </dgm:pt>
    <dgm:pt modelId="{3D7A28C7-BD58-452A-97EB-FEC505130A1F}" type="pres">
      <dgm:prSet presAssocID="{ACE4D339-F049-4F76-9206-22FE0DF8E96D}" presName="sibTrans" presStyleLbl="sibTrans2D1" presStyleIdx="1" presStyleCnt="4"/>
      <dgm:spPr/>
    </dgm:pt>
    <dgm:pt modelId="{70716CB9-19B2-46FF-9DF3-72C00AD83AC4}" type="pres">
      <dgm:prSet presAssocID="{ACE4D339-F049-4F76-9206-22FE0DF8E96D}" presName="connectorText" presStyleLbl="sibTrans2D1" presStyleIdx="1" presStyleCnt="4"/>
      <dgm:spPr/>
    </dgm:pt>
    <dgm:pt modelId="{636A18BD-49D6-4F5A-A378-66E7A0096292}" type="pres">
      <dgm:prSet presAssocID="{8D05D73E-B903-43D7-9C99-6AD8F8FA8E28}" presName="node" presStyleLbl="node1" presStyleIdx="2" presStyleCnt="5">
        <dgm:presLayoutVars>
          <dgm:bulletEnabled val="1"/>
        </dgm:presLayoutVars>
      </dgm:prSet>
      <dgm:spPr>
        <a:xfrm>
          <a:off x="4762744" y="0"/>
          <a:ext cx="1704601" cy="671108"/>
        </a:xfrm>
        <a:prstGeom prst="roundRect">
          <a:avLst>
            <a:gd name="adj" fmla="val 10000"/>
          </a:avLst>
        </a:prstGeom>
      </dgm:spPr>
    </dgm:pt>
    <dgm:pt modelId="{0EC242CC-C16A-4DC9-ACF6-8517D152C386}" type="pres">
      <dgm:prSet presAssocID="{EA0E24F0-16FB-456C-AF19-E0AF2BBDDE38}" presName="sibTrans" presStyleLbl="sibTrans2D1" presStyleIdx="2" presStyleCnt="4"/>
      <dgm:spPr/>
    </dgm:pt>
    <dgm:pt modelId="{BBF10298-3A04-40D3-9605-99DFEC4053E0}" type="pres">
      <dgm:prSet presAssocID="{EA0E24F0-16FB-456C-AF19-E0AF2BBDDE38}" presName="connectorText" presStyleLbl="sibTrans2D1" presStyleIdx="2" presStyleCnt="4"/>
      <dgm:spPr/>
    </dgm:pt>
    <dgm:pt modelId="{39881987-834C-4EA3-A34E-1CAA6E6CDC89}" type="pres">
      <dgm:prSet presAssocID="{5053F7F1-685F-498B-861F-C87B4279D909}" presName="node" presStyleLbl="node1" presStyleIdx="3" presStyleCnt="5">
        <dgm:presLayoutVars>
          <dgm:bulletEnabled val="1"/>
        </dgm:presLayoutVars>
      </dgm:prSet>
      <dgm:spPr/>
    </dgm:pt>
    <dgm:pt modelId="{6511F075-1998-478D-86B4-A76A3CF69E9C}" type="pres">
      <dgm:prSet presAssocID="{F1C2A009-7A4A-4841-896A-D2E89023BB90}" presName="sibTrans" presStyleLbl="sibTrans2D1" presStyleIdx="3" presStyleCnt="4"/>
      <dgm:spPr/>
    </dgm:pt>
    <dgm:pt modelId="{ECD41082-F07C-4930-B87C-1D84BAB863EF}" type="pres">
      <dgm:prSet presAssocID="{F1C2A009-7A4A-4841-896A-D2E89023BB90}" presName="connectorText" presStyleLbl="sibTrans2D1" presStyleIdx="3" presStyleCnt="4"/>
      <dgm:spPr/>
    </dgm:pt>
    <dgm:pt modelId="{86E4D8BF-B58D-4A57-B976-8EDE6D4D5808}" type="pres">
      <dgm:prSet presAssocID="{836C185D-6159-4D64-9FBB-7E357207179D}" presName="node" presStyleLbl="node1" presStyleIdx="4" presStyleCnt="5">
        <dgm:presLayoutVars>
          <dgm:bulletEnabled val="1"/>
        </dgm:presLayoutVars>
      </dgm:prSet>
      <dgm:spPr/>
    </dgm:pt>
  </dgm:ptLst>
  <dgm:cxnLst>
    <dgm:cxn modelId="{582FDC03-B5FB-4EA5-A59E-D16351103933}" type="presOf" srcId="{ACE4D339-F049-4F76-9206-22FE0DF8E96D}" destId="{3D7A28C7-BD58-452A-97EB-FEC505130A1F}" srcOrd="0" destOrd="0" presId="urn:microsoft.com/office/officeart/2005/8/layout/process1"/>
    <dgm:cxn modelId="{2B97AC0F-B215-4298-AAC3-9ED33C3FDE9B}" type="presOf" srcId="{ACE4D339-F049-4F76-9206-22FE0DF8E96D}" destId="{70716CB9-19B2-46FF-9DF3-72C00AD83AC4}" srcOrd="1" destOrd="0" presId="urn:microsoft.com/office/officeart/2005/8/layout/process1"/>
    <dgm:cxn modelId="{F8A89328-88D7-4263-8A60-3EDE1662C9D1}" type="presOf" srcId="{836C185D-6159-4D64-9FBB-7E357207179D}" destId="{86E4D8BF-B58D-4A57-B976-8EDE6D4D5808}" srcOrd="0" destOrd="0" presId="urn:microsoft.com/office/officeart/2005/8/layout/process1"/>
    <dgm:cxn modelId="{0535AB34-5714-4E8C-BDD4-C94F82D1F6C8}" srcId="{F7120F2E-F02E-4F0F-91D8-D04EFE955ED1}" destId="{836C185D-6159-4D64-9FBB-7E357207179D}" srcOrd="4" destOrd="0" parTransId="{5470489E-0DF7-4C15-855C-EAD6CA374D2F}" sibTransId="{C6C3F133-A036-4360-832D-42710090AD16}"/>
    <dgm:cxn modelId="{02E3BC45-5FFB-40EF-A367-82B0B28F7A09}" type="presOf" srcId="{F1C2A009-7A4A-4841-896A-D2E89023BB90}" destId="{ECD41082-F07C-4930-B87C-1D84BAB863EF}" srcOrd="1" destOrd="0" presId="urn:microsoft.com/office/officeart/2005/8/layout/process1"/>
    <dgm:cxn modelId="{F3D2BC4D-433D-47F2-BFEF-D6556AD8134A}" type="presOf" srcId="{F1C2A009-7A4A-4841-896A-D2E89023BB90}" destId="{6511F075-1998-478D-86B4-A76A3CF69E9C}" srcOrd="0" destOrd="0" presId="urn:microsoft.com/office/officeart/2005/8/layout/process1"/>
    <dgm:cxn modelId="{E51BE179-3C98-43A0-8FA6-24D833636AD6}" type="presOf" srcId="{EA0E24F0-16FB-456C-AF19-E0AF2BBDDE38}" destId="{0EC242CC-C16A-4DC9-ACF6-8517D152C386}" srcOrd="0" destOrd="0" presId="urn:microsoft.com/office/officeart/2005/8/layout/process1"/>
    <dgm:cxn modelId="{E3008087-104E-4BBF-ADC0-58B330BCD90E}" type="presOf" srcId="{8D05D73E-B903-43D7-9C99-6AD8F8FA8E28}" destId="{636A18BD-49D6-4F5A-A378-66E7A0096292}" srcOrd="0" destOrd="0" presId="urn:microsoft.com/office/officeart/2005/8/layout/process1"/>
    <dgm:cxn modelId="{3EEC108A-5D7C-49AD-9E47-9D829A644AA0}" type="presOf" srcId="{379B6018-9ACF-4F59-A8E5-C62B959A973A}" destId="{BBDD4048-7A79-4249-9229-E3FA47DED525}" srcOrd="0" destOrd="0" presId="urn:microsoft.com/office/officeart/2005/8/layout/process1"/>
    <dgm:cxn modelId="{C710AFA1-B7B7-4E84-B83E-F8DF13032827}" type="presOf" srcId="{EA0E24F0-16FB-456C-AF19-E0AF2BBDDE38}" destId="{BBF10298-3A04-40D3-9605-99DFEC4053E0}" srcOrd="1" destOrd="0" presId="urn:microsoft.com/office/officeart/2005/8/layout/process1"/>
    <dgm:cxn modelId="{0F3DB7AF-0124-4097-8322-84F79D12561A}" type="presOf" srcId="{D6269706-0751-42CB-AE43-CD2A1E399172}" destId="{54B74F08-F8C3-4AD3-BA85-2A0CF27DD2C9}" srcOrd="0" destOrd="0" presId="urn:microsoft.com/office/officeart/2005/8/layout/process1"/>
    <dgm:cxn modelId="{FF4347B0-4C50-420D-A333-8E5FCC52FA8E}" srcId="{F7120F2E-F02E-4F0F-91D8-D04EFE955ED1}" destId="{D6269706-0751-42CB-AE43-CD2A1E399172}" srcOrd="0" destOrd="0" parTransId="{5C1622CA-88C4-4E57-82AB-FF378F0FC26D}" sibTransId="{F7F27232-8F65-434F-AEAA-6358FD8211EE}"/>
    <dgm:cxn modelId="{8569BBB8-CF7B-4954-83FD-8B4251E4D814}" type="presOf" srcId="{F7F27232-8F65-434F-AEAA-6358FD8211EE}" destId="{32BF3FD5-E55F-4803-B66B-5FD3D05CAEC3}" srcOrd="0" destOrd="0" presId="urn:microsoft.com/office/officeart/2005/8/layout/process1"/>
    <dgm:cxn modelId="{FC6349BD-8DBD-4B0D-B09E-4DC74C52A01E}" srcId="{F7120F2E-F02E-4F0F-91D8-D04EFE955ED1}" destId="{5053F7F1-685F-498B-861F-C87B4279D909}" srcOrd="3" destOrd="0" parTransId="{2EB4AE12-EFF5-47EB-80E0-AFAA598558B7}" sibTransId="{F1C2A009-7A4A-4841-896A-D2E89023BB90}"/>
    <dgm:cxn modelId="{7E062CC8-8943-4950-9D80-7E233817F311}" type="presOf" srcId="{F7F27232-8F65-434F-AEAA-6358FD8211EE}" destId="{FF7DE106-0B70-46C9-8110-346FC73735C4}" srcOrd="1" destOrd="0" presId="urn:microsoft.com/office/officeart/2005/8/layout/process1"/>
    <dgm:cxn modelId="{8173CECC-A950-443C-8BB6-7F1D06CAF94A}" type="presOf" srcId="{F7120F2E-F02E-4F0F-91D8-D04EFE955ED1}" destId="{FB4CCB01-DF4B-4C0E-98AD-FA88618D7909}" srcOrd="0" destOrd="0" presId="urn:microsoft.com/office/officeart/2005/8/layout/process1"/>
    <dgm:cxn modelId="{27028ADE-08E4-49AC-AD34-813FEE94A8F7}" srcId="{F7120F2E-F02E-4F0F-91D8-D04EFE955ED1}" destId="{8D05D73E-B903-43D7-9C99-6AD8F8FA8E28}" srcOrd="2" destOrd="0" parTransId="{32D18D42-14BE-493E-841D-6F0236ED27B9}" sibTransId="{EA0E24F0-16FB-456C-AF19-E0AF2BBDDE38}"/>
    <dgm:cxn modelId="{CD31C4EA-3D4C-46E9-86E6-85CEF1B5A955}" srcId="{F7120F2E-F02E-4F0F-91D8-D04EFE955ED1}" destId="{379B6018-9ACF-4F59-A8E5-C62B959A973A}" srcOrd="1" destOrd="0" parTransId="{11AEDF93-D7EB-4C42-9923-D91B40F31367}" sibTransId="{ACE4D339-F049-4F76-9206-22FE0DF8E96D}"/>
    <dgm:cxn modelId="{F7ABB0ED-CFD2-4E8F-AC90-590D0CA87132}" type="presOf" srcId="{5053F7F1-685F-498B-861F-C87B4279D909}" destId="{39881987-834C-4EA3-A34E-1CAA6E6CDC89}" srcOrd="0" destOrd="0" presId="urn:microsoft.com/office/officeart/2005/8/layout/process1"/>
    <dgm:cxn modelId="{713015D8-75F1-4128-B0D9-CCB786AAD9E8}" type="presParOf" srcId="{FB4CCB01-DF4B-4C0E-98AD-FA88618D7909}" destId="{54B74F08-F8C3-4AD3-BA85-2A0CF27DD2C9}" srcOrd="0" destOrd="0" presId="urn:microsoft.com/office/officeart/2005/8/layout/process1"/>
    <dgm:cxn modelId="{8864E5BD-F0A9-4B02-AC5F-0C53613D4FE0}" type="presParOf" srcId="{FB4CCB01-DF4B-4C0E-98AD-FA88618D7909}" destId="{32BF3FD5-E55F-4803-B66B-5FD3D05CAEC3}" srcOrd="1" destOrd="0" presId="urn:microsoft.com/office/officeart/2005/8/layout/process1"/>
    <dgm:cxn modelId="{C20AD116-A6D9-4CA7-BE5A-17B3588DF66E}" type="presParOf" srcId="{32BF3FD5-E55F-4803-B66B-5FD3D05CAEC3}" destId="{FF7DE106-0B70-46C9-8110-346FC73735C4}" srcOrd="0" destOrd="0" presId="urn:microsoft.com/office/officeart/2005/8/layout/process1"/>
    <dgm:cxn modelId="{0493533E-F6FF-48F0-9FB3-8CFCD0A569BC}" type="presParOf" srcId="{FB4CCB01-DF4B-4C0E-98AD-FA88618D7909}" destId="{BBDD4048-7A79-4249-9229-E3FA47DED525}" srcOrd="2" destOrd="0" presId="urn:microsoft.com/office/officeart/2005/8/layout/process1"/>
    <dgm:cxn modelId="{59B2778F-3EB7-4F5B-AA53-025F7C9B1F95}" type="presParOf" srcId="{FB4CCB01-DF4B-4C0E-98AD-FA88618D7909}" destId="{3D7A28C7-BD58-452A-97EB-FEC505130A1F}" srcOrd="3" destOrd="0" presId="urn:microsoft.com/office/officeart/2005/8/layout/process1"/>
    <dgm:cxn modelId="{060C78F0-BABC-4F66-8B2F-2E386A122872}" type="presParOf" srcId="{3D7A28C7-BD58-452A-97EB-FEC505130A1F}" destId="{70716CB9-19B2-46FF-9DF3-72C00AD83AC4}" srcOrd="0" destOrd="0" presId="urn:microsoft.com/office/officeart/2005/8/layout/process1"/>
    <dgm:cxn modelId="{678C3DCC-3995-4FDB-99D8-B360F0CFE047}" type="presParOf" srcId="{FB4CCB01-DF4B-4C0E-98AD-FA88618D7909}" destId="{636A18BD-49D6-4F5A-A378-66E7A0096292}" srcOrd="4" destOrd="0" presId="urn:microsoft.com/office/officeart/2005/8/layout/process1"/>
    <dgm:cxn modelId="{3C88C5B8-DD75-4C0F-B259-DD97E4418AFE}" type="presParOf" srcId="{FB4CCB01-DF4B-4C0E-98AD-FA88618D7909}" destId="{0EC242CC-C16A-4DC9-ACF6-8517D152C386}" srcOrd="5" destOrd="0" presId="urn:microsoft.com/office/officeart/2005/8/layout/process1"/>
    <dgm:cxn modelId="{4FC45487-CF57-4F6D-9D04-9F1A89563F7D}" type="presParOf" srcId="{0EC242CC-C16A-4DC9-ACF6-8517D152C386}" destId="{BBF10298-3A04-40D3-9605-99DFEC4053E0}" srcOrd="0" destOrd="0" presId="urn:microsoft.com/office/officeart/2005/8/layout/process1"/>
    <dgm:cxn modelId="{AAF43D5F-EF58-4497-A92E-03A5ACD0C979}" type="presParOf" srcId="{FB4CCB01-DF4B-4C0E-98AD-FA88618D7909}" destId="{39881987-834C-4EA3-A34E-1CAA6E6CDC89}" srcOrd="6" destOrd="0" presId="urn:microsoft.com/office/officeart/2005/8/layout/process1"/>
    <dgm:cxn modelId="{72949371-54A8-4F85-A9B7-0D015749884A}" type="presParOf" srcId="{FB4CCB01-DF4B-4C0E-98AD-FA88618D7909}" destId="{6511F075-1998-478D-86B4-A76A3CF69E9C}" srcOrd="7" destOrd="0" presId="urn:microsoft.com/office/officeart/2005/8/layout/process1"/>
    <dgm:cxn modelId="{2E62F519-E1E3-48AA-8E30-3B177A447BCE}" type="presParOf" srcId="{6511F075-1998-478D-86B4-A76A3CF69E9C}" destId="{ECD41082-F07C-4930-B87C-1D84BAB863EF}" srcOrd="0" destOrd="0" presId="urn:microsoft.com/office/officeart/2005/8/layout/process1"/>
    <dgm:cxn modelId="{4D6A84C1-2F70-40CA-9D2C-89151889BAA1}" type="presParOf" srcId="{FB4CCB01-DF4B-4C0E-98AD-FA88618D7909}" destId="{86E4D8BF-B58D-4A57-B976-8EDE6D4D580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120F2E-F02E-4F0F-91D8-D04EFE955ED1}" type="doc">
      <dgm:prSet loTypeId="urn:microsoft.com/office/officeart/2005/8/layout/process1" loCatId="process" qsTypeId="urn:microsoft.com/office/officeart/2005/8/quickstyle/simple4" qsCatId="simple" csTypeId="urn:microsoft.com/office/officeart/2005/8/colors/accent0_2" csCatId="mainScheme" phldr="1"/>
      <dgm:spPr/>
    </dgm:pt>
    <dgm:pt modelId="{D6269706-0751-42CB-AE43-CD2A1E399172}">
      <dgm:prSet phldrT="[文本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r>
            <a:rPr lang="en-US" altLang="zh-CN" sz="19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9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5C1622CA-88C4-4E57-82AB-FF378F0FC26D}" type="par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F7F27232-8F65-434F-AEAA-6358FD8211EE}" type="sib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379B6018-9ACF-4F59-A8E5-C62B959A973A}">
      <dgm:prSet phldrT="[文本]"/>
      <dgm:spPr/>
      <dgm:t>
        <a:bodyPr/>
        <a:lstStyle/>
        <a:p>
          <a:r>
            <a:rPr lang="en-US" altLang="zh-CN" dirty="0"/>
            <a:t>Preprocessing</a:t>
          </a:r>
          <a:endParaRPr lang="zh-CN" altLang="en-US" dirty="0"/>
        </a:p>
      </dgm:t>
    </dgm:pt>
    <dgm:pt modelId="{11AEDF93-D7EB-4C42-9923-D91B40F31367}" type="par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ACE4D339-F049-4F76-9206-22FE0DF8E96D}" type="sib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8D05D73E-B903-43D7-9C99-6AD8F8FA8E28}">
      <dgm:prSet phldrT="[文本]" custT="1"/>
      <dgm:spPr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Framework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2D18D42-14BE-493E-841D-6F0236ED27B9}" type="par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EA0E24F0-16FB-456C-AF19-E0AF2BBDDE38}" type="sib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5053F7F1-685F-498B-861F-C87B4279D909}">
      <dgm:prSet phldrT="[文本]"/>
      <dgm:spPr/>
      <dgm:t>
        <a:bodyPr/>
        <a:lstStyle/>
        <a:p>
          <a:r>
            <a:rPr lang="en-US" altLang="zh-CN" dirty="0"/>
            <a:t>Evaluation</a:t>
          </a:r>
          <a:endParaRPr lang="zh-CN" altLang="en-US" dirty="0"/>
        </a:p>
      </dgm:t>
    </dgm:pt>
    <dgm:pt modelId="{2EB4AE12-EFF5-47EB-80E0-AFAA598558B7}" type="par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F1C2A009-7A4A-4841-896A-D2E89023BB90}" type="sib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836C185D-6159-4D64-9FBB-7E357207179D}">
      <dgm:prSet phldrT="[文本]"/>
      <dgm:spPr/>
      <dgm:t>
        <a:bodyPr/>
        <a:lstStyle/>
        <a:p>
          <a:r>
            <a:rPr lang="en-US" altLang="zh-CN" dirty="0"/>
            <a:t>Output</a:t>
          </a:r>
          <a:endParaRPr lang="zh-CN" altLang="en-US" dirty="0"/>
        </a:p>
      </dgm:t>
    </dgm:pt>
    <dgm:pt modelId="{5470489E-0DF7-4C15-855C-EAD6CA374D2F}" type="parTrans" cxnId="{0535AB34-5714-4E8C-BDD4-C94F82D1F6C8}">
      <dgm:prSet/>
      <dgm:spPr/>
      <dgm:t>
        <a:bodyPr/>
        <a:lstStyle/>
        <a:p>
          <a:endParaRPr lang="zh-CN" altLang="en-US"/>
        </a:p>
      </dgm:t>
    </dgm:pt>
    <dgm:pt modelId="{C6C3F133-A036-4360-832D-42710090AD16}" type="sibTrans" cxnId="{0535AB34-5714-4E8C-BDD4-C94F82D1F6C8}">
      <dgm:prSet/>
      <dgm:spPr/>
      <dgm:t>
        <a:bodyPr/>
        <a:lstStyle/>
        <a:p>
          <a:endParaRPr lang="zh-CN" altLang="en-US"/>
        </a:p>
      </dgm:t>
    </dgm:pt>
    <dgm:pt modelId="{FB4CCB01-DF4B-4C0E-98AD-FA88618D7909}" type="pres">
      <dgm:prSet presAssocID="{F7120F2E-F02E-4F0F-91D8-D04EFE955ED1}" presName="Name0" presStyleCnt="0">
        <dgm:presLayoutVars>
          <dgm:dir/>
          <dgm:resizeHandles val="exact"/>
        </dgm:presLayoutVars>
      </dgm:prSet>
      <dgm:spPr/>
    </dgm:pt>
    <dgm:pt modelId="{54B74F08-F8C3-4AD3-BA85-2A0CF27DD2C9}" type="pres">
      <dgm:prSet presAssocID="{D6269706-0751-42CB-AE43-CD2A1E399172}" presName="node" presStyleLbl="node1" presStyleIdx="0" presStyleCnt="5" custScaleX="99229">
        <dgm:presLayoutVars>
          <dgm:bulletEnabled val="1"/>
        </dgm:presLayoutVars>
      </dgm:prSet>
      <dgm:spPr>
        <a:xfrm>
          <a:off x="5417" y="0"/>
          <a:ext cx="1394568" cy="671108"/>
        </a:xfrm>
        <a:prstGeom prst="roundRect">
          <a:avLst>
            <a:gd name="adj" fmla="val 10000"/>
          </a:avLst>
        </a:prstGeom>
      </dgm:spPr>
    </dgm:pt>
    <dgm:pt modelId="{32BF3FD5-E55F-4803-B66B-5FD3D05CAEC3}" type="pres">
      <dgm:prSet presAssocID="{F7F27232-8F65-434F-AEAA-6358FD8211EE}" presName="sibTrans" presStyleLbl="sibTrans2D1" presStyleIdx="0" presStyleCnt="4"/>
      <dgm:spPr/>
    </dgm:pt>
    <dgm:pt modelId="{FF7DE106-0B70-46C9-8110-346FC73735C4}" type="pres">
      <dgm:prSet presAssocID="{F7F27232-8F65-434F-AEAA-6358FD8211EE}" presName="connectorText" presStyleLbl="sibTrans2D1" presStyleIdx="0" presStyleCnt="4"/>
      <dgm:spPr/>
    </dgm:pt>
    <dgm:pt modelId="{BBDD4048-7A79-4249-9229-E3FA47DED525}" type="pres">
      <dgm:prSet presAssocID="{379B6018-9ACF-4F59-A8E5-C62B959A973A}" presName="node" presStyleLbl="node1" presStyleIdx="1" presStyleCnt="5">
        <dgm:presLayoutVars>
          <dgm:bulletEnabled val="1"/>
        </dgm:presLayoutVars>
      </dgm:prSet>
      <dgm:spPr/>
    </dgm:pt>
    <dgm:pt modelId="{3D7A28C7-BD58-452A-97EB-FEC505130A1F}" type="pres">
      <dgm:prSet presAssocID="{ACE4D339-F049-4F76-9206-22FE0DF8E96D}" presName="sibTrans" presStyleLbl="sibTrans2D1" presStyleIdx="1" presStyleCnt="4"/>
      <dgm:spPr/>
    </dgm:pt>
    <dgm:pt modelId="{70716CB9-19B2-46FF-9DF3-72C00AD83AC4}" type="pres">
      <dgm:prSet presAssocID="{ACE4D339-F049-4F76-9206-22FE0DF8E96D}" presName="connectorText" presStyleLbl="sibTrans2D1" presStyleIdx="1" presStyleCnt="4"/>
      <dgm:spPr/>
    </dgm:pt>
    <dgm:pt modelId="{636A18BD-49D6-4F5A-A378-66E7A0096292}" type="pres">
      <dgm:prSet presAssocID="{8D05D73E-B903-43D7-9C99-6AD8F8FA8E28}" presName="node" presStyleLbl="node1" presStyleIdx="2" presStyleCnt="5">
        <dgm:presLayoutVars>
          <dgm:bulletEnabled val="1"/>
        </dgm:presLayoutVars>
      </dgm:prSet>
      <dgm:spPr>
        <a:xfrm>
          <a:off x="4762744" y="0"/>
          <a:ext cx="1704601" cy="671108"/>
        </a:xfrm>
        <a:prstGeom prst="roundRect">
          <a:avLst>
            <a:gd name="adj" fmla="val 10000"/>
          </a:avLst>
        </a:prstGeom>
      </dgm:spPr>
    </dgm:pt>
    <dgm:pt modelId="{0EC242CC-C16A-4DC9-ACF6-8517D152C386}" type="pres">
      <dgm:prSet presAssocID="{EA0E24F0-16FB-456C-AF19-E0AF2BBDDE38}" presName="sibTrans" presStyleLbl="sibTrans2D1" presStyleIdx="2" presStyleCnt="4"/>
      <dgm:spPr/>
    </dgm:pt>
    <dgm:pt modelId="{BBF10298-3A04-40D3-9605-99DFEC4053E0}" type="pres">
      <dgm:prSet presAssocID="{EA0E24F0-16FB-456C-AF19-E0AF2BBDDE38}" presName="connectorText" presStyleLbl="sibTrans2D1" presStyleIdx="2" presStyleCnt="4"/>
      <dgm:spPr/>
    </dgm:pt>
    <dgm:pt modelId="{39881987-834C-4EA3-A34E-1CAA6E6CDC89}" type="pres">
      <dgm:prSet presAssocID="{5053F7F1-685F-498B-861F-C87B4279D909}" presName="node" presStyleLbl="node1" presStyleIdx="3" presStyleCnt="5">
        <dgm:presLayoutVars>
          <dgm:bulletEnabled val="1"/>
        </dgm:presLayoutVars>
      </dgm:prSet>
      <dgm:spPr/>
    </dgm:pt>
    <dgm:pt modelId="{6511F075-1998-478D-86B4-A76A3CF69E9C}" type="pres">
      <dgm:prSet presAssocID="{F1C2A009-7A4A-4841-896A-D2E89023BB90}" presName="sibTrans" presStyleLbl="sibTrans2D1" presStyleIdx="3" presStyleCnt="4"/>
      <dgm:spPr/>
    </dgm:pt>
    <dgm:pt modelId="{ECD41082-F07C-4930-B87C-1D84BAB863EF}" type="pres">
      <dgm:prSet presAssocID="{F1C2A009-7A4A-4841-896A-D2E89023BB90}" presName="connectorText" presStyleLbl="sibTrans2D1" presStyleIdx="3" presStyleCnt="4"/>
      <dgm:spPr/>
    </dgm:pt>
    <dgm:pt modelId="{86E4D8BF-B58D-4A57-B976-8EDE6D4D5808}" type="pres">
      <dgm:prSet presAssocID="{836C185D-6159-4D64-9FBB-7E357207179D}" presName="node" presStyleLbl="node1" presStyleIdx="4" presStyleCnt="5">
        <dgm:presLayoutVars>
          <dgm:bulletEnabled val="1"/>
        </dgm:presLayoutVars>
      </dgm:prSet>
      <dgm:spPr/>
    </dgm:pt>
  </dgm:ptLst>
  <dgm:cxnLst>
    <dgm:cxn modelId="{582FDC03-B5FB-4EA5-A59E-D16351103933}" type="presOf" srcId="{ACE4D339-F049-4F76-9206-22FE0DF8E96D}" destId="{3D7A28C7-BD58-452A-97EB-FEC505130A1F}" srcOrd="0" destOrd="0" presId="urn:microsoft.com/office/officeart/2005/8/layout/process1"/>
    <dgm:cxn modelId="{2B97AC0F-B215-4298-AAC3-9ED33C3FDE9B}" type="presOf" srcId="{ACE4D339-F049-4F76-9206-22FE0DF8E96D}" destId="{70716CB9-19B2-46FF-9DF3-72C00AD83AC4}" srcOrd="1" destOrd="0" presId="urn:microsoft.com/office/officeart/2005/8/layout/process1"/>
    <dgm:cxn modelId="{F8A89328-88D7-4263-8A60-3EDE1662C9D1}" type="presOf" srcId="{836C185D-6159-4D64-9FBB-7E357207179D}" destId="{86E4D8BF-B58D-4A57-B976-8EDE6D4D5808}" srcOrd="0" destOrd="0" presId="urn:microsoft.com/office/officeart/2005/8/layout/process1"/>
    <dgm:cxn modelId="{0535AB34-5714-4E8C-BDD4-C94F82D1F6C8}" srcId="{F7120F2E-F02E-4F0F-91D8-D04EFE955ED1}" destId="{836C185D-6159-4D64-9FBB-7E357207179D}" srcOrd="4" destOrd="0" parTransId="{5470489E-0DF7-4C15-855C-EAD6CA374D2F}" sibTransId="{C6C3F133-A036-4360-832D-42710090AD16}"/>
    <dgm:cxn modelId="{02E3BC45-5FFB-40EF-A367-82B0B28F7A09}" type="presOf" srcId="{F1C2A009-7A4A-4841-896A-D2E89023BB90}" destId="{ECD41082-F07C-4930-B87C-1D84BAB863EF}" srcOrd="1" destOrd="0" presId="urn:microsoft.com/office/officeart/2005/8/layout/process1"/>
    <dgm:cxn modelId="{F3D2BC4D-433D-47F2-BFEF-D6556AD8134A}" type="presOf" srcId="{F1C2A009-7A4A-4841-896A-D2E89023BB90}" destId="{6511F075-1998-478D-86B4-A76A3CF69E9C}" srcOrd="0" destOrd="0" presId="urn:microsoft.com/office/officeart/2005/8/layout/process1"/>
    <dgm:cxn modelId="{E51BE179-3C98-43A0-8FA6-24D833636AD6}" type="presOf" srcId="{EA0E24F0-16FB-456C-AF19-E0AF2BBDDE38}" destId="{0EC242CC-C16A-4DC9-ACF6-8517D152C386}" srcOrd="0" destOrd="0" presId="urn:microsoft.com/office/officeart/2005/8/layout/process1"/>
    <dgm:cxn modelId="{E3008087-104E-4BBF-ADC0-58B330BCD90E}" type="presOf" srcId="{8D05D73E-B903-43D7-9C99-6AD8F8FA8E28}" destId="{636A18BD-49D6-4F5A-A378-66E7A0096292}" srcOrd="0" destOrd="0" presId="urn:microsoft.com/office/officeart/2005/8/layout/process1"/>
    <dgm:cxn modelId="{3EEC108A-5D7C-49AD-9E47-9D829A644AA0}" type="presOf" srcId="{379B6018-9ACF-4F59-A8E5-C62B959A973A}" destId="{BBDD4048-7A79-4249-9229-E3FA47DED525}" srcOrd="0" destOrd="0" presId="urn:microsoft.com/office/officeart/2005/8/layout/process1"/>
    <dgm:cxn modelId="{C710AFA1-B7B7-4E84-B83E-F8DF13032827}" type="presOf" srcId="{EA0E24F0-16FB-456C-AF19-E0AF2BBDDE38}" destId="{BBF10298-3A04-40D3-9605-99DFEC4053E0}" srcOrd="1" destOrd="0" presId="urn:microsoft.com/office/officeart/2005/8/layout/process1"/>
    <dgm:cxn modelId="{0F3DB7AF-0124-4097-8322-84F79D12561A}" type="presOf" srcId="{D6269706-0751-42CB-AE43-CD2A1E399172}" destId="{54B74F08-F8C3-4AD3-BA85-2A0CF27DD2C9}" srcOrd="0" destOrd="0" presId="urn:microsoft.com/office/officeart/2005/8/layout/process1"/>
    <dgm:cxn modelId="{FF4347B0-4C50-420D-A333-8E5FCC52FA8E}" srcId="{F7120F2E-F02E-4F0F-91D8-D04EFE955ED1}" destId="{D6269706-0751-42CB-AE43-CD2A1E399172}" srcOrd="0" destOrd="0" parTransId="{5C1622CA-88C4-4E57-82AB-FF378F0FC26D}" sibTransId="{F7F27232-8F65-434F-AEAA-6358FD8211EE}"/>
    <dgm:cxn modelId="{8569BBB8-CF7B-4954-83FD-8B4251E4D814}" type="presOf" srcId="{F7F27232-8F65-434F-AEAA-6358FD8211EE}" destId="{32BF3FD5-E55F-4803-B66B-5FD3D05CAEC3}" srcOrd="0" destOrd="0" presId="urn:microsoft.com/office/officeart/2005/8/layout/process1"/>
    <dgm:cxn modelId="{FC6349BD-8DBD-4B0D-B09E-4DC74C52A01E}" srcId="{F7120F2E-F02E-4F0F-91D8-D04EFE955ED1}" destId="{5053F7F1-685F-498B-861F-C87B4279D909}" srcOrd="3" destOrd="0" parTransId="{2EB4AE12-EFF5-47EB-80E0-AFAA598558B7}" sibTransId="{F1C2A009-7A4A-4841-896A-D2E89023BB90}"/>
    <dgm:cxn modelId="{7E062CC8-8943-4950-9D80-7E233817F311}" type="presOf" srcId="{F7F27232-8F65-434F-AEAA-6358FD8211EE}" destId="{FF7DE106-0B70-46C9-8110-346FC73735C4}" srcOrd="1" destOrd="0" presId="urn:microsoft.com/office/officeart/2005/8/layout/process1"/>
    <dgm:cxn modelId="{8173CECC-A950-443C-8BB6-7F1D06CAF94A}" type="presOf" srcId="{F7120F2E-F02E-4F0F-91D8-D04EFE955ED1}" destId="{FB4CCB01-DF4B-4C0E-98AD-FA88618D7909}" srcOrd="0" destOrd="0" presId="urn:microsoft.com/office/officeart/2005/8/layout/process1"/>
    <dgm:cxn modelId="{27028ADE-08E4-49AC-AD34-813FEE94A8F7}" srcId="{F7120F2E-F02E-4F0F-91D8-D04EFE955ED1}" destId="{8D05D73E-B903-43D7-9C99-6AD8F8FA8E28}" srcOrd="2" destOrd="0" parTransId="{32D18D42-14BE-493E-841D-6F0236ED27B9}" sibTransId="{EA0E24F0-16FB-456C-AF19-E0AF2BBDDE38}"/>
    <dgm:cxn modelId="{CD31C4EA-3D4C-46E9-86E6-85CEF1B5A955}" srcId="{F7120F2E-F02E-4F0F-91D8-D04EFE955ED1}" destId="{379B6018-9ACF-4F59-A8E5-C62B959A973A}" srcOrd="1" destOrd="0" parTransId="{11AEDF93-D7EB-4C42-9923-D91B40F31367}" sibTransId="{ACE4D339-F049-4F76-9206-22FE0DF8E96D}"/>
    <dgm:cxn modelId="{F7ABB0ED-CFD2-4E8F-AC90-590D0CA87132}" type="presOf" srcId="{5053F7F1-685F-498B-861F-C87B4279D909}" destId="{39881987-834C-4EA3-A34E-1CAA6E6CDC89}" srcOrd="0" destOrd="0" presId="urn:microsoft.com/office/officeart/2005/8/layout/process1"/>
    <dgm:cxn modelId="{713015D8-75F1-4128-B0D9-CCB786AAD9E8}" type="presParOf" srcId="{FB4CCB01-DF4B-4C0E-98AD-FA88618D7909}" destId="{54B74F08-F8C3-4AD3-BA85-2A0CF27DD2C9}" srcOrd="0" destOrd="0" presId="urn:microsoft.com/office/officeart/2005/8/layout/process1"/>
    <dgm:cxn modelId="{8864E5BD-F0A9-4B02-AC5F-0C53613D4FE0}" type="presParOf" srcId="{FB4CCB01-DF4B-4C0E-98AD-FA88618D7909}" destId="{32BF3FD5-E55F-4803-B66B-5FD3D05CAEC3}" srcOrd="1" destOrd="0" presId="urn:microsoft.com/office/officeart/2005/8/layout/process1"/>
    <dgm:cxn modelId="{C20AD116-A6D9-4CA7-BE5A-17B3588DF66E}" type="presParOf" srcId="{32BF3FD5-E55F-4803-B66B-5FD3D05CAEC3}" destId="{FF7DE106-0B70-46C9-8110-346FC73735C4}" srcOrd="0" destOrd="0" presId="urn:microsoft.com/office/officeart/2005/8/layout/process1"/>
    <dgm:cxn modelId="{0493533E-F6FF-48F0-9FB3-8CFCD0A569BC}" type="presParOf" srcId="{FB4CCB01-DF4B-4C0E-98AD-FA88618D7909}" destId="{BBDD4048-7A79-4249-9229-E3FA47DED525}" srcOrd="2" destOrd="0" presId="urn:microsoft.com/office/officeart/2005/8/layout/process1"/>
    <dgm:cxn modelId="{59B2778F-3EB7-4F5B-AA53-025F7C9B1F95}" type="presParOf" srcId="{FB4CCB01-DF4B-4C0E-98AD-FA88618D7909}" destId="{3D7A28C7-BD58-452A-97EB-FEC505130A1F}" srcOrd="3" destOrd="0" presId="urn:microsoft.com/office/officeart/2005/8/layout/process1"/>
    <dgm:cxn modelId="{060C78F0-BABC-4F66-8B2F-2E386A122872}" type="presParOf" srcId="{3D7A28C7-BD58-452A-97EB-FEC505130A1F}" destId="{70716CB9-19B2-46FF-9DF3-72C00AD83AC4}" srcOrd="0" destOrd="0" presId="urn:microsoft.com/office/officeart/2005/8/layout/process1"/>
    <dgm:cxn modelId="{678C3DCC-3995-4FDB-99D8-B360F0CFE047}" type="presParOf" srcId="{FB4CCB01-DF4B-4C0E-98AD-FA88618D7909}" destId="{636A18BD-49D6-4F5A-A378-66E7A0096292}" srcOrd="4" destOrd="0" presId="urn:microsoft.com/office/officeart/2005/8/layout/process1"/>
    <dgm:cxn modelId="{3C88C5B8-DD75-4C0F-B259-DD97E4418AFE}" type="presParOf" srcId="{FB4CCB01-DF4B-4C0E-98AD-FA88618D7909}" destId="{0EC242CC-C16A-4DC9-ACF6-8517D152C386}" srcOrd="5" destOrd="0" presId="urn:microsoft.com/office/officeart/2005/8/layout/process1"/>
    <dgm:cxn modelId="{4FC45487-CF57-4F6D-9D04-9F1A89563F7D}" type="presParOf" srcId="{0EC242CC-C16A-4DC9-ACF6-8517D152C386}" destId="{BBF10298-3A04-40D3-9605-99DFEC4053E0}" srcOrd="0" destOrd="0" presId="urn:microsoft.com/office/officeart/2005/8/layout/process1"/>
    <dgm:cxn modelId="{AAF43D5F-EF58-4497-A92E-03A5ACD0C979}" type="presParOf" srcId="{FB4CCB01-DF4B-4C0E-98AD-FA88618D7909}" destId="{39881987-834C-4EA3-A34E-1CAA6E6CDC89}" srcOrd="6" destOrd="0" presId="urn:microsoft.com/office/officeart/2005/8/layout/process1"/>
    <dgm:cxn modelId="{72949371-54A8-4F85-A9B7-0D015749884A}" type="presParOf" srcId="{FB4CCB01-DF4B-4C0E-98AD-FA88618D7909}" destId="{6511F075-1998-478D-86B4-A76A3CF69E9C}" srcOrd="7" destOrd="0" presId="urn:microsoft.com/office/officeart/2005/8/layout/process1"/>
    <dgm:cxn modelId="{2E62F519-E1E3-48AA-8E30-3B177A447BCE}" type="presParOf" srcId="{6511F075-1998-478D-86B4-A76A3CF69E9C}" destId="{ECD41082-F07C-4930-B87C-1D84BAB863EF}" srcOrd="0" destOrd="0" presId="urn:microsoft.com/office/officeart/2005/8/layout/process1"/>
    <dgm:cxn modelId="{4D6A84C1-2F70-40CA-9D2C-89151889BAA1}" type="presParOf" srcId="{FB4CCB01-DF4B-4C0E-98AD-FA88618D7909}" destId="{86E4D8BF-B58D-4A57-B976-8EDE6D4D580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120F2E-F02E-4F0F-91D8-D04EFE955ED1}" type="doc">
      <dgm:prSet loTypeId="urn:microsoft.com/office/officeart/2005/8/layout/process1" loCatId="process" qsTypeId="urn:microsoft.com/office/officeart/2005/8/quickstyle/simple4" qsCatId="simple" csTypeId="urn:microsoft.com/office/officeart/2005/8/colors/accent0_2" csCatId="mainScheme" phldr="1"/>
      <dgm:spPr/>
    </dgm:pt>
    <dgm:pt modelId="{D6269706-0751-42CB-AE43-CD2A1E399172}">
      <dgm:prSet phldrT="[文本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r>
            <a:rPr lang="en-US" altLang="zh-CN" sz="19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9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5C1622CA-88C4-4E57-82AB-FF378F0FC26D}" type="par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F7F27232-8F65-434F-AEAA-6358FD8211EE}" type="sib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379B6018-9ACF-4F59-A8E5-C62B959A973A}">
      <dgm:prSet phldrT="[文本]"/>
      <dgm:spPr/>
      <dgm:t>
        <a:bodyPr/>
        <a:lstStyle/>
        <a:p>
          <a:r>
            <a:rPr lang="en-US" altLang="zh-CN" dirty="0"/>
            <a:t>Preprocessing</a:t>
          </a:r>
          <a:endParaRPr lang="zh-CN" altLang="en-US" dirty="0"/>
        </a:p>
      </dgm:t>
    </dgm:pt>
    <dgm:pt modelId="{11AEDF93-D7EB-4C42-9923-D91B40F31367}" type="par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ACE4D339-F049-4F76-9206-22FE0DF8E96D}" type="sib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8D05D73E-B903-43D7-9C99-6AD8F8FA8E28}">
      <dgm:prSet phldrT="[文本]" custT="1"/>
      <dgm:spPr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Framework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2D18D42-14BE-493E-841D-6F0236ED27B9}" type="par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EA0E24F0-16FB-456C-AF19-E0AF2BBDDE38}" type="sib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5053F7F1-685F-498B-861F-C87B4279D909}">
      <dgm:prSet phldrT="[文本]"/>
      <dgm:spPr/>
      <dgm:t>
        <a:bodyPr/>
        <a:lstStyle/>
        <a:p>
          <a:r>
            <a:rPr lang="en-US" altLang="zh-CN" dirty="0"/>
            <a:t>Evaluation</a:t>
          </a:r>
          <a:endParaRPr lang="zh-CN" altLang="en-US" dirty="0"/>
        </a:p>
      </dgm:t>
    </dgm:pt>
    <dgm:pt modelId="{2EB4AE12-EFF5-47EB-80E0-AFAA598558B7}" type="par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F1C2A009-7A4A-4841-896A-D2E89023BB90}" type="sib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836C185D-6159-4D64-9FBB-7E357207179D}">
      <dgm:prSet phldrT="[文本]"/>
      <dgm:spPr/>
      <dgm:t>
        <a:bodyPr/>
        <a:lstStyle/>
        <a:p>
          <a:r>
            <a:rPr lang="en-US" altLang="zh-CN" dirty="0"/>
            <a:t>Output</a:t>
          </a:r>
          <a:endParaRPr lang="zh-CN" altLang="en-US" dirty="0"/>
        </a:p>
      </dgm:t>
    </dgm:pt>
    <dgm:pt modelId="{5470489E-0DF7-4C15-855C-EAD6CA374D2F}" type="parTrans" cxnId="{0535AB34-5714-4E8C-BDD4-C94F82D1F6C8}">
      <dgm:prSet/>
      <dgm:spPr/>
      <dgm:t>
        <a:bodyPr/>
        <a:lstStyle/>
        <a:p>
          <a:endParaRPr lang="zh-CN" altLang="en-US"/>
        </a:p>
      </dgm:t>
    </dgm:pt>
    <dgm:pt modelId="{C6C3F133-A036-4360-832D-42710090AD16}" type="sibTrans" cxnId="{0535AB34-5714-4E8C-BDD4-C94F82D1F6C8}">
      <dgm:prSet/>
      <dgm:spPr/>
      <dgm:t>
        <a:bodyPr/>
        <a:lstStyle/>
        <a:p>
          <a:endParaRPr lang="zh-CN" altLang="en-US"/>
        </a:p>
      </dgm:t>
    </dgm:pt>
    <dgm:pt modelId="{FB4CCB01-DF4B-4C0E-98AD-FA88618D7909}" type="pres">
      <dgm:prSet presAssocID="{F7120F2E-F02E-4F0F-91D8-D04EFE955ED1}" presName="Name0" presStyleCnt="0">
        <dgm:presLayoutVars>
          <dgm:dir/>
          <dgm:resizeHandles val="exact"/>
        </dgm:presLayoutVars>
      </dgm:prSet>
      <dgm:spPr/>
    </dgm:pt>
    <dgm:pt modelId="{54B74F08-F8C3-4AD3-BA85-2A0CF27DD2C9}" type="pres">
      <dgm:prSet presAssocID="{D6269706-0751-42CB-AE43-CD2A1E399172}" presName="node" presStyleLbl="node1" presStyleIdx="0" presStyleCnt="5" custScaleX="99229">
        <dgm:presLayoutVars>
          <dgm:bulletEnabled val="1"/>
        </dgm:presLayoutVars>
      </dgm:prSet>
      <dgm:spPr>
        <a:xfrm>
          <a:off x="5417" y="0"/>
          <a:ext cx="1394568" cy="671108"/>
        </a:xfrm>
        <a:prstGeom prst="roundRect">
          <a:avLst>
            <a:gd name="adj" fmla="val 10000"/>
          </a:avLst>
        </a:prstGeom>
      </dgm:spPr>
    </dgm:pt>
    <dgm:pt modelId="{32BF3FD5-E55F-4803-B66B-5FD3D05CAEC3}" type="pres">
      <dgm:prSet presAssocID="{F7F27232-8F65-434F-AEAA-6358FD8211EE}" presName="sibTrans" presStyleLbl="sibTrans2D1" presStyleIdx="0" presStyleCnt="4"/>
      <dgm:spPr/>
    </dgm:pt>
    <dgm:pt modelId="{FF7DE106-0B70-46C9-8110-346FC73735C4}" type="pres">
      <dgm:prSet presAssocID="{F7F27232-8F65-434F-AEAA-6358FD8211EE}" presName="connectorText" presStyleLbl="sibTrans2D1" presStyleIdx="0" presStyleCnt="4"/>
      <dgm:spPr/>
    </dgm:pt>
    <dgm:pt modelId="{BBDD4048-7A79-4249-9229-E3FA47DED525}" type="pres">
      <dgm:prSet presAssocID="{379B6018-9ACF-4F59-A8E5-C62B959A973A}" presName="node" presStyleLbl="node1" presStyleIdx="1" presStyleCnt="5">
        <dgm:presLayoutVars>
          <dgm:bulletEnabled val="1"/>
        </dgm:presLayoutVars>
      </dgm:prSet>
      <dgm:spPr/>
    </dgm:pt>
    <dgm:pt modelId="{3D7A28C7-BD58-452A-97EB-FEC505130A1F}" type="pres">
      <dgm:prSet presAssocID="{ACE4D339-F049-4F76-9206-22FE0DF8E96D}" presName="sibTrans" presStyleLbl="sibTrans2D1" presStyleIdx="1" presStyleCnt="4"/>
      <dgm:spPr/>
    </dgm:pt>
    <dgm:pt modelId="{70716CB9-19B2-46FF-9DF3-72C00AD83AC4}" type="pres">
      <dgm:prSet presAssocID="{ACE4D339-F049-4F76-9206-22FE0DF8E96D}" presName="connectorText" presStyleLbl="sibTrans2D1" presStyleIdx="1" presStyleCnt="4"/>
      <dgm:spPr/>
    </dgm:pt>
    <dgm:pt modelId="{636A18BD-49D6-4F5A-A378-66E7A0096292}" type="pres">
      <dgm:prSet presAssocID="{8D05D73E-B903-43D7-9C99-6AD8F8FA8E28}" presName="node" presStyleLbl="node1" presStyleIdx="2" presStyleCnt="5">
        <dgm:presLayoutVars>
          <dgm:bulletEnabled val="1"/>
        </dgm:presLayoutVars>
      </dgm:prSet>
      <dgm:spPr>
        <a:xfrm>
          <a:off x="4762744" y="0"/>
          <a:ext cx="1704601" cy="671108"/>
        </a:xfrm>
        <a:prstGeom prst="roundRect">
          <a:avLst>
            <a:gd name="adj" fmla="val 10000"/>
          </a:avLst>
        </a:prstGeom>
      </dgm:spPr>
    </dgm:pt>
    <dgm:pt modelId="{0EC242CC-C16A-4DC9-ACF6-8517D152C386}" type="pres">
      <dgm:prSet presAssocID="{EA0E24F0-16FB-456C-AF19-E0AF2BBDDE38}" presName="sibTrans" presStyleLbl="sibTrans2D1" presStyleIdx="2" presStyleCnt="4"/>
      <dgm:spPr/>
    </dgm:pt>
    <dgm:pt modelId="{BBF10298-3A04-40D3-9605-99DFEC4053E0}" type="pres">
      <dgm:prSet presAssocID="{EA0E24F0-16FB-456C-AF19-E0AF2BBDDE38}" presName="connectorText" presStyleLbl="sibTrans2D1" presStyleIdx="2" presStyleCnt="4"/>
      <dgm:spPr/>
    </dgm:pt>
    <dgm:pt modelId="{39881987-834C-4EA3-A34E-1CAA6E6CDC89}" type="pres">
      <dgm:prSet presAssocID="{5053F7F1-685F-498B-861F-C87B4279D909}" presName="node" presStyleLbl="node1" presStyleIdx="3" presStyleCnt="5">
        <dgm:presLayoutVars>
          <dgm:bulletEnabled val="1"/>
        </dgm:presLayoutVars>
      </dgm:prSet>
      <dgm:spPr/>
    </dgm:pt>
    <dgm:pt modelId="{6511F075-1998-478D-86B4-A76A3CF69E9C}" type="pres">
      <dgm:prSet presAssocID="{F1C2A009-7A4A-4841-896A-D2E89023BB90}" presName="sibTrans" presStyleLbl="sibTrans2D1" presStyleIdx="3" presStyleCnt="4"/>
      <dgm:spPr/>
    </dgm:pt>
    <dgm:pt modelId="{ECD41082-F07C-4930-B87C-1D84BAB863EF}" type="pres">
      <dgm:prSet presAssocID="{F1C2A009-7A4A-4841-896A-D2E89023BB90}" presName="connectorText" presStyleLbl="sibTrans2D1" presStyleIdx="3" presStyleCnt="4"/>
      <dgm:spPr/>
    </dgm:pt>
    <dgm:pt modelId="{86E4D8BF-B58D-4A57-B976-8EDE6D4D5808}" type="pres">
      <dgm:prSet presAssocID="{836C185D-6159-4D64-9FBB-7E357207179D}" presName="node" presStyleLbl="node1" presStyleIdx="4" presStyleCnt="5">
        <dgm:presLayoutVars>
          <dgm:bulletEnabled val="1"/>
        </dgm:presLayoutVars>
      </dgm:prSet>
      <dgm:spPr/>
    </dgm:pt>
  </dgm:ptLst>
  <dgm:cxnLst>
    <dgm:cxn modelId="{582FDC03-B5FB-4EA5-A59E-D16351103933}" type="presOf" srcId="{ACE4D339-F049-4F76-9206-22FE0DF8E96D}" destId="{3D7A28C7-BD58-452A-97EB-FEC505130A1F}" srcOrd="0" destOrd="0" presId="urn:microsoft.com/office/officeart/2005/8/layout/process1"/>
    <dgm:cxn modelId="{2B97AC0F-B215-4298-AAC3-9ED33C3FDE9B}" type="presOf" srcId="{ACE4D339-F049-4F76-9206-22FE0DF8E96D}" destId="{70716CB9-19B2-46FF-9DF3-72C00AD83AC4}" srcOrd="1" destOrd="0" presId="urn:microsoft.com/office/officeart/2005/8/layout/process1"/>
    <dgm:cxn modelId="{F8A89328-88D7-4263-8A60-3EDE1662C9D1}" type="presOf" srcId="{836C185D-6159-4D64-9FBB-7E357207179D}" destId="{86E4D8BF-B58D-4A57-B976-8EDE6D4D5808}" srcOrd="0" destOrd="0" presId="urn:microsoft.com/office/officeart/2005/8/layout/process1"/>
    <dgm:cxn modelId="{0535AB34-5714-4E8C-BDD4-C94F82D1F6C8}" srcId="{F7120F2E-F02E-4F0F-91D8-D04EFE955ED1}" destId="{836C185D-6159-4D64-9FBB-7E357207179D}" srcOrd="4" destOrd="0" parTransId="{5470489E-0DF7-4C15-855C-EAD6CA374D2F}" sibTransId="{C6C3F133-A036-4360-832D-42710090AD16}"/>
    <dgm:cxn modelId="{02E3BC45-5FFB-40EF-A367-82B0B28F7A09}" type="presOf" srcId="{F1C2A009-7A4A-4841-896A-D2E89023BB90}" destId="{ECD41082-F07C-4930-B87C-1D84BAB863EF}" srcOrd="1" destOrd="0" presId="urn:microsoft.com/office/officeart/2005/8/layout/process1"/>
    <dgm:cxn modelId="{F3D2BC4D-433D-47F2-BFEF-D6556AD8134A}" type="presOf" srcId="{F1C2A009-7A4A-4841-896A-D2E89023BB90}" destId="{6511F075-1998-478D-86B4-A76A3CF69E9C}" srcOrd="0" destOrd="0" presId="urn:microsoft.com/office/officeart/2005/8/layout/process1"/>
    <dgm:cxn modelId="{E51BE179-3C98-43A0-8FA6-24D833636AD6}" type="presOf" srcId="{EA0E24F0-16FB-456C-AF19-E0AF2BBDDE38}" destId="{0EC242CC-C16A-4DC9-ACF6-8517D152C386}" srcOrd="0" destOrd="0" presId="urn:microsoft.com/office/officeart/2005/8/layout/process1"/>
    <dgm:cxn modelId="{E3008087-104E-4BBF-ADC0-58B330BCD90E}" type="presOf" srcId="{8D05D73E-B903-43D7-9C99-6AD8F8FA8E28}" destId="{636A18BD-49D6-4F5A-A378-66E7A0096292}" srcOrd="0" destOrd="0" presId="urn:microsoft.com/office/officeart/2005/8/layout/process1"/>
    <dgm:cxn modelId="{3EEC108A-5D7C-49AD-9E47-9D829A644AA0}" type="presOf" srcId="{379B6018-9ACF-4F59-A8E5-C62B959A973A}" destId="{BBDD4048-7A79-4249-9229-E3FA47DED525}" srcOrd="0" destOrd="0" presId="urn:microsoft.com/office/officeart/2005/8/layout/process1"/>
    <dgm:cxn modelId="{C710AFA1-B7B7-4E84-B83E-F8DF13032827}" type="presOf" srcId="{EA0E24F0-16FB-456C-AF19-E0AF2BBDDE38}" destId="{BBF10298-3A04-40D3-9605-99DFEC4053E0}" srcOrd="1" destOrd="0" presId="urn:microsoft.com/office/officeart/2005/8/layout/process1"/>
    <dgm:cxn modelId="{0F3DB7AF-0124-4097-8322-84F79D12561A}" type="presOf" srcId="{D6269706-0751-42CB-AE43-CD2A1E399172}" destId="{54B74F08-F8C3-4AD3-BA85-2A0CF27DD2C9}" srcOrd="0" destOrd="0" presId="urn:microsoft.com/office/officeart/2005/8/layout/process1"/>
    <dgm:cxn modelId="{FF4347B0-4C50-420D-A333-8E5FCC52FA8E}" srcId="{F7120F2E-F02E-4F0F-91D8-D04EFE955ED1}" destId="{D6269706-0751-42CB-AE43-CD2A1E399172}" srcOrd="0" destOrd="0" parTransId="{5C1622CA-88C4-4E57-82AB-FF378F0FC26D}" sibTransId="{F7F27232-8F65-434F-AEAA-6358FD8211EE}"/>
    <dgm:cxn modelId="{8569BBB8-CF7B-4954-83FD-8B4251E4D814}" type="presOf" srcId="{F7F27232-8F65-434F-AEAA-6358FD8211EE}" destId="{32BF3FD5-E55F-4803-B66B-5FD3D05CAEC3}" srcOrd="0" destOrd="0" presId="urn:microsoft.com/office/officeart/2005/8/layout/process1"/>
    <dgm:cxn modelId="{FC6349BD-8DBD-4B0D-B09E-4DC74C52A01E}" srcId="{F7120F2E-F02E-4F0F-91D8-D04EFE955ED1}" destId="{5053F7F1-685F-498B-861F-C87B4279D909}" srcOrd="3" destOrd="0" parTransId="{2EB4AE12-EFF5-47EB-80E0-AFAA598558B7}" sibTransId="{F1C2A009-7A4A-4841-896A-D2E89023BB90}"/>
    <dgm:cxn modelId="{7E062CC8-8943-4950-9D80-7E233817F311}" type="presOf" srcId="{F7F27232-8F65-434F-AEAA-6358FD8211EE}" destId="{FF7DE106-0B70-46C9-8110-346FC73735C4}" srcOrd="1" destOrd="0" presId="urn:microsoft.com/office/officeart/2005/8/layout/process1"/>
    <dgm:cxn modelId="{8173CECC-A950-443C-8BB6-7F1D06CAF94A}" type="presOf" srcId="{F7120F2E-F02E-4F0F-91D8-D04EFE955ED1}" destId="{FB4CCB01-DF4B-4C0E-98AD-FA88618D7909}" srcOrd="0" destOrd="0" presId="urn:microsoft.com/office/officeart/2005/8/layout/process1"/>
    <dgm:cxn modelId="{27028ADE-08E4-49AC-AD34-813FEE94A8F7}" srcId="{F7120F2E-F02E-4F0F-91D8-D04EFE955ED1}" destId="{8D05D73E-B903-43D7-9C99-6AD8F8FA8E28}" srcOrd="2" destOrd="0" parTransId="{32D18D42-14BE-493E-841D-6F0236ED27B9}" sibTransId="{EA0E24F0-16FB-456C-AF19-E0AF2BBDDE38}"/>
    <dgm:cxn modelId="{CD31C4EA-3D4C-46E9-86E6-85CEF1B5A955}" srcId="{F7120F2E-F02E-4F0F-91D8-D04EFE955ED1}" destId="{379B6018-9ACF-4F59-A8E5-C62B959A973A}" srcOrd="1" destOrd="0" parTransId="{11AEDF93-D7EB-4C42-9923-D91B40F31367}" sibTransId="{ACE4D339-F049-4F76-9206-22FE0DF8E96D}"/>
    <dgm:cxn modelId="{F7ABB0ED-CFD2-4E8F-AC90-590D0CA87132}" type="presOf" srcId="{5053F7F1-685F-498B-861F-C87B4279D909}" destId="{39881987-834C-4EA3-A34E-1CAA6E6CDC89}" srcOrd="0" destOrd="0" presId="urn:microsoft.com/office/officeart/2005/8/layout/process1"/>
    <dgm:cxn modelId="{713015D8-75F1-4128-B0D9-CCB786AAD9E8}" type="presParOf" srcId="{FB4CCB01-DF4B-4C0E-98AD-FA88618D7909}" destId="{54B74F08-F8C3-4AD3-BA85-2A0CF27DD2C9}" srcOrd="0" destOrd="0" presId="urn:microsoft.com/office/officeart/2005/8/layout/process1"/>
    <dgm:cxn modelId="{8864E5BD-F0A9-4B02-AC5F-0C53613D4FE0}" type="presParOf" srcId="{FB4CCB01-DF4B-4C0E-98AD-FA88618D7909}" destId="{32BF3FD5-E55F-4803-B66B-5FD3D05CAEC3}" srcOrd="1" destOrd="0" presId="urn:microsoft.com/office/officeart/2005/8/layout/process1"/>
    <dgm:cxn modelId="{C20AD116-A6D9-4CA7-BE5A-17B3588DF66E}" type="presParOf" srcId="{32BF3FD5-E55F-4803-B66B-5FD3D05CAEC3}" destId="{FF7DE106-0B70-46C9-8110-346FC73735C4}" srcOrd="0" destOrd="0" presId="urn:microsoft.com/office/officeart/2005/8/layout/process1"/>
    <dgm:cxn modelId="{0493533E-F6FF-48F0-9FB3-8CFCD0A569BC}" type="presParOf" srcId="{FB4CCB01-DF4B-4C0E-98AD-FA88618D7909}" destId="{BBDD4048-7A79-4249-9229-E3FA47DED525}" srcOrd="2" destOrd="0" presId="urn:microsoft.com/office/officeart/2005/8/layout/process1"/>
    <dgm:cxn modelId="{59B2778F-3EB7-4F5B-AA53-025F7C9B1F95}" type="presParOf" srcId="{FB4CCB01-DF4B-4C0E-98AD-FA88618D7909}" destId="{3D7A28C7-BD58-452A-97EB-FEC505130A1F}" srcOrd="3" destOrd="0" presId="urn:microsoft.com/office/officeart/2005/8/layout/process1"/>
    <dgm:cxn modelId="{060C78F0-BABC-4F66-8B2F-2E386A122872}" type="presParOf" srcId="{3D7A28C7-BD58-452A-97EB-FEC505130A1F}" destId="{70716CB9-19B2-46FF-9DF3-72C00AD83AC4}" srcOrd="0" destOrd="0" presId="urn:microsoft.com/office/officeart/2005/8/layout/process1"/>
    <dgm:cxn modelId="{678C3DCC-3995-4FDB-99D8-B360F0CFE047}" type="presParOf" srcId="{FB4CCB01-DF4B-4C0E-98AD-FA88618D7909}" destId="{636A18BD-49D6-4F5A-A378-66E7A0096292}" srcOrd="4" destOrd="0" presId="urn:microsoft.com/office/officeart/2005/8/layout/process1"/>
    <dgm:cxn modelId="{3C88C5B8-DD75-4C0F-B259-DD97E4418AFE}" type="presParOf" srcId="{FB4CCB01-DF4B-4C0E-98AD-FA88618D7909}" destId="{0EC242CC-C16A-4DC9-ACF6-8517D152C386}" srcOrd="5" destOrd="0" presId="urn:microsoft.com/office/officeart/2005/8/layout/process1"/>
    <dgm:cxn modelId="{4FC45487-CF57-4F6D-9D04-9F1A89563F7D}" type="presParOf" srcId="{0EC242CC-C16A-4DC9-ACF6-8517D152C386}" destId="{BBF10298-3A04-40D3-9605-99DFEC4053E0}" srcOrd="0" destOrd="0" presId="urn:microsoft.com/office/officeart/2005/8/layout/process1"/>
    <dgm:cxn modelId="{AAF43D5F-EF58-4497-A92E-03A5ACD0C979}" type="presParOf" srcId="{FB4CCB01-DF4B-4C0E-98AD-FA88618D7909}" destId="{39881987-834C-4EA3-A34E-1CAA6E6CDC89}" srcOrd="6" destOrd="0" presId="urn:microsoft.com/office/officeart/2005/8/layout/process1"/>
    <dgm:cxn modelId="{72949371-54A8-4F85-A9B7-0D015749884A}" type="presParOf" srcId="{FB4CCB01-DF4B-4C0E-98AD-FA88618D7909}" destId="{6511F075-1998-478D-86B4-A76A3CF69E9C}" srcOrd="7" destOrd="0" presId="urn:microsoft.com/office/officeart/2005/8/layout/process1"/>
    <dgm:cxn modelId="{2E62F519-E1E3-48AA-8E30-3B177A447BCE}" type="presParOf" srcId="{6511F075-1998-478D-86B4-A76A3CF69E9C}" destId="{ECD41082-F07C-4930-B87C-1D84BAB863EF}" srcOrd="0" destOrd="0" presId="urn:microsoft.com/office/officeart/2005/8/layout/process1"/>
    <dgm:cxn modelId="{4D6A84C1-2F70-40CA-9D2C-89151889BAA1}" type="presParOf" srcId="{FB4CCB01-DF4B-4C0E-98AD-FA88618D7909}" destId="{86E4D8BF-B58D-4A57-B976-8EDE6D4D580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120F2E-F02E-4F0F-91D8-D04EFE955ED1}" type="doc">
      <dgm:prSet loTypeId="urn:microsoft.com/office/officeart/2005/8/layout/process1" loCatId="process" qsTypeId="urn:microsoft.com/office/officeart/2005/8/quickstyle/simple4" qsCatId="simple" csTypeId="urn:microsoft.com/office/officeart/2005/8/colors/accent0_2" csCatId="mainScheme" phldr="1"/>
      <dgm:spPr/>
    </dgm:pt>
    <dgm:pt modelId="{D6269706-0751-42CB-AE43-CD2A1E399172}">
      <dgm:prSet phldrT="[文本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r>
            <a:rPr lang="en-US" altLang="zh-CN" sz="19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9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5C1622CA-88C4-4E57-82AB-FF378F0FC26D}" type="par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F7F27232-8F65-434F-AEAA-6358FD8211EE}" type="sib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379B6018-9ACF-4F59-A8E5-C62B959A973A}">
      <dgm:prSet phldrT="[文本]"/>
      <dgm:spPr/>
      <dgm:t>
        <a:bodyPr/>
        <a:lstStyle/>
        <a:p>
          <a:r>
            <a:rPr lang="en-US" altLang="zh-CN" dirty="0"/>
            <a:t>Preprocessing</a:t>
          </a:r>
          <a:endParaRPr lang="zh-CN" altLang="en-US" dirty="0"/>
        </a:p>
      </dgm:t>
    </dgm:pt>
    <dgm:pt modelId="{11AEDF93-D7EB-4C42-9923-D91B40F31367}" type="par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ACE4D339-F049-4F76-9206-22FE0DF8E96D}" type="sib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8D05D73E-B903-43D7-9C99-6AD8F8FA8E28}">
      <dgm:prSet phldrT="[文本]"/>
      <dgm:spPr/>
      <dgm:t>
        <a:bodyPr/>
        <a:lstStyle/>
        <a:p>
          <a:r>
            <a:rPr lang="en-US" altLang="zh-CN" dirty="0"/>
            <a:t>Framework</a:t>
          </a:r>
          <a:endParaRPr lang="zh-CN" altLang="en-US" dirty="0"/>
        </a:p>
      </dgm:t>
    </dgm:pt>
    <dgm:pt modelId="{32D18D42-14BE-493E-841D-6F0236ED27B9}" type="par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EA0E24F0-16FB-456C-AF19-E0AF2BBDDE38}" type="sib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5053F7F1-685F-498B-861F-C87B4279D909}">
      <dgm:prSet phldrT="[文本]" custT="1"/>
      <dgm:spPr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Evaluation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2EB4AE12-EFF5-47EB-80E0-AFAA598558B7}" type="par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F1C2A009-7A4A-4841-896A-D2E89023BB90}" type="sib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BC783374-7B14-470F-921B-9230407A6301}">
      <dgm:prSet phldrT="[文本]"/>
      <dgm:spPr/>
      <dgm:t>
        <a:bodyPr/>
        <a:lstStyle/>
        <a:p>
          <a:r>
            <a:rPr lang="en-US" altLang="zh-CN" dirty="0"/>
            <a:t>Output</a:t>
          </a:r>
          <a:endParaRPr lang="zh-CN" altLang="en-US" dirty="0"/>
        </a:p>
      </dgm:t>
    </dgm:pt>
    <dgm:pt modelId="{43C17016-B9F6-4F71-A1BE-024170761CB8}" type="parTrans" cxnId="{03F8699C-6272-4190-8178-69D5D6C89552}">
      <dgm:prSet/>
      <dgm:spPr/>
      <dgm:t>
        <a:bodyPr/>
        <a:lstStyle/>
        <a:p>
          <a:endParaRPr lang="zh-CN" altLang="en-US"/>
        </a:p>
      </dgm:t>
    </dgm:pt>
    <dgm:pt modelId="{B89AE786-5C49-4EE2-B296-1B9FF306ED12}" type="sibTrans" cxnId="{03F8699C-6272-4190-8178-69D5D6C89552}">
      <dgm:prSet/>
      <dgm:spPr/>
      <dgm:t>
        <a:bodyPr/>
        <a:lstStyle/>
        <a:p>
          <a:endParaRPr lang="zh-CN" altLang="en-US"/>
        </a:p>
      </dgm:t>
    </dgm:pt>
    <dgm:pt modelId="{FB4CCB01-DF4B-4C0E-98AD-FA88618D7909}" type="pres">
      <dgm:prSet presAssocID="{F7120F2E-F02E-4F0F-91D8-D04EFE955ED1}" presName="Name0" presStyleCnt="0">
        <dgm:presLayoutVars>
          <dgm:dir/>
          <dgm:resizeHandles val="exact"/>
        </dgm:presLayoutVars>
      </dgm:prSet>
      <dgm:spPr/>
    </dgm:pt>
    <dgm:pt modelId="{54B74F08-F8C3-4AD3-BA85-2A0CF27DD2C9}" type="pres">
      <dgm:prSet presAssocID="{D6269706-0751-42CB-AE43-CD2A1E399172}" presName="node" presStyleLbl="node1" presStyleIdx="0" presStyleCnt="5" custScaleX="99229">
        <dgm:presLayoutVars>
          <dgm:bulletEnabled val="1"/>
        </dgm:presLayoutVars>
      </dgm:prSet>
      <dgm:spPr>
        <a:xfrm>
          <a:off x="5417" y="0"/>
          <a:ext cx="1394568" cy="671108"/>
        </a:xfrm>
        <a:prstGeom prst="roundRect">
          <a:avLst>
            <a:gd name="adj" fmla="val 10000"/>
          </a:avLst>
        </a:prstGeom>
      </dgm:spPr>
    </dgm:pt>
    <dgm:pt modelId="{32BF3FD5-E55F-4803-B66B-5FD3D05CAEC3}" type="pres">
      <dgm:prSet presAssocID="{F7F27232-8F65-434F-AEAA-6358FD8211EE}" presName="sibTrans" presStyleLbl="sibTrans2D1" presStyleIdx="0" presStyleCnt="4"/>
      <dgm:spPr/>
    </dgm:pt>
    <dgm:pt modelId="{FF7DE106-0B70-46C9-8110-346FC73735C4}" type="pres">
      <dgm:prSet presAssocID="{F7F27232-8F65-434F-AEAA-6358FD8211EE}" presName="connectorText" presStyleLbl="sibTrans2D1" presStyleIdx="0" presStyleCnt="4"/>
      <dgm:spPr/>
    </dgm:pt>
    <dgm:pt modelId="{BBDD4048-7A79-4249-9229-E3FA47DED525}" type="pres">
      <dgm:prSet presAssocID="{379B6018-9ACF-4F59-A8E5-C62B959A973A}" presName="node" presStyleLbl="node1" presStyleIdx="1" presStyleCnt="5">
        <dgm:presLayoutVars>
          <dgm:bulletEnabled val="1"/>
        </dgm:presLayoutVars>
      </dgm:prSet>
      <dgm:spPr/>
    </dgm:pt>
    <dgm:pt modelId="{3D7A28C7-BD58-452A-97EB-FEC505130A1F}" type="pres">
      <dgm:prSet presAssocID="{ACE4D339-F049-4F76-9206-22FE0DF8E96D}" presName="sibTrans" presStyleLbl="sibTrans2D1" presStyleIdx="1" presStyleCnt="4"/>
      <dgm:spPr/>
    </dgm:pt>
    <dgm:pt modelId="{70716CB9-19B2-46FF-9DF3-72C00AD83AC4}" type="pres">
      <dgm:prSet presAssocID="{ACE4D339-F049-4F76-9206-22FE0DF8E96D}" presName="connectorText" presStyleLbl="sibTrans2D1" presStyleIdx="1" presStyleCnt="4"/>
      <dgm:spPr/>
    </dgm:pt>
    <dgm:pt modelId="{636A18BD-49D6-4F5A-A378-66E7A0096292}" type="pres">
      <dgm:prSet presAssocID="{8D05D73E-B903-43D7-9C99-6AD8F8FA8E28}" presName="node" presStyleLbl="node1" presStyleIdx="2" presStyleCnt="5">
        <dgm:presLayoutVars>
          <dgm:bulletEnabled val="1"/>
        </dgm:presLayoutVars>
      </dgm:prSet>
      <dgm:spPr/>
    </dgm:pt>
    <dgm:pt modelId="{0EC242CC-C16A-4DC9-ACF6-8517D152C386}" type="pres">
      <dgm:prSet presAssocID="{EA0E24F0-16FB-456C-AF19-E0AF2BBDDE38}" presName="sibTrans" presStyleLbl="sibTrans2D1" presStyleIdx="2" presStyleCnt="4"/>
      <dgm:spPr/>
    </dgm:pt>
    <dgm:pt modelId="{BBF10298-3A04-40D3-9605-99DFEC4053E0}" type="pres">
      <dgm:prSet presAssocID="{EA0E24F0-16FB-456C-AF19-E0AF2BBDDE38}" presName="connectorText" presStyleLbl="sibTrans2D1" presStyleIdx="2" presStyleCnt="4"/>
      <dgm:spPr/>
    </dgm:pt>
    <dgm:pt modelId="{39881987-834C-4EA3-A34E-1CAA6E6CDC89}" type="pres">
      <dgm:prSet presAssocID="{5053F7F1-685F-498B-861F-C87B4279D909}" presName="node" presStyleLbl="node1" presStyleIdx="3" presStyleCnt="5">
        <dgm:presLayoutVars>
          <dgm:bulletEnabled val="1"/>
        </dgm:presLayoutVars>
      </dgm:prSet>
      <dgm:spPr>
        <a:xfrm>
          <a:off x="7149187" y="0"/>
          <a:ext cx="1704601" cy="671108"/>
        </a:xfrm>
        <a:prstGeom prst="roundRect">
          <a:avLst>
            <a:gd name="adj" fmla="val 10000"/>
          </a:avLst>
        </a:prstGeom>
      </dgm:spPr>
    </dgm:pt>
    <dgm:pt modelId="{6511F075-1998-478D-86B4-A76A3CF69E9C}" type="pres">
      <dgm:prSet presAssocID="{F1C2A009-7A4A-4841-896A-D2E89023BB90}" presName="sibTrans" presStyleLbl="sibTrans2D1" presStyleIdx="3" presStyleCnt="4"/>
      <dgm:spPr/>
    </dgm:pt>
    <dgm:pt modelId="{ECD41082-F07C-4930-B87C-1D84BAB863EF}" type="pres">
      <dgm:prSet presAssocID="{F1C2A009-7A4A-4841-896A-D2E89023BB90}" presName="connectorText" presStyleLbl="sibTrans2D1" presStyleIdx="3" presStyleCnt="4"/>
      <dgm:spPr/>
    </dgm:pt>
    <dgm:pt modelId="{85CDB0EB-E8D0-454F-9D3A-2E8D8826C1CC}" type="pres">
      <dgm:prSet presAssocID="{BC783374-7B14-470F-921B-9230407A6301}" presName="node" presStyleLbl="node1" presStyleIdx="4" presStyleCnt="5">
        <dgm:presLayoutVars>
          <dgm:bulletEnabled val="1"/>
        </dgm:presLayoutVars>
      </dgm:prSet>
      <dgm:spPr/>
    </dgm:pt>
  </dgm:ptLst>
  <dgm:cxnLst>
    <dgm:cxn modelId="{582FDC03-B5FB-4EA5-A59E-D16351103933}" type="presOf" srcId="{ACE4D339-F049-4F76-9206-22FE0DF8E96D}" destId="{3D7A28C7-BD58-452A-97EB-FEC505130A1F}" srcOrd="0" destOrd="0" presId="urn:microsoft.com/office/officeart/2005/8/layout/process1"/>
    <dgm:cxn modelId="{2B97AC0F-B215-4298-AAC3-9ED33C3FDE9B}" type="presOf" srcId="{ACE4D339-F049-4F76-9206-22FE0DF8E96D}" destId="{70716CB9-19B2-46FF-9DF3-72C00AD83AC4}" srcOrd="1" destOrd="0" presId="urn:microsoft.com/office/officeart/2005/8/layout/process1"/>
    <dgm:cxn modelId="{4B5ABF29-CF35-4FB6-80C4-0548FBCA1CF1}" type="presOf" srcId="{BC783374-7B14-470F-921B-9230407A6301}" destId="{85CDB0EB-E8D0-454F-9D3A-2E8D8826C1CC}" srcOrd="0" destOrd="0" presId="urn:microsoft.com/office/officeart/2005/8/layout/process1"/>
    <dgm:cxn modelId="{02E3BC45-5FFB-40EF-A367-82B0B28F7A09}" type="presOf" srcId="{F1C2A009-7A4A-4841-896A-D2E89023BB90}" destId="{ECD41082-F07C-4930-B87C-1D84BAB863EF}" srcOrd="1" destOrd="0" presId="urn:microsoft.com/office/officeart/2005/8/layout/process1"/>
    <dgm:cxn modelId="{F3D2BC4D-433D-47F2-BFEF-D6556AD8134A}" type="presOf" srcId="{F1C2A009-7A4A-4841-896A-D2E89023BB90}" destId="{6511F075-1998-478D-86B4-A76A3CF69E9C}" srcOrd="0" destOrd="0" presId="urn:microsoft.com/office/officeart/2005/8/layout/process1"/>
    <dgm:cxn modelId="{E51BE179-3C98-43A0-8FA6-24D833636AD6}" type="presOf" srcId="{EA0E24F0-16FB-456C-AF19-E0AF2BBDDE38}" destId="{0EC242CC-C16A-4DC9-ACF6-8517D152C386}" srcOrd="0" destOrd="0" presId="urn:microsoft.com/office/officeart/2005/8/layout/process1"/>
    <dgm:cxn modelId="{E3008087-104E-4BBF-ADC0-58B330BCD90E}" type="presOf" srcId="{8D05D73E-B903-43D7-9C99-6AD8F8FA8E28}" destId="{636A18BD-49D6-4F5A-A378-66E7A0096292}" srcOrd="0" destOrd="0" presId="urn:microsoft.com/office/officeart/2005/8/layout/process1"/>
    <dgm:cxn modelId="{3EEC108A-5D7C-49AD-9E47-9D829A644AA0}" type="presOf" srcId="{379B6018-9ACF-4F59-A8E5-C62B959A973A}" destId="{BBDD4048-7A79-4249-9229-E3FA47DED525}" srcOrd="0" destOrd="0" presId="urn:microsoft.com/office/officeart/2005/8/layout/process1"/>
    <dgm:cxn modelId="{03F8699C-6272-4190-8178-69D5D6C89552}" srcId="{F7120F2E-F02E-4F0F-91D8-D04EFE955ED1}" destId="{BC783374-7B14-470F-921B-9230407A6301}" srcOrd="4" destOrd="0" parTransId="{43C17016-B9F6-4F71-A1BE-024170761CB8}" sibTransId="{B89AE786-5C49-4EE2-B296-1B9FF306ED12}"/>
    <dgm:cxn modelId="{C710AFA1-B7B7-4E84-B83E-F8DF13032827}" type="presOf" srcId="{EA0E24F0-16FB-456C-AF19-E0AF2BBDDE38}" destId="{BBF10298-3A04-40D3-9605-99DFEC4053E0}" srcOrd="1" destOrd="0" presId="urn:microsoft.com/office/officeart/2005/8/layout/process1"/>
    <dgm:cxn modelId="{0F3DB7AF-0124-4097-8322-84F79D12561A}" type="presOf" srcId="{D6269706-0751-42CB-AE43-CD2A1E399172}" destId="{54B74F08-F8C3-4AD3-BA85-2A0CF27DD2C9}" srcOrd="0" destOrd="0" presId="urn:microsoft.com/office/officeart/2005/8/layout/process1"/>
    <dgm:cxn modelId="{FF4347B0-4C50-420D-A333-8E5FCC52FA8E}" srcId="{F7120F2E-F02E-4F0F-91D8-D04EFE955ED1}" destId="{D6269706-0751-42CB-AE43-CD2A1E399172}" srcOrd="0" destOrd="0" parTransId="{5C1622CA-88C4-4E57-82AB-FF378F0FC26D}" sibTransId="{F7F27232-8F65-434F-AEAA-6358FD8211EE}"/>
    <dgm:cxn modelId="{8569BBB8-CF7B-4954-83FD-8B4251E4D814}" type="presOf" srcId="{F7F27232-8F65-434F-AEAA-6358FD8211EE}" destId="{32BF3FD5-E55F-4803-B66B-5FD3D05CAEC3}" srcOrd="0" destOrd="0" presId="urn:microsoft.com/office/officeart/2005/8/layout/process1"/>
    <dgm:cxn modelId="{FC6349BD-8DBD-4B0D-B09E-4DC74C52A01E}" srcId="{F7120F2E-F02E-4F0F-91D8-D04EFE955ED1}" destId="{5053F7F1-685F-498B-861F-C87B4279D909}" srcOrd="3" destOrd="0" parTransId="{2EB4AE12-EFF5-47EB-80E0-AFAA598558B7}" sibTransId="{F1C2A009-7A4A-4841-896A-D2E89023BB90}"/>
    <dgm:cxn modelId="{7E062CC8-8943-4950-9D80-7E233817F311}" type="presOf" srcId="{F7F27232-8F65-434F-AEAA-6358FD8211EE}" destId="{FF7DE106-0B70-46C9-8110-346FC73735C4}" srcOrd="1" destOrd="0" presId="urn:microsoft.com/office/officeart/2005/8/layout/process1"/>
    <dgm:cxn modelId="{8173CECC-A950-443C-8BB6-7F1D06CAF94A}" type="presOf" srcId="{F7120F2E-F02E-4F0F-91D8-D04EFE955ED1}" destId="{FB4CCB01-DF4B-4C0E-98AD-FA88618D7909}" srcOrd="0" destOrd="0" presId="urn:microsoft.com/office/officeart/2005/8/layout/process1"/>
    <dgm:cxn modelId="{27028ADE-08E4-49AC-AD34-813FEE94A8F7}" srcId="{F7120F2E-F02E-4F0F-91D8-D04EFE955ED1}" destId="{8D05D73E-B903-43D7-9C99-6AD8F8FA8E28}" srcOrd="2" destOrd="0" parTransId="{32D18D42-14BE-493E-841D-6F0236ED27B9}" sibTransId="{EA0E24F0-16FB-456C-AF19-E0AF2BBDDE38}"/>
    <dgm:cxn modelId="{CD31C4EA-3D4C-46E9-86E6-85CEF1B5A955}" srcId="{F7120F2E-F02E-4F0F-91D8-D04EFE955ED1}" destId="{379B6018-9ACF-4F59-A8E5-C62B959A973A}" srcOrd="1" destOrd="0" parTransId="{11AEDF93-D7EB-4C42-9923-D91B40F31367}" sibTransId="{ACE4D339-F049-4F76-9206-22FE0DF8E96D}"/>
    <dgm:cxn modelId="{F7ABB0ED-CFD2-4E8F-AC90-590D0CA87132}" type="presOf" srcId="{5053F7F1-685F-498B-861F-C87B4279D909}" destId="{39881987-834C-4EA3-A34E-1CAA6E6CDC89}" srcOrd="0" destOrd="0" presId="urn:microsoft.com/office/officeart/2005/8/layout/process1"/>
    <dgm:cxn modelId="{713015D8-75F1-4128-B0D9-CCB786AAD9E8}" type="presParOf" srcId="{FB4CCB01-DF4B-4C0E-98AD-FA88618D7909}" destId="{54B74F08-F8C3-4AD3-BA85-2A0CF27DD2C9}" srcOrd="0" destOrd="0" presId="urn:microsoft.com/office/officeart/2005/8/layout/process1"/>
    <dgm:cxn modelId="{8864E5BD-F0A9-4B02-AC5F-0C53613D4FE0}" type="presParOf" srcId="{FB4CCB01-DF4B-4C0E-98AD-FA88618D7909}" destId="{32BF3FD5-E55F-4803-B66B-5FD3D05CAEC3}" srcOrd="1" destOrd="0" presId="urn:microsoft.com/office/officeart/2005/8/layout/process1"/>
    <dgm:cxn modelId="{C20AD116-A6D9-4CA7-BE5A-17B3588DF66E}" type="presParOf" srcId="{32BF3FD5-E55F-4803-B66B-5FD3D05CAEC3}" destId="{FF7DE106-0B70-46C9-8110-346FC73735C4}" srcOrd="0" destOrd="0" presId="urn:microsoft.com/office/officeart/2005/8/layout/process1"/>
    <dgm:cxn modelId="{0493533E-F6FF-48F0-9FB3-8CFCD0A569BC}" type="presParOf" srcId="{FB4CCB01-DF4B-4C0E-98AD-FA88618D7909}" destId="{BBDD4048-7A79-4249-9229-E3FA47DED525}" srcOrd="2" destOrd="0" presId="urn:microsoft.com/office/officeart/2005/8/layout/process1"/>
    <dgm:cxn modelId="{59B2778F-3EB7-4F5B-AA53-025F7C9B1F95}" type="presParOf" srcId="{FB4CCB01-DF4B-4C0E-98AD-FA88618D7909}" destId="{3D7A28C7-BD58-452A-97EB-FEC505130A1F}" srcOrd="3" destOrd="0" presId="urn:microsoft.com/office/officeart/2005/8/layout/process1"/>
    <dgm:cxn modelId="{060C78F0-BABC-4F66-8B2F-2E386A122872}" type="presParOf" srcId="{3D7A28C7-BD58-452A-97EB-FEC505130A1F}" destId="{70716CB9-19B2-46FF-9DF3-72C00AD83AC4}" srcOrd="0" destOrd="0" presId="urn:microsoft.com/office/officeart/2005/8/layout/process1"/>
    <dgm:cxn modelId="{678C3DCC-3995-4FDB-99D8-B360F0CFE047}" type="presParOf" srcId="{FB4CCB01-DF4B-4C0E-98AD-FA88618D7909}" destId="{636A18BD-49D6-4F5A-A378-66E7A0096292}" srcOrd="4" destOrd="0" presId="urn:microsoft.com/office/officeart/2005/8/layout/process1"/>
    <dgm:cxn modelId="{3C88C5B8-DD75-4C0F-B259-DD97E4418AFE}" type="presParOf" srcId="{FB4CCB01-DF4B-4C0E-98AD-FA88618D7909}" destId="{0EC242CC-C16A-4DC9-ACF6-8517D152C386}" srcOrd="5" destOrd="0" presId="urn:microsoft.com/office/officeart/2005/8/layout/process1"/>
    <dgm:cxn modelId="{4FC45487-CF57-4F6D-9D04-9F1A89563F7D}" type="presParOf" srcId="{0EC242CC-C16A-4DC9-ACF6-8517D152C386}" destId="{BBF10298-3A04-40D3-9605-99DFEC4053E0}" srcOrd="0" destOrd="0" presId="urn:microsoft.com/office/officeart/2005/8/layout/process1"/>
    <dgm:cxn modelId="{AAF43D5F-EF58-4497-A92E-03A5ACD0C979}" type="presParOf" srcId="{FB4CCB01-DF4B-4C0E-98AD-FA88618D7909}" destId="{39881987-834C-4EA3-A34E-1CAA6E6CDC89}" srcOrd="6" destOrd="0" presId="urn:microsoft.com/office/officeart/2005/8/layout/process1"/>
    <dgm:cxn modelId="{72949371-54A8-4F85-A9B7-0D015749884A}" type="presParOf" srcId="{FB4CCB01-DF4B-4C0E-98AD-FA88618D7909}" destId="{6511F075-1998-478D-86B4-A76A3CF69E9C}" srcOrd="7" destOrd="0" presId="urn:microsoft.com/office/officeart/2005/8/layout/process1"/>
    <dgm:cxn modelId="{2E62F519-E1E3-48AA-8E30-3B177A447BCE}" type="presParOf" srcId="{6511F075-1998-478D-86B4-A76A3CF69E9C}" destId="{ECD41082-F07C-4930-B87C-1D84BAB863EF}" srcOrd="0" destOrd="0" presId="urn:microsoft.com/office/officeart/2005/8/layout/process1"/>
    <dgm:cxn modelId="{26FEBD47-1A52-4EFF-985C-6365D9CC5ECC}" type="presParOf" srcId="{FB4CCB01-DF4B-4C0E-98AD-FA88618D7909}" destId="{85CDB0EB-E8D0-454F-9D3A-2E8D8826C1C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120F2E-F02E-4F0F-91D8-D04EFE955ED1}" type="doc">
      <dgm:prSet loTypeId="urn:microsoft.com/office/officeart/2005/8/layout/process1" loCatId="process" qsTypeId="urn:microsoft.com/office/officeart/2005/8/quickstyle/simple4" qsCatId="simple" csTypeId="urn:microsoft.com/office/officeart/2005/8/colors/accent0_2" csCatId="mainScheme" phldr="1"/>
      <dgm:spPr/>
    </dgm:pt>
    <dgm:pt modelId="{D6269706-0751-42CB-AE43-CD2A1E399172}">
      <dgm:prSet phldrT="[文本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r>
            <a:rPr lang="en-US" altLang="zh-CN" sz="19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9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5C1622CA-88C4-4E57-82AB-FF378F0FC26D}" type="par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F7F27232-8F65-434F-AEAA-6358FD8211EE}" type="sibTrans" cxnId="{FF4347B0-4C50-420D-A333-8E5FCC52FA8E}">
      <dgm:prSet/>
      <dgm:spPr/>
      <dgm:t>
        <a:bodyPr/>
        <a:lstStyle/>
        <a:p>
          <a:endParaRPr lang="zh-CN" altLang="en-US"/>
        </a:p>
      </dgm:t>
    </dgm:pt>
    <dgm:pt modelId="{379B6018-9ACF-4F59-A8E5-C62B959A973A}">
      <dgm:prSet phldrT="[文本]"/>
      <dgm:spPr/>
      <dgm:t>
        <a:bodyPr/>
        <a:lstStyle/>
        <a:p>
          <a:r>
            <a:rPr lang="en-US" altLang="zh-CN" dirty="0"/>
            <a:t>Preprocessing</a:t>
          </a:r>
          <a:endParaRPr lang="zh-CN" altLang="en-US" dirty="0"/>
        </a:p>
      </dgm:t>
    </dgm:pt>
    <dgm:pt modelId="{11AEDF93-D7EB-4C42-9923-D91B40F31367}" type="par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ACE4D339-F049-4F76-9206-22FE0DF8E96D}" type="sibTrans" cxnId="{CD31C4EA-3D4C-46E9-86E6-85CEF1B5A955}">
      <dgm:prSet/>
      <dgm:spPr/>
      <dgm:t>
        <a:bodyPr/>
        <a:lstStyle/>
        <a:p>
          <a:endParaRPr lang="zh-CN" altLang="en-US"/>
        </a:p>
      </dgm:t>
    </dgm:pt>
    <dgm:pt modelId="{8D05D73E-B903-43D7-9C99-6AD8F8FA8E28}">
      <dgm:prSet phldrT="[文本]"/>
      <dgm:spPr/>
      <dgm:t>
        <a:bodyPr/>
        <a:lstStyle/>
        <a:p>
          <a:r>
            <a:rPr lang="en-US" altLang="zh-CN" dirty="0"/>
            <a:t>Framework</a:t>
          </a:r>
          <a:endParaRPr lang="zh-CN" altLang="en-US" dirty="0"/>
        </a:p>
      </dgm:t>
    </dgm:pt>
    <dgm:pt modelId="{32D18D42-14BE-493E-841D-6F0236ED27B9}" type="par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EA0E24F0-16FB-456C-AF19-E0AF2BBDDE38}" type="sibTrans" cxnId="{27028ADE-08E4-49AC-AD34-813FEE94A8F7}">
      <dgm:prSet/>
      <dgm:spPr/>
      <dgm:t>
        <a:bodyPr/>
        <a:lstStyle/>
        <a:p>
          <a:endParaRPr lang="zh-CN" altLang="en-US"/>
        </a:p>
      </dgm:t>
    </dgm:pt>
    <dgm:pt modelId="{5053F7F1-685F-498B-861F-C87B4279D909}">
      <dgm:prSet phldrT="[文本]" custT="1"/>
      <dgm:spPr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Evaluation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2EB4AE12-EFF5-47EB-80E0-AFAA598558B7}" type="par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F1C2A009-7A4A-4841-896A-D2E89023BB90}" type="sibTrans" cxnId="{FC6349BD-8DBD-4B0D-B09E-4DC74C52A01E}">
      <dgm:prSet/>
      <dgm:spPr/>
      <dgm:t>
        <a:bodyPr/>
        <a:lstStyle/>
        <a:p>
          <a:endParaRPr lang="zh-CN" altLang="en-US"/>
        </a:p>
      </dgm:t>
    </dgm:pt>
    <dgm:pt modelId="{80352CFE-AB9B-4DED-B402-54B1D4959B18}">
      <dgm:prSet phldrT="[文本]"/>
      <dgm:spPr/>
      <dgm:t>
        <a:bodyPr/>
        <a:lstStyle/>
        <a:p>
          <a:r>
            <a:rPr lang="en-US" altLang="zh-CN" dirty="0"/>
            <a:t>Output</a:t>
          </a:r>
          <a:endParaRPr lang="zh-CN" altLang="en-US" dirty="0"/>
        </a:p>
      </dgm:t>
    </dgm:pt>
    <dgm:pt modelId="{4FB2E8B6-026F-4CA1-B741-55353ADA2B62}" type="parTrans" cxnId="{2C3D4203-C6AB-42CD-9E9D-9D6B5A73D10A}">
      <dgm:prSet/>
      <dgm:spPr/>
      <dgm:t>
        <a:bodyPr/>
        <a:lstStyle/>
        <a:p>
          <a:endParaRPr lang="zh-CN" altLang="en-US"/>
        </a:p>
      </dgm:t>
    </dgm:pt>
    <dgm:pt modelId="{6D8A9523-651F-45C3-95A1-B6DFD08027DA}" type="sibTrans" cxnId="{2C3D4203-C6AB-42CD-9E9D-9D6B5A73D10A}">
      <dgm:prSet/>
      <dgm:spPr/>
      <dgm:t>
        <a:bodyPr/>
        <a:lstStyle/>
        <a:p>
          <a:endParaRPr lang="zh-CN" altLang="en-US"/>
        </a:p>
      </dgm:t>
    </dgm:pt>
    <dgm:pt modelId="{FB4CCB01-DF4B-4C0E-98AD-FA88618D7909}" type="pres">
      <dgm:prSet presAssocID="{F7120F2E-F02E-4F0F-91D8-D04EFE955ED1}" presName="Name0" presStyleCnt="0">
        <dgm:presLayoutVars>
          <dgm:dir/>
          <dgm:resizeHandles val="exact"/>
        </dgm:presLayoutVars>
      </dgm:prSet>
      <dgm:spPr/>
    </dgm:pt>
    <dgm:pt modelId="{54B74F08-F8C3-4AD3-BA85-2A0CF27DD2C9}" type="pres">
      <dgm:prSet presAssocID="{D6269706-0751-42CB-AE43-CD2A1E399172}" presName="node" presStyleLbl="node1" presStyleIdx="0" presStyleCnt="5" custScaleX="99229">
        <dgm:presLayoutVars>
          <dgm:bulletEnabled val="1"/>
        </dgm:presLayoutVars>
      </dgm:prSet>
      <dgm:spPr>
        <a:xfrm>
          <a:off x="5417" y="0"/>
          <a:ext cx="1394568" cy="671108"/>
        </a:xfrm>
        <a:prstGeom prst="roundRect">
          <a:avLst>
            <a:gd name="adj" fmla="val 10000"/>
          </a:avLst>
        </a:prstGeom>
      </dgm:spPr>
    </dgm:pt>
    <dgm:pt modelId="{32BF3FD5-E55F-4803-B66B-5FD3D05CAEC3}" type="pres">
      <dgm:prSet presAssocID="{F7F27232-8F65-434F-AEAA-6358FD8211EE}" presName="sibTrans" presStyleLbl="sibTrans2D1" presStyleIdx="0" presStyleCnt="4"/>
      <dgm:spPr/>
    </dgm:pt>
    <dgm:pt modelId="{FF7DE106-0B70-46C9-8110-346FC73735C4}" type="pres">
      <dgm:prSet presAssocID="{F7F27232-8F65-434F-AEAA-6358FD8211EE}" presName="connectorText" presStyleLbl="sibTrans2D1" presStyleIdx="0" presStyleCnt="4"/>
      <dgm:spPr/>
    </dgm:pt>
    <dgm:pt modelId="{BBDD4048-7A79-4249-9229-E3FA47DED525}" type="pres">
      <dgm:prSet presAssocID="{379B6018-9ACF-4F59-A8E5-C62B959A973A}" presName="node" presStyleLbl="node1" presStyleIdx="1" presStyleCnt="5">
        <dgm:presLayoutVars>
          <dgm:bulletEnabled val="1"/>
        </dgm:presLayoutVars>
      </dgm:prSet>
      <dgm:spPr/>
    </dgm:pt>
    <dgm:pt modelId="{3D7A28C7-BD58-452A-97EB-FEC505130A1F}" type="pres">
      <dgm:prSet presAssocID="{ACE4D339-F049-4F76-9206-22FE0DF8E96D}" presName="sibTrans" presStyleLbl="sibTrans2D1" presStyleIdx="1" presStyleCnt="4"/>
      <dgm:spPr/>
    </dgm:pt>
    <dgm:pt modelId="{70716CB9-19B2-46FF-9DF3-72C00AD83AC4}" type="pres">
      <dgm:prSet presAssocID="{ACE4D339-F049-4F76-9206-22FE0DF8E96D}" presName="connectorText" presStyleLbl="sibTrans2D1" presStyleIdx="1" presStyleCnt="4"/>
      <dgm:spPr/>
    </dgm:pt>
    <dgm:pt modelId="{636A18BD-49D6-4F5A-A378-66E7A0096292}" type="pres">
      <dgm:prSet presAssocID="{8D05D73E-B903-43D7-9C99-6AD8F8FA8E28}" presName="node" presStyleLbl="node1" presStyleIdx="2" presStyleCnt="5">
        <dgm:presLayoutVars>
          <dgm:bulletEnabled val="1"/>
        </dgm:presLayoutVars>
      </dgm:prSet>
      <dgm:spPr/>
    </dgm:pt>
    <dgm:pt modelId="{0EC242CC-C16A-4DC9-ACF6-8517D152C386}" type="pres">
      <dgm:prSet presAssocID="{EA0E24F0-16FB-456C-AF19-E0AF2BBDDE38}" presName="sibTrans" presStyleLbl="sibTrans2D1" presStyleIdx="2" presStyleCnt="4"/>
      <dgm:spPr/>
    </dgm:pt>
    <dgm:pt modelId="{BBF10298-3A04-40D3-9605-99DFEC4053E0}" type="pres">
      <dgm:prSet presAssocID="{EA0E24F0-16FB-456C-AF19-E0AF2BBDDE38}" presName="connectorText" presStyleLbl="sibTrans2D1" presStyleIdx="2" presStyleCnt="4"/>
      <dgm:spPr/>
    </dgm:pt>
    <dgm:pt modelId="{39881987-834C-4EA3-A34E-1CAA6E6CDC89}" type="pres">
      <dgm:prSet presAssocID="{5053F7F1-685F-498B-861F-C87B4279D909}" presName="node" presStyleLbl="node1" presStyleIdx="3" presStyleCnt="5">
        <dgm:presLayoutVars>
          <dgm:bulletEnabled val="1"/>
        </dgm:presLayoutVars>
      </dgm:prSet>
      <dgm:spPr>
        <a:xfrm>
          <a:off x="7149187" y="0"/>
          <a:ext cx="1704601" cy="671108"/>
        </a:xfrm>
        <a:prstGeom prst="roundRect">
          <a:avLst>
            <a:gd name="adj" fmla="val 10000"/>
          </a:avLst>
        </a:prstGeom>
      </dgm:spPr>
    </dgm:pt>
    <dgm:pt modelId="{6511F075-1998-478D-86B4-A76A3CF69E9C}" type="pres">
      <dgm:prSet presAssocID="{F1C2A009-7A4A-4841-896A-D2E89023BB90}" presName="sibTrans" presStyleLbl="sibTrans2D1" presStyleIdx="3" presStyleCnt="4"/>
      <dgm:spPr/>
    </dgm:pt>
    <dgm:pt modelId="{ECD41082-F07C-4930-B87C-1D84BAB863EF}" type="pres">
      <dgm:prSet presAssocID="{F1C2A009-7A4A-4841-896A-D2E89023BB90}" presName="connectorText" presStyleLbl="sibTrans2D1" presStyleIdx="3" presStyleCnt="4"/>
      <dgm:spPr/>
    </dgm:pt>
    <dgm:pt modelId="{7A31AE3C-22B0-406E-82BC-6B5BF64B4E11}" type="pres">
      <dgm:prSet presAssocID="{80352CFE-AB9B-4DED-B402-54B1D4959B18}" presName="node" presStyleLbl="node1" presStyleIdx="4" presStyleCnt="5">
        <dgm:presLayoutVars>
          <dgm:bulletEnabled val="1"/>
        </dgm:presLayoutVars>
      </dgm:prSet>
      <dgm:spPr/>
    </dgm:pt>
  </dgm:ptLst>
  <dgm:cxnLst>
    <dgm:cxn modelId="{2C3D4203-C6AB-42CD-9E9D-9D6B5A73D10A}" srcId="{F7120F2E-F02E-4F0F-91D8-D04EFE955ED1}" destId="{80352CFE-AB9B-4DED-B402-54B1D4959B18}" srcOrd="4" destOrd="0" parTransId="{4FB2E8B6-026F-4CA1-B741-55353ADA2B62}" sibTransId="{6D8A9523-651F-45C3-95A1-B6DFD08027DA}"/>
    <dgm:cxn modelId="{582FDC03-B5FB-4EA5-A59E-D16351103933}" type="presOf" srcId="{ACE4D339-F049-4F76-9206-22FE0DF8E96D}" destId="{3D7A28C7-BD58-452A-97EB-FEC505130A1F}" srcOrd="0" destOrd="0" presId="urn:microsoft.com/office/officeart/2005/8/layout/process1"/>
    <dgm:cxn modelId="{2B97AC0F-B215-4298-AAC3-9ED33C3FDE9B}" type="presOf" srcId="{ACE4D339-F049-4F76-9206-22FE0DF8E96D}" destId="{70716CB9-19B2-46FF-9DF3-72C00AD83AC4}" srcOrd="1" destOrd="0" presId="urn:microsoft.com/office/officeart/2005/8/layout/process1"/>
    <dgm:cxn modelId="{02E3BC45-5FFB-40EF-A367-82B0B28F7A09}" type="presOf" srcId="{F1C2A009-7A4A-4841-896A-D2E89023BB90}" destId="{ECD41082-F07C-4930-B87C-1D84BAB863EF}" srcOrd="1" destOrd="0" presId="urn:microsoft.com/office/officeart/2005/8/layout/process1"/>
    <dgm:cxn modelId="{F3D2BC4D-433D-47F2-BFEF-D6556AD8134A}" type="presOf" srcId="{F1C2A009-7A4A-4841-896A-D2E89023BB90}" destId="{6511F075-1998-478D-86B4-A76A3CF69E9C}" srcOrd="0" destOrd="0" presId="urn:microsoft.com/office/officeart/2005/8/layout/process1"/>
    <dgm:cxn modelId="{E51BE179-3C98-43A0-8FA6-24D833636AD6}" type="presOf" srcId="{EA0E24F0-16FB-456C-AF19-E0AF2BBDDE38}" destId="{0EC242CC-C16A-4DC9-ACF6-8517D152C386}" srcOrd="0" destOrd="0" presId="urn:microsoft.com/office/officeart/2005/8/layout/process1"/>
    <dgm:cxn modelId="{E3008087-104E-4BBF-ADC0-58B330BCD90E}" type="presOf" srcId="{8D05D73E-B903-43D7-9C99-6AD8F8FA8E28}" destId="{636A18BD-49D6-4F5A-A378-66E7A0096292}" srcOrd="0" destOrd="0" presId="urn:microsoft.com/office/officeart/2005/8/layout/process1"/>
    <dgm:cxn modelId="{3EEC108A-5D7C-49AD-9E47-9D829A644AA0}" type="presOf" srcId="{379B6018-9ACF-4F59-A8E5-C62B959A973A}" destId="{BBDD4048-7A79-4249-9229-E3FA47DED525}" srcOrd="0" destOrd="0" presId="urn:microsoft.com/office/officeart/2005/8/layout/process1"/>
    <dgm:cxn modelId="{C710AFA1-B7B7-4E84-B83E-F8DF13032827}" type="presOf" srcId="{EA0E24F0-16FB-456C-AF19-E0AF2BBDDE38}" destId="{BBF10298-3A04-40D3-9605-99DFEC4053E0}" srcOrd="1" destOrd="0" presId="urn:microsoft.com/office/officeart/2005/8/layout/process1"/>
    <dgm:cxn modelId="{0F3DB7AF-0124-4097-8322-84F79D12561A}" type="presOf" srcId="{D6269706-0751-42CB-AE43-CD2A1E399172}" destId="{54B74F08-F8C3-4AD3-BA85-2A0CF27DD2C9}" srcOrd="0" destOrd="0" presId="urn:microsoft.com/office/officeart/2005/8/layout/process1"/>
    <dgm:cxn modelId="{FF4347B0-4C50-420D-A333-8E5FCC52FA8E}" srcId="{F7120F2E-F02E-4F0F-91D8-D04EFE955ED1}" destId="{D6269706-0751-42CB-AE43-CD2A1E399172}" srcOrd="0" destOrd="0" parTransId="{5C1622CA-88C4-4E57-82AB-FF378F0FC26D}" sibTransId="{F7F27232-8F65-434F-AEAA-6358FD8211EE}"/>
    <dgm:cxn modelId="{8569BBB8-CF7B-4954-83FD-8B4251E4D814}" type="presOf" srcId="{F7F27232-8F65-434F-AEAA-6358FD8211EE}" destId="{32BF3FD5-E55F-4803-B66B-5FD3D05CAEC3}" srcOrd="0" destOrd="0" presId="urn:microsoft.com/office/officeart/2005/8/layout/process1"/>
    <dgm:cxn modelId="{FC6349BD-8DBD-4B0D-B09E-4DC74C52A01E}" srcId="{F7120F2E-F02E-4F0F-91D8-D04EFE955ED1}" destId="{5053F7F1-685F-498B-861F-C87B4279D909}" srcOrd="3" destOrd="0" parTransId="{2EB4AE12-EFF5-47EB-80E0-AFAA598558B7}" sibTransId="{F1C2A009-7A4A-4841-896A-D2E89023BB90}"/>
    <dgm:cxn modelId="{7E062CC8-8943-4950-9D80-7E233817F311}" type="presOf" srcId="{F7F27232-8F65-434F-AEAA-6358FD8211EE}" destId="{FF7DE106-0B70-46C9-8110-346FC73735C4}" srcOrd="1" destOrd="0" presId="urn:microsoft.com/office/officeart/2005/8/layout/process1"/>
    <dgm:cxn modelId="{8173CECC-A950-443C-8BB6-7F1D06CAF94A}" type="presOf" srcId="{F7120F2E-F02E-4F0F-91D8-D04EFE955ED1}" destId="{FB4CCB01-DF4B-4C0E-98AD-FA88618D7909}" srcOrd="0" destOrd="0" presId="urn:microsoft.com/office/officeart/2005/8/layout/process1"/>
    <dgm:cxn modelId="{54FBDAD6-1DFE-42B2-AB8D-69E04FDCF617}" type="presOf" srcId="{80352CFE-AB9B-4DED-B402-54B1D4959B18}" destId="{7A31AE3C-22B0-406E-82BC-6B5BF64B4E11}" srcOrd="0" destOrd="0" presId="urn:microsoft.com/office/officeart/2005/8/layout/process1"/>
    <dgm:cxn modelId="{27028ADE-08E4-49AC-AD34-813FEE94A8F7}" srcId="{F7120F2E-F02E-4F0F-91D8-D04EFE955ED1}" destId="{8D05D73E-B903-43D7-9C99-6AD8F8FA8E28}" srcOrd="2" destOrd="0" parTransId="{32D18D42-14BE-493E-841D-6F0236ED27B9}" sibTransId="{EA0E24F0-16FB-456C-AF19-E0AF2BBDDE38}"/>
    <dgm:cxn modelId="{CD31C4EA-3D4C-46E9-86E6-85CEF1B5A955}" srcId="{F7120F2E-F02E-4F0F-91D8-D04EFE955ED1}" destId="{379B6018-9ACF-4F59-A8E5-C62B959A973A}" srcOrd="1" destOrd="0" parTransId="{11AEDF93-D7EB-4C42-9923-D91B40F31367}" sibTransId="{ACE4D339-F049-4F76-9206-22FE0DF8E96D}"/>
    <dgm:cxn modelId="{F7ABB0ED-CFD2-4E8F-AC90-590D0CA87132}" type="presOf" srcId="{5053F7F1-685F-498B-861F-C87B4279D909}" destId="{39881987-834C-4EA3-A34E-1CAA6E6CDC89}" srcOrd="0" destOrd="0" presId="urn:microsoft.com/office/officeart/2005/8/layout/process1"/>
    <dgm:cxn modelId="{713015D8-75F1-4128-B0D9-CCB786AAD9E8}" type="presParOf" srcId="{FB4CCB01-DF4B-4C0E-98AD-FA88618D7909}" destId="{54B74F08-F8C3-4AD3-BA85-2A0CF27DD2C9}" srcOrd="0" destOrd="0" presId="urn:microsoft.com/office/officeart/2005/8/layout/process1"/>
    <dgm:cxn modelId="{8864E5BD-F0A9-4B02-AC5F-0C53613D4FE0}" type="presParOf" srcId="{FB4CCB01-DF4B-4C0E-98AD-FA88618D7909}" destId="{32BF3FD5-E55F-4803-B66B-5FD3D05CAEC3}" srcOrd="1" destOrd="0" presId="urn:microsoft.com/office/officeart/2005/8/layout/process1"/>
    <dgm:cxn modelId="{C20AD116-A6D9-4CA7-BE5A-17B3588DF66E}" type="presParOf" srcId="{32BF3FD5-E55F-4803-B66B-5FD3D05CAEC3}" destId="{FF7DE106-0B70-46C9-8110-346FC73735C4}" srcOrd="0" destOrd="0" presId="urn:microsoft.com/office/officeart/2005/8/layout/process1"/>
    <dgm:cxn modelId="{0493533E-F6FF-48F0-9FB3-8CFCD0A569BC}" type="presParOf" srcId="{FB4CCB01-DF4B-4C0E-98AD-FA88618D7909}" destId="{BBDD4048-7A79-4249-9229-E3FA47DED525}" srcOrd="2" destOrd="0" presId="urn:microsoft.com/office/officeart/2005/8/layout/process1"/>
    <dgm:cxn modelId="{59B2778F-3EB7-4F5B-AA53-025F7C9B1F95}" type="presParOf" srcId="{FB4CCB01-DF4B-4C0E-98AD-FA88618D7909}" destId="{3D7A28C7-BD58-452A-97EB-FEC505130A1F}" srcOrd="3" destOrd="0" presId="urn:microsoft.com/office/officeart/2005/8/layout/process1"/>
    <dgm:cxn modelId="{060C78F0-BABC-4F66-8B2F-2E386A122872}" type="presParOf" srcId="{3D7A28C7-BD58-452A-97EB-FEC505130A1F}" destId="{70716CB9-19B2-46FF-9DF3-72C00AD83AC4}" srcOrd="0" destOrd="0" presId="urn:microsoft.com/office/officeart/2005/8/layout/process1"/>
    <dgm:cxn modelId="{678C3DCC-3995-4FDB-99D8-B360F0CFE047}" type="presParOf" srcId="{FB4CCB01-DF4B-4C0E-98AD-FA88618D7909}" destId="{636A18BD-49D6-4F5A-A378-66E7A0096292}" srcOrd="4" destOrd="0" presId="urn:microsoft.com/office/officeart/2005/8/layout/process1"/>
    <dgm:cxn modelId="{3C88C5B8-DD75-4C0F-B259-DD97E4418AFE}" type="presParOf" srcId="{FB4CCB01-DF4B-4C0E-98AD-FA88618D7909}" destId="{0EC242CC-C16A-4DC9-ACF6-8517D152C386}" srcOrd="5" destOrd="0" presId="urn:microsoft.com/office/officeart/2005/8/layout/process1"/>
    <dgm:cxn modelId="{4FC45487-CF57-4F6D-9D04-9F1A89563F7D}" type="presParOf" srcId="{0EC242CC-C16A-4DC9-ACF6-8517D152C386}" destId="{BBF10298-3A04-40D3-9605-99DFEC4053E0}" srcOrd="0" destOrd="0" presId="urn:microsoft.com/office/officeart/2005/8/layout/process1"/>
    <dgm:cxn modelId="{AAF43D5F-EF58-4497-A92E-03A5ACD0C979}" type="presParOf" srcId="{FB4CCB01-DF4B-4C0E-98AD-FA88618D7909}" destId="{39881987-834C-4EA3-A34E-1CAA6E6CDC89}" srcOrd="6" destOrd="0" presId="urn:microsoft.com/office/officeart/2005/8/layout/process1"/>
    <dgm:cxn modelId="{72949371-54A8-4F85-A9B7-0D015749884A}" type="presParOf" srcId="{FB4CCB01-DF4B-4C0E-98AD-FA88618D7909}" destId="{6511F075-1998-478D-86B4-A76A3CF69E9C}" srcOrd="7" destOrd="0" presId="urn:microsoft.com/office/officeart/2005/8/layout/process1"/>
    <dgm:cxn modelId="{2E62F519-E1E3-48AA-8E30-3B177A447BCE}" type="presParOf" srcId="{6511F075-1998-478D-86B4-A76A3CF69E9C}" destId="{ECD41082-F07C-4930-B87C-1D84BAB863EF}" srcOrd="0" destOrd="0" presId="urn:microsoft.com/office/officeart/2005/8/layout/process1"/>
    <dgm:cxn modelId="{C36B07D4-2BF5-45F7-84EB-75D23E1031AC}" type="presParOf" srcId="{FB4CCB01-DF4B-4C0E-98AD-FA88618D7909}" destId="{7A31AE3C-22B0-406E-82BC-6B5BF64B4E1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74F08-F8C3-4AD3-BA85-2A0CF27DD2C9}">
      <dsp:nvSpPr>
        <dsp:cNvPr id="0" name=""/>
        <dsp:cNvSpPr/>
      </dsp:nvSpPr>
      <dsp:spPr>
        <a:xfrm>
          <a:off x="3002" y="0"/>
          <a:ext cx="1691459" cy="671108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Input</a:t>
          </a:r>
          <a:endParaRPr lang="zh-CN" altLang="en-US" sz="1600" kern="1200" dirty="0"/>
        </a:p>
      </dsp:txBody>
      <dsp:txXfrm>
        <a:off x="22658" y="19656"/>
        <a:ext cx="1652147" cy="631796"/>
      </dsp:txXfrm>
    </dsp:sp>
    <dsp:sp modelId="{32BF3FD5-E55F-4803-B66B-5FD3D05CAEC3}">
      <dsp:nvSpPr>
        <dsp:cNvPr id="0" name=""/>
        <dsp:cNvSpPr/>
      </dsp:nvSpPr>
      <dsp:spPr>
        <a:xfrm>
          <a:off x="1864922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64922" y="208731"/>
        <a:ext cx="252963" cy="253645"/>
      </dsp:txXfrm>
    </dsp:sp>
    <dsp:sp modelId="{BBDD4048-7A79-4249-9229-E3FA47DED525}">
      <dsp:nvSpPr>
        <dsp:cNvPr id="0" name=""/>
        <dsp:cNvSpPr/>
      </dsp:nvSpPr>
      <dsp:spPr>
        <a:xfrm>
          <a:off x="2376302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Preprocessing</a:t>
          </a:r>
          <a:endParaRPr lang="zh-CN" altLang="en-US" sz="1900" kern="1200" dirty="0"/>
        </a:p>
      </dsp:txBody>
      <dsp:txXfrm>
        <a:off x="2395958" y="19656"/>
        <a:ext cx="1665289" cy="631796"/>
      </dsp:txXfrm>
    </dsp:sp>
    <dsp:sp modelId="{3D7A28C7-BD58-452A-97EB-FEC505130A1F}">
      <dsp:nvSpPr>
        <dsp:cNvPr id="0" name=""/>
        <dsp:cNvSpPr/>
      </dsp:nvSpPr>
      <dsp:spPr>
        <a:xfrm>
          <a:off x="4251364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251364" y="208731"/>
        <a:ext cx="252963" cy="253645"/>
      </dsp:txXfrm>
    </dsp:sp>
    <dsp:sp modelId="{636A18BD-49D6-4F5A-A378-66E7A0096292}">
      <dsp:nvSpPr>
        <dsp:cNvPr id="0" name=""/>
        <dsp:cNvSpPr/>
      </dsp:nvSpPr>
      <dsp:spPr>
        <a:xfrm>
          <a:off x="4762744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Framework</a:t>
          </a:r>
          <a:endParaRPr lang="zh-CN" altLang="en-US" sz="1900" kern="1200" dirty="0"/>
        </a:p>
      </dsp:txBody>
      <dsp:txXfrm>
        <a:off x="4782400" y="19656"/>
        <a:ext cx="1665289" cy="631796"/>
      </dsp:txXfrm>
    </dsp:sp>
    <dsp:sp modelId="{0EC242CC-C16A-4DC9-ACF6-8517D152C386}">
      <dsp:nvSpPr>
        <dsp:cNvPr id="0" name=""/>
        <dsp:cNvSpPr/>
      </dsp:nvSpPr>
      <dsp:spPr>
        <a:xfrm>
          <a:off x="6637806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6637806" y="208731"/>
        <a:ext cx="252963" cy="253645"/>
      </dsp:txXfrm>
    </dsp:sp>
    <dsp:sp modelId="{39881987-834C-4EA3-A34E-1CAA6E6CDC89}">
      <dsp:nvSpPr>
        <dsp:cNvPr id="0" name=""/>
        <dsp:cNvSpPr/>
      </dsp:nvSpPr>
      <dsp:spPr>
        <a:xfrm>
          <a:off x="7149187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Evaluation</a:t>
          </a:r>
          <a:endParaRPr lang="zh-CN" altLang="en-US" sz="1900" kern="1200" dirty="0"/>
        </a:p>
      </dsp:txBody>
      <dsp:txXfrm>
        <a:off x="7168843" y="19656"/>
        <a:ext cx="1665289" cy="631796"/>
      </dsp:txXfrm>
    </dsp:sp>
    <dsp:sp modelId="{6511F075-1998-478D-86B4-A76A3CF69E9C}">
      <dsp:nvSpPr>
        <dsp:cNvPr id="0" name=""/>
        <dsp:cNvSpPr/>
      </dsp:nvSpPr>
      <dsp:spPr>
        <a:xfrm>
          <a:off x="9024249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9024249" y="208731"/>
        <a:ext cx="252963" cy="253645"/>
      </dsp:txXfrm>
    </dsp:sp>
    <dsp:sp modelId="{25ABC180-3407-4B43-888B-80F6AD676B21}">
      <dsp:nvSpPr>
        <dsp:cNvPr id="0" name=""/>
        <dsp:cNvSpPr/>
      </dsp:nvSpPr>
      <dsp:spPr>
        <a:xfrm>
          <a:off x="9535629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Output</a:t>
          </a:r>
          <a:endParaRPr lang="zh-CN" altLang="en-US" sz="1900" kern="1200" dirty="0"/>
        </a:p>
      </dsp:txBody>
      <dsp:txXfrm>
        <a:off x="9555285" y="19656"/>
        <a:ext cx="1665289" cy="6317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74F08-F8C3-4AD3-BA85-2A0CF27DD2C9}">
      <dsp:nvSpPr>
        <dsp:cNvPr id="0" name=""/>
        <dsp:cNvSpPr/>
      </dsp:nvSpPr>
      <dsp:spPr>
        <a:xfrm>
          <a:off x="3002" y="0"/>
          <a:ext cx="1691459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2658" y="19656"/>
        <a:ext cx="1652147" cy="631796"/>
      </dsp:txXfrm>
    </dsp:sp>
    <dsp:sp modelId="{32BF3FD5-E55F-4803-B66B-5FD3D05CAEC3}">
      <dsp:nvSpPr>
        <dsp:cNvPr id="0" name=""/>
        <dsp:cNvSpPr/>
      </dsp:nvSpPr>
      <dsp:spPr>
        <a:xfrm>
          <a:off x="1864922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64922" y="208731"/>
        <a:ext cx="252963" cy="253645"/>
      </dsp:txXfrm>
    </dsp:sp>
    <dsp:sp modelId="{BBDD4048-7A79-4249-9229-E3FA47DED525}">
      <dsp:nvSpPr>
        <dsp:cNvPr id="0" name=""/>
        <dsp:cNvSpPr/>
      </dsp:nvSpPr>
      <dsp:spPr>
        <a:xfrm>
          <a:off x="2376302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Preprocessing</a:t>
          </a:r>
          <a:endParaRPr lang="zh-CN" altLang="en-US" sz="1900" kern="1200" dirty="0"/>
        </a:p>
      </dsp:txBody>
      <dsp:txXfrm>
        <a:off x="2395958" y="19656"/>
        <a:ext cx="1665289" cy="631796"/>
      </dsp:txXfrm>
    </dsp:sp>
    <dsp:sp modelId="{3D7A28C7-BD58-452A-97EB-FEC505130A1F}">
      <dsp:nvSpPr>
        <dsp:cNvPr id="0" name=""/>
        <dsp:cNvSpPr/>
      </dsp:nvSpPr>
      <dsp:spPr>
        <a:xfrm>
          <a:off x="4251364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251364" y="208731"/>
        <a:ext cx="252963" cy="253645"/>
      </dsp:txXfrm>
    </dsp:sp>
    <dsp:sp modelId="{636A18BD-49D6-4F5A-A378-66E7A0096292}">
      <dsp:nvSpPr>
        <dsp:cNvPr id="0" name=""/>
        <dsp:cNvSpPr/>
      </dsp:nvSpPr>
      <dsp:spPr>
        <a:xfrm>
          <a:off x="4762744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Framework</a:t>
          </a:r>
          <a:endParaRPr lang="zh-CN" altLang="en-US" sz="1900" kern="1200" dirty="0"/>
        </a:p>
      </dsp:txBody>
      <dsp:txXfrm>
        <a:off x="4782400" y="19656"/>
        <a:ext cx="1665289" cy="631796"/>
      </dsp:txXfrm>
    </dsp:sp>
    <dsp:sp modelId="{0EC242CC-C16A-4DC9-ACF6-8517D152C386}">
      <dsp:nvSpPr>
        <dsp:cNvPr id="0" name=""/>
        <dsp:cNvSpPr/>
      </dsp:nvSpPr>
      <dsp:spPr>
        <a:xfrm>
          <a:off x="6637806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6637806" y="208731"/>
        <a:ext cx="252963" cy="253645"/>
      </dsp:txXfrm>
    </dsp:sp>
    <dsp:sp modelId="{39881987-834C-4EA3-A34E-1CAA6E6CDC89}">
      <dsp:nvSpPr>
        <dsp:cNvPr id="0" name=""/>
        <dsp:cNvSpPr/>
      </dsp:nvSpPr>
      <dsp:spPr>
        <a:xfrm>
          <a:off x="7149187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Evaluation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7168843" y="19656"/>
        <a:ext cx="1665289" cy="631796"/>
      </dsp:txXfrm>
    </dsp:sp>
    <dsp:sp modelId="{6511F075-1998-478D-86B4-A76A3CF69E9C}">
      <dsp:nvSpPr>
        <dsp:cNvPr id="0" name=""/>
        <dsp:cNvSpPr/>
      </dsp:nvSpPr>
      <dsp:spPr>
        <a:xfrm>
          <a:off x="9024249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9024249" y="208731"/>
        <a:ext cx="252963" cy="253645"/>
      </dsp:txXfrm>
    </dsp:sp>
    <dsp:sp modelId="{6630ABD8-89E3-46CF-9ED2-F8E8A88DC214}">
      <dsp:nvSpPr>
        <dsp:cNvPr id="0" name=""/>
        <dsp:cNvSpPr/>
      </dsp:nvSpPr>
      <dsp:spPr>
        <a:xfrm>
          <a:off x="9535629" y="0"/>
          <a:ext cx="1704601" cy="671108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Output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9555285" y="19656"/>
        <a:ext cx="1665289" cy="631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74F08-F8C3-4AD3-BA85-2A0CF27DD2C9}">
      <dsp:nvSpPr>
        <dsp:cNvPr id="0" name=""/>
        <dsp:cNvSpPr/>
      </dsp:nvSpPr>
      <dsp:spPr>
        <a:xfrm>
          <a:off x="3002" y="0"/>
          <a:ext cx="1691459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9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2658" y="19656"/>
        <a:ext cx="1652147" cy="631796"/>
      </dsp:txXfrm>
    </dsp:sp>
    <dsp:sp modelId="{32BF3FD5-E55F-4803-B66B-5FD3D05CAEC3}">
      <dsp:nvSpPr>
        <dsp:cNvPr id="0" name=""/>
        <dsp:cNvSpPr/>
      </dsp:nvSpPr>
      <dsp:spPr>
        <a:xfrm>
          <a:off x="1864922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64922" y="208731"/>
        <a:ext cx="252963" cy="253645"/>
      </dsp:txXfrm>
    </dsp:sp>
    <dsp:sp modelId="{BBDD4048-7A79-4249-9229-E3FA47DED525}">
      <dsp:nvSpPr>
        <dsp:cNvPr id="0" name=""/>
        <dsp:cNvSpPr/>
      </dsp:nvSpPr>
      <dsp:spPr>
        <a:xfrm>
          <a:off x="2376302" y="0"/>
          <a:ext cx="1704601" cy="671108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Preprocessing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395958" y="19656"/>
        <a:ext cx="1665289" cy="631796"/>
      </dsp:txXfrm>
    </dsp:sp>
    <dsp:sp modelId="{3D7A28C7-BD58-452A-97EB-FEC505130A1F}">
      <dsp:nvSpPr>
        <dsp:cNvPr id="0" name=""/>
        <dsp:cNvSpPr/>
      </dsp:nvSpPr>
      <dsp:spPr>
        <a:xfrm>
          <a:off x="4251364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251364" y="208731"/>
        <a:ext cx="252963" cy="253645"/>
      </dsp:txXfrm>
    </dsp:sp>
    <dsp:sp modelId="{636A18BD-49D6-4F5A-A378-66E7A0096292}">
      <dsp:nvSpPr>
        <dsp:cNvPr id="0" name=""/>
        <dsp:cNvSpPr/>
      </dsp:nvSpPr>
      <dsp:spPr>
        <a:xfrm>
          <a:off x="4762744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Framework</a:t>
          </a:r>
          <a:endParaRPr lang="zh-CN" altLang="en-US" sz="1900" kern="1200" dirty="0"/>
        </a:p>
      </dsp:txBody>
      <dsp:txXfrm>
        <a:off x="4782400" y="19656"/>
        <a:ext cx="1665289" cy="631796"/>
      </dsp:txXfrm>
    </dsp:sp>
    <dsp:sp modelId="{0EC242CC-C16A-4DC9-ACF6-8517D152C386}">
      <dsp:nvSpPr>
        <dsp:cNvPr id="0" name=""/>
        <dsp:cNvSpPr/>
      </dsp:nvSpPr>
      <dsp:spPr>
        <a:xfrm>
          <a:off x="6637806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6637806" y="208731"/>
        <a:ext cx="252963" cy="253645"/>
      </dsp:txXfrm>
    </dsp:sp>
    <dsp:sp modelId="{39881987-834C-4EA3-A34E-1CAA6E6CDC89}">
      <dsp:nvSpPr>
        <dsp:cNvPr id="0" name=""/>
        <dsp:cNvSpPr/>
      </dsp:nvSpPr>
      <dsp:spPr>
        <a:xfrm>
          <a:off x="7149187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Evaluation</a:t>
          </a:r>
          <a:endParaRPr lang="zh-CN" altLang="en-US" sz="1900" kern="1200" dirty="0"/>
        </a:p>
      </dsp:txBody>
      <dsp:txXfrm>
        <a:off x="7168843" y="19656"/>
        <a:ext cx="1665289" cy="631796"/>
      </dsp:txXfrm>
    </dsp:sp>
    <dsp:sp modelId="{6511F075-1998-478D-86B4-A76A3CF69E9C}">
      <dsp:nvSpPr>
        <dsp:cNvPr id="0" name=""/>
        <dsp:cNvSpPr/>
      </dsp:nvSpPr>
      <dsp:spPr>
        <a:xfrm>
          <a:off x="9024249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9024249" y="208731"/>
        <a:ext cx="252963" cy="253645"/>
      </dsp:txXfrm>
    </dsp:sp>
    <dsp:sp modelId="{25ABC180-3407-4B43-888B-80F6AD676B21}">
      <dsp:nvSpPr>
        <dsp:cNvPr id="0" name=""/>
        <dsp:cNvSpPr/>
      </dsp:nvSpPr>
      <dsp:spPr>
        <a:xfrm>
          <a:off x="9535629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Output</a:t>
          </a:r>
          <a:endParaRPr lang="zh-CN" altLang="en-US" sz="1900" kern="1200" dirty="0"/>
        </a:p>
      </dsp:txBody>
      <dsp:txXfrm>
        <a:off x="9555285" y="19656"/>
        <a:ext cx="1665289" cy="631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74F08-F8C3-4AD3-BA85-2A0CF27DD2C9}">
      <dsp:nvSpPr>
        <dsp:cNvPr id="0" name=""/>
        <dsp:cNvSpPr/>
      </dsp:nvSpPr>
      <dsp:spPr>
        <a:xfrm>
          <a:off x="3002" y="0"/>
          <a:ext cx="1691459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9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2658" y="19656"/>
        <a:ext cx="1652147" cy="631796"/>
      </dsp:txXfrm>
    </dsp:sp>
    <dsp:sp modelId="{32BF3FD5-E55F-4803-B66B-5FD3D05CAEC3}">
      <dsp:nvSpPr>
        <dsp:cNvPr id="0" name=""/>
        <dsp:cNvSpPr/>
      </dsp:nvSpPr>
      <dsp:spPr>
        <a:xfrm>
          <a:off x="1864922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64922" y="208731"/>
        <a:ext cx="252963" cy="253645"/>
      </dsp:txXfrm>
    </dsp:sp>
    <dsp:sp modelId="{BBDD4048-7A79-4249-9229-E3FA47DED525}">
      <dsp:nvSpPr>
        <dsp:cNvPr id="0" name=""/>
        <dsp:cNvSpPr/>
      </dsp:nvSpPr>
      <dsp:spPr>
        <a:xfrm>
          <a:off x="2376302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Preprocessing</a:t>
          </a:r>
          <a:endParaRPr lang="zh-CN" altLang="en-US" sz="1900" kern="1200" dirty="0"/>
        </a:p>
      </dsp:txBody>
      <dsp:txXfrm>
        <a:off x="2395958" y="19656"/>
        <a:ext cx="1665289" cy="631796"/>
      </dsp:txXfrm>
    </dsp:sp>
    <dsp:sp modelId="{3D7A28C7-BD58-452A-97EB-FEC505130A1F}">
      <dsp:nvSpPr>
        <dsp:cNvPr id="0" name=""/>
        <dsp:cNvSpPr/>
      </dsp:nvSpPr>
      <dsp:spPr>
        <a:xfrm>
          <a:off x="4251364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251364" y="208731"/>
        <a:ext cx="252963" cy="253645"/>
      </dsp:txXfrm>
    </dsp:sp>
    <dsp:sp modelId="{636A18BD-49D6-4F5A-A378-66E7A0096292}">
      <dsp:nvSpPr>
        <dsp:cNvPr id="0" name=""/>
        <dsp:cNvSpPr/>
      </dsp:nvSpPr>
      <dsp:spPr>
        <a:xfrm>
          <a:off x="4762744" y="0"/>
          <a:ext cx="1704601" cy="671108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Framework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4782400" y="19656"/>
        <a:ext cx="1665289" cy="631796"/>
      </dsp:txXfrm>
    </dsp:sp>
    <dsp:sp modelId="{0EC242CC-C16A-4DC9-ACF6-8517D152C386}">
      <dsp:nvSpPr>
        <dsp:cNvPr id="0" name=""/>
        <dsp:cNvSpPr/>
      </dsp:nvSpPr>
      <dsp:spPr>
        <a:xfrm>
          <a:off x="6637806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6637806" y="208731"/>
        <a:ext cx="252963" cy="253645"/>
      </dsp:txXfrm>
    </dsp:sp>
    <dsp:sp modelId="{39881987-834C-4EA3-A34E-1CAA6E6CDC89}">
      <dsp:nvSpPr>
        <dsp:cNvPr id="0" name=""/>
        <dsp:cNvSpPr/>
      </dsp:nvSpPr>
      <dsp:spPr>
        <a:xfrm>
          <a:off x="7149187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Evaluation</a:t>
          </a:r>
          <a:endParaRPr lang="zh-CN" altLang="en-US" sz="1900" kern="1200" dirty="0"/>
        </a:p>
      </dsp:txBody>
      <dsp:txXfrm>
        <a:off x="7168843" y="19656"/>
        <a:ext cx="1665289" cy="631796"/>
      </dsp:txXfrm>
    </dsp:sp>
    <dsp:sp modelId="{6511F075-1998-478D-86B4-A76A3CF69E9C}">
      <dsp:nvSpPr>
        <dsp:cNvPr id="0" name=""/>
        <dsp:cNvSpPr/>
      </dsp:nvSpPr>
      <dsp:spPr>
        <a:xfrm>
          <a:off x="9024249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9024249" y="208731"/>
        <a:ext cx="252963" cy="253645"/>
      </dsp:txXfrm>
    </dsp:sp>
    <dsp:sp modelId="{86E4D8BF-B58D-4A57-B976-8EDE6D4D5808}">
      <dsp:nvSpPr>
        <dsp:cNvPr id="0" name=""/>
        <dsp:cNvSpPr/>
      </dsp:nvSpPr>
      <dsp:spPr>
        <a:xfrm>
          <a:off x="9535629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Output</a:t>
          </a:r>
          <a:endParaRPr lang="zh-CN" altLang="en-US" sz="1900" kern="1200" dirty="0"/>
        </a:p>
      </dsp:txBody>
      <dsp:txXfrm>
        <a:off x="9555285" y="19656"/>
        <a:ext cx="1665289" cy="631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74F08-F8C3-4AD3-BA85-2A0CF27DD2C9}">
      <dsp:nvSpPr>
        <dsp:cNvPr id="0" name=""/>
        <dsp:cNvSpPr/>
      </dsp:nvSpPr>
      <dsp:spPr>
        <a:xfrm>
          <a:off x="3002" y="0"/>
          <a:ext cx="1691459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9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2658" y="19656"/>
        <a:ext cx="1652147" cy="631796"/>
      </dsp:txXfrm>
    </dsp:sp>
    <dsp:sp modelId="{32BF3FD5-E55F-4803-B66B-5FD3D05CAEC3}">
      <dsp:nvSpPr>
        <dsp:cNvPr id="0" name=""/>
        <dsp:cNvSpPr/>
      </dsp:nvSpPr>
      <dsp:spPr>
        <a:xfrm>
          <a:off x="1864922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64922" y="208731"/>
        <a:ext cx="252963" cy="253645"/>
      </dsp:txXfrm>
    </dsp:sp>
    <dsp:sp modelId="{BBDD4048-7A79-4249-9229-E3FA47DED525}">
      <dsp:nvSpPr>
        <dsp:cNvPr id="0" name=""/>
        <dsp:cNvSpPr/>
      </dsp:nvSpPr>
      <dsp:spPr>
        <a:xfrm>
          <a:off x="2376302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Preprocessing</a:t>
          </a:r>
          <a:endParaRPr lang="zh-CN" altLang="en-US" sz="1900" kern="1200" dirty="0"/>
        </a:p>
      </dsp:txBody>
      <dsp:txXfrm>
        <a:off x="2395958" y="19656"/>
        <a:ext cx="1665289" cy="631796"/>
      </dsp:txXfrm>
    </dsp:sp>
    <dsp:sp modelId="{3D7A28C7-BD58-452A-97EB-FEC505130A1F}">
      <dsp:nvSpPr>
        <dsp:cNvPr id="0" name=""/>
        <dsp:cNvSpPr/>
      </dsp:nvSpPr>
      <dsp:spPr>
        <a:xfrm>
          <a:off x="4251364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251364" y="208731"/>
        <a:ext cx="252963" cy="253645"/>
      </dsp:txXfrm>
    </dsp:sp>
    <dsp:sp modelId="{636A18BD-49D6-4F5A-A378-66E7A0096292}">
      <dsp:nvSpPr>
        <dsp:cNvPr id="0" name=""/>
        <dsp:cNvSpPr/>
      </dsp:nvSpPr>
      <dsp:spPr>
        <a:xfrm>
          <a:off x="4762744" y="0"/>
          <a:ext cx="1704601" cy="671108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Framework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4782400" y="19656"/>
        <a:ext cx="1665289" cy="631796"/>
      </dsp:txXfrm>
    </dsp:sp>
    <dsp:sp modelId="{0EC242CC-C16A-4DC9-ACF6-8517D152C386}">
      <dsp:nvSpPr>
        <dsp:cNvPr id="0" name=""/>
        <dsp:cNvSpPr/>
      </dsp:nvSpPr>
      <dsp:spPr>
        <a:xfrm>
          <a:off x="6637806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6637806" y="208731"/>
        <a:ext cx="252963" cy="253645"/>
      </dsp:txXfrm>
    </dsp:sp>
    <dsp:sp modelId="{39881987-834C-4EA3-A34E-1CAA6E6CDC89}">
      <dsp:nvSpPr>
        <dsp:cNvPr id="0" name=""/>
        <dsp:cNvSpPr/>
      </dsp:nvSpPr>
      <dsp:spPr>
        <a:xfrm>
          <a:off x="7149187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Evaluation</a:t>
          </a:r>
          <a:endParaRPr lang="zh-CN" altLang="en-US" sz="1900" kern="1200" dirty="0"/>
        </a:p>
      </dsp:txBody>
      <dsp:txXfrm>
        <a:off x="7168843" y="19656"/>
        <a:ext cx="1665289" cy="631796"/>
      </dsp:txXfrm>
    </dsp:sp>
    <dsp:sp modelId="{6511F075-1998-478D-86B4-A76A3CF69E9C}">
      <dsp:nvSpPr>
        <dsp:cNvPr id="0" name=""/>
        <dsp:cNvSpPr/>
      </dsp:nvSpPr>
      <dsp:spPr>
        <a:xfrm>
          <a:off x="9024249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9024249" y="208731"/>
        <a:ext cx="252963" cy="253645"/>
      </dsp:txXfrm>
    </dsp:sp>
    <dsp:sp modelId="{86E4D8BF-B58D-4A57-B976-8EDE6D4D5808}">
      <dsp:nvSpPr>
        <dsp:cNvPr id="0" name=""/>
        <dsp:cNvSpPr/>
      </dsp:nvSpPr>
      <dsp:spPr>
        <a:xfrm>
          <a:off x="9535629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Output</a:t>
          </a:r>
          <a:endParaRPr lang="zh-CN" altLang="en-US" sz="1900" kern="1200" dirty="0"/>
        </a:p>
      </dsp:txBody>
      <dsp:txXfrm>
        <a:off x="9555285" y="19656"/>
        <a:ext cx="1665289" cy="6317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74F08-F8C3-4AD3-BA85-2A0CF27DD2C9}">
      <dsp:nvSpPr>
        <dsp:cNvPr id="0" name=""/>
        <dsp:cNvSpPr/>
      </dsp:nvSpPr>
      <dsp:spPr>
        <a:xfrm>
          <a:off x="3002" y="0"/>
          <a:ext cx="1691459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9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2658" y="19656"/>
        <a:ext cx="1652147" cy="631796"/>
      </dsp:txXfrm>
    </dsp:sp>
    <dsp:sp modelId="{32BF3FD5-E55F-4803-B66B-5FD3D05CAEC3}">
      <dsp:nvSpPr>
        <dsp:cNvPr id="0" name=""/>
        <dsp:cNvSpPr/>
      </dsp:nvSpPr>
      <dsp:spPr>
        <a:xfrm>
          <a:off x="1864922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64922" y="208731"/>
        <a:ext cx="252963" cy="253645"/>
      </dsp:txXfrm>
    </dsp:sp>
    <dsp:sp modelId="{BBDD4048-7A79-4249-9229-E3FA47DED525}">
      <dsp:nvSpPr>
        <dsp:cNvPr id="0" name=""/>
        <dsp:cNvSpPr/>
      </dsp:nvSpPr>
      <dsp:spPr>
        <a:xfrm>
          <a:off x="2376302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Preprocessing</a:t>
          </a:r>
          <a:endParaRPr lang="zh-CN" altLang="en-US" sz="1900" kern="1200" dirty="0"/>
        </a:p>
      </dsp:txBody>
      <dsp:txXfrm>
        <a:off x="2395958" y="19656"/>
        <a:ext cx="1665289" cy="631796"/>
      </dsp:txXfrm>
    </dsp:sp>
    <dsp:sp modelId="{3D7A28C7-BD58-452A-97EB-FEC505130A1F}">
      <dsp:nvSpPr>
        <dsp:cNvPr id="0" name=""/>
        <dsp:cNvSpPr/>
      </dsp:nvSpPr>
      <dsp:spPr>
        <a:xfrm>
          <a:off x="4251364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251364" y="208731"/>
        <a:ext cx="252963" cy="253645"/>
      </dsp:txXfrm>
    </dsp:sp>
    <dsp:sp modelId="{636A18BD-49D6-4F5A-A378-66E7A0096292}">
      <dsp:nvSpPr>
        <dsp:cNvPr id="0" name=""/>
        <dsp:cNvSpPr/>
      </dsp:nvSpPr>
      <dsp:spPr>
        <a:xfrm>
          <a:off x="4762744" y="0"/>
          <a:ext cx="1704601" cy="671108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Framework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4782400" y="19656"/>
        <a:ext cx="1665289" cy="631796"/>
      </dsp:txXfrm>
    </dsp:sp>
    <dsp:sp modelId="{0EC242CC-C16A-4DC9-ACF6-8517D152C386}">
      <dsp:nvSpPr>
        <dsp:cNvPr id="0" name=""/>
        <dsp:cNvSpPr/>
      </dsp:nvSpPr>
      <dsp:spPr>
        <a:xfrm>
          <a:off x="6637806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6637806" y="208731"/>
        <a:ext cx="252963" cy="253645"/>
      </dsp:txXfrm>
    </dsp:sp>
    <dsp:sp modelId="{39881987-834C-4EA3-A34E-1CAA6E6CDC89}">
      <dsp:nvSpPr>
        <dsp:cNvPr id="0" name=""/>
        <dsp:cNvSpPr/>
      </dsp:nvSpPr>
      <dsp:spPr>
        <a:xfrm>
          <a:off x="7149187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Evaluation</a:t>
          </a:r>
          <a:endParaRPr lang="zh-CN" altLang="en-US" sz="1900" kern="1200" dirty="0"/>
        </a:p>
      </dsp:txBody>
      <dsp:txXfrm>
        <a:off x="7168843" y="19656"/>
        <a:ext cx="1665289" cy="631796"/>
      </dsp:txXfrm>
    </dsp:sp>
    <dsp:sp modelId="{6511F075-1998-478D-86B4-A76A3CF69E9C}">
      <dsp:nvSpPr>
        <dsp:cNvPr id="0" name=""/>
        <dsp:cNvSpPr/>
      </dsp:nvSpPr>
      <dsp:spPr>
        <a:xfrm>
          <a:off x="9024249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9024249" y="208731"/>
        <a:ext cx="252963" cy="253645"/>
      </dsp:txXfrm>
    </dsp:sp>
    <dsp:sp modelId="{86E4D8BF-B58D-4A57-B976-8EDE6D4D5808}">
      <dsp:nvSpPr>
        <dsp:cNvPr id="0" name=""/>
        <dsp:cNvSpPr/>
      </dsp:nvSpPr>
      <dsp:spPr>
        <a:xfrm>
          <a:off x="9535629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Output</a:t>
          </a:r>
          <a:endParaRPr lang="zh-CN" altLang="en-US" sz="1900" kern="1200" dirty="0"/>
        </a:p>
      </dsp:txBody>
      <dsp:txXfrm>
        <a:off x="9555285" y="19656"/>
        <a:ext cx="1665289" cy="6317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74F08-F8C3-4AD3-BA85-2A0CF27DD2C9}">
      <dsp:nvSpPr>
        <dsp:cNvPr id="0" name=""/>
        <dsp:cNvSpPr/>
      </dsp:nvSpPr>
      <dsp:spPr>
        <a:xfrm>
          <a:off x="3002" y="0"/>
          <a:ext cx="1691459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9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2658" y="19656"/>
        <a:ext cx="1652147" cy="631796"/>
      </dsp:txXfrm>
    </dsp:sp>
    <dsp:sp modelId="{32BF3FD5-E55F-4803-B66B-5FD3D05CAEC3}">
      <dsp:nvSpPr>
        <dsp:cNvPr id="0" name=""/>
        <dsp:cNvSpPr/>
      </dsp:nvSpPr>
      <dsp:spPr>
        <a:xfrm>
          <a:off x="1864922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64922" y="208731"/>
        <a:ext cx="252963" cy="253645"/>
      </dsp:txXfrm>
    </dsp:sp>
    <dsp:sp modelId="{BBDD4048-7A79-4249-9229-E3FA47DED525}">
      <dsp:nvSpPr>
        <dsp:cNvPr id="0" name=""/>
        <dsp:cNvSpPr/>
      </dsp:nvSpPr>
      <dsp:spPr>
        <a:xfrm>
          <a:off x="2376302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Preprocessing</a:t>
          </a:r>
          <a:endParaRPr lang="zh-CN" altLang="en-US" sz="1900" kern="1200" dirty="0"/>
        </a:p>
      </dsp:txBody>
      <dsp:txXfrm>
        <a:off x="2395958" y="19656"/>
        <a:ext cx="1665289" cy="631796"/>
      </dsp:txXfrm>
    </dsp:sp>
    <dsp:sp modelId="{3D7A28C7-BD58-452A-97EB-FEC505130A1F}">
      <dsp:nvSpPr>
        <dsp:cNvPr id="0" name=""/>
        <dsp:cNvSpPr/>
      </dsp:nvSpPr>
      <dsp:spPr>
        <a:xfrm>
          <a:off x="4251364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251364" y="208731"/>
        <a:ext cx="252963" cy="253645"/>
      </dsp:txXfrm>
    </dsp:sp>
    <dsp:sp modelId="{636A18BD-49D6-4F5A-A378-66E7A0096292}">
      <dsp:nvSpPr>
        <dsp:cNvPr id="0" name=""/>
        <dsp:cNvSpPr/>
      </dsp:nvSpPr>
      <dsp:spPr>
        <a:xfrm>
          <a:off x="4762744" y="0"/>
          <a:ext cx="1704601" cy="671108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Framework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4782400" y="19656"/>
        <a:ext cx="1665289" cy="631796"/>
      </dsp:txXfrm>
    </dsp:sp>
    <dsp:sp modelId="{0EC242CC-C16A-4DC9-ACF6-8517D152C386}">
      <dsp:nvSpPr>
        <dsp:cNvPr id="0" name=""/>
        <dsp:cNvSpPr/>
      </dsp:nvSpPr>
      <dsp:spPr>
        <a:xfrm>
          <a:off x="6637806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6637806" y="208731"/>
        <a:ext cx="252963" cy="253645"/>
      </dsp:txXfrm>
    </dsp:sp>
    <dsp:sp modelId="{39881987-834C-4EA3-A34E-1CAA6E6CDC89}">
      <dsp:nvSpPr>
        <dsp:cNvPr id="0" name=""/>
        <dsp:cNvSpPr/>
      </dsp:nvSpPr>
      <dsp:spPr>
        <a:xfrm>
          <a:off x="7149187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Evaluation</a:t>
          </a:r>
          <a:endParaRPr lang="zh-CN" altLang="en-US" sz="1900" kern="1200" dirty="0"/>
        </a:p>
      </dsp:txBody>
      <dsp:txXfrm>
        <a:off x="7168843" y="19656"/>
        <a:ext cx="1665289" cy="631796"/>
      </dsp:txXfrm>
    </dsp:sp>
    <dsp:sp modelId="{6511F075-1998-478D-86B4-A76A3CF69E9C}">
      <dsp:nvSpPr>
        <dsp:cNvPr id="0" name=""/>
        <dsp:cNvSpPr/>
      </dsp:nvSpPr>
      <dsp:spPr>
        <a:xfrm>
          <a:off x="9024249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9024249" y="208731"/>
        <a:ext cx="252963" cy="253645"/>
      </dsp:txXfrm>
    </dsp:sp>
    <dsp:sp modelId="{86E4D8BF-B58D-4A57-B976-8EDE6D4D5808}">
      <dsp:nvSpPr>
        <dsp:cNvPr id="0" name=""/>
        <dsp:cNvSpPr/>
      </dsp:nvSpPr>
      <dsp:spPr>
        <a:xfrm>
          <a:off x="9535629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Output</a:t>
          </a:r>
          <a:endParaRPr lang="zh-CN" altLang="en-US" sz="1900" kern="1200" dirty="0"/>
        </a:p>
      </dsp:txBody>
      <dsp:txXfrm>
        <a:off x="9555285" y="19656"/>
        <a:ext cx="1665289" cy="6317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74F08-F8C3-4AD3-BA85-2A0CF27DD2C9}">
      <dsp:nvSpPr>
        <dsp:cNvPr id="0" name=""/>
        <dsp:cNvSpPr/>
      </dsp:nvSpPr>
      <dsp:spPr>
        <a:xfrm>
          <a:off x="3002" y="0"/>
          <a:ext cx="1691459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9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2658" y="19656"/>
        <a:ext cx="1652147" cy="631796"/>
      </dsp:txXfrm>
    </dsp:sp>
    <dsp:sp modelId="{32BF3FD5-E55F-4803-B66B-5FD3D05CAEC3}">
      <dsp:nvSpPr>
        <dsp:cNvPr id="0" name=""/>
        <dsp:cNvSpPr/>
      </dsp:nvSpPr>
      <dsp:spPr>
        <a:xfrm>
          <a:off x="1864922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64922" y="208731"/>
        <a:ext cx="252963" cy="253645"/>
      </dsp:txXfrm>
    </dsp:sp>
    <dsp:sp modelId="{BBDD4048-7A79-4249-9229-E3FA47DED525}">
      <dsp:nvSpPr>
        <dsp:cNvPr id="0" name=""/>
        <dsp:cNvSpPr/>
      </dsp:nvSpPr>
      <dsp:spPr>
        <a:xfrm>
          <a:off x="2376302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Preprocessing</a:t>
          </a:r>
          <a:endParaRPr lang="zh-CN" altLang="en-US" sz="1900" kern="1200" dirty="0"/>
        </a:p>
      </dsp:txBody>
      <dsp:txXfrm>
        <a:off x="2395958" y="19656"/>
        <a:ext cx="1665289" cy="631796"/>
      </dsp:txXfrm>
    </dsp:sp>
    <dsp:sp modelId="{3D7A28C7-BD58-452A-97EB-FEC505130A1F}">
      <dsp:nvSpPr>
        <dsp:cNvPr id="0" name=""/>
        <dsp:cNvSpPr/>
      </dsp:nvSpPr>
      <dsp:spPr>
        <a:xfrm>
          <a:off x="4251364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251364" y="208731"/>
        <a:ext cx="252963" cy="253645"/>
      </dsp:txXfrm>
    </dsp:sp>
    <dsp:sp modelId="{636A18BD-49D6-4F5A-A378-66E7A0096292}">
      <dsp:nvSpPr>
        <dsp:cNvPr id="0" name=""/>
        <dsp:cNvSpPr/>
      </dsp:nvSpPr>
      <dsp:spPr>
        <a:xfrm>
          <a:off x="4762744" y="0"/>
          <a:ext cx="1704601" cy="671108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Framework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4782400" y="19656"/>
        <a:ext cx="1665289" cy="631796"/>
      </dsp:txXfrm>
    </dsp:sp>
    <dsp:sp modelId="{0EC242CC-C16A-4DC9-ACF6-8517D152C386}">
      <dsp:nvSpPr>
        <dsp:cNvPr id="0" name=""/>
        <dsp:cNvSpPr/>
      </dsp:nvSpPr>
      <dsp:spPr>
        <a:xfrm>
          <a:off x="6637806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6637806" y="208731"/>
        <a:ext cx="252963" cy="253645"/>
      </dsp:txXfrm>
    </dsp:sp>
    <dsp:sp modelId="{39881987-834C-4EA3-A34E-1CAA6E6CDC89}">
      <dsp:nvSpPr>
        <dsp:cNvPr id="0" name=""/>
        <dsp:cNvSpPr/>
      </dsp:nvSpPr>
      <dsp:spPr>
        <a:xfrm>
          <a:off x="7149187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Evaluation</a:t>
          </a:r>
          <a:endParaRPr lang="zh-CN" altLang="en-US" sz="1900" kern="1200" dirty="0"/>
        </a:p>
      </dsp:txBody>
      <dsp:txXfrm>
        <a:off x="7168843" y="19656"/>
        <a:ext cx="1665289" cy="631796"/>
      </dsp:txXfrm>
    </dsp:sp>
    <dsp:sp modelId="{6511F075-1998-478D-86B4-A76A3CF69E9C}">
      <dsp:nvSpPr>
        <dsp:cNvPr id="0" name=""/>
        <dsp:cNvSpPr/>
      </dsp:nvSpPr>
      <dsp:spPr>
        <a:xfrm>
          <a:off x="9024249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9024249" y="208731"/>
        <a:ext cx="252963" cy="253645"/>
      </dsp:txXfrm>
    </dsp:sp>
    <dsp:sp modelId="{86E4D8BF-B58D-4A57-B976-8EDE6D4D5808}">
      <dsp:nvSpPr>
        <dsp:cNvPr id="0" name=""/>
        <dsp:cNvSpPr/>
      </dsp:nvSpPr>
      <dsp:spPr>
        <a:xfrm>
          <a:off x="9535629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Output</a:t>
          </a:r>
          <a:endParaRPr lang="zh-CN" altLang="en-US" sz="1900" kern="1200" dirty="0"/>
        </a:p>
      </dsp:txBody>
      <dsp:txXfrm>
        <a:off x="9555285" y="19656"/>
        <a:ext cx="1665289" cy="6317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74F08-F8C3-4AD3-BA85-2A0CF27DD2C9}">
      <dsp:nvSpPr>
        <dsp:cNvPr id="0" name=""/>
        <dsp:cNvSpPr/>
      </dsp:nvSpPr>
      <dsp:spPr>
        <a:xfrm>
          <a:off x="3002" y="0"/>
          <a:ext cx="1691459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9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2658" y="19656"/>
        <a:ext cx="1652147" cy="631796"/>
      </dsp:txXfrm>
    </dsp:sp>
    <dsp:sp modelId="{32BF3FD5-E55F-4803-B66B-5FD3D05CAEC3}">
      <dsp:nvSpPr>
        <dsp:cNvPr id="0" name=""/>
        <dsp:cNvSpPr/>
      </dsp:nvSpPr>
      <dsp:spPr>
        <a:xfrm>
          <a:off x="1864922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64922" y="208731"/>
        <a:ext cx="252963" cy="253645"/>
      </dsp:txXfrm>
    </dsp:sp>
    <dsp:sp modelId="{BBDD4048-7A79-4249-9229-E3FA47DED525}">
      <dsp:nvSpPr>
        <dsp:cNvPr id="0" name=""/>
        <dsp:cNvSpPr/>
      </dsp:nvSpPr>
      <dsp:spPr>
        <a:xfrm>
          <a:off x="2376302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Preprocessing</a:t>
          </a:r>
          <a:endParaRPr lang="zh-CN" altLang="en-US" sz="1900" kern="1200" dirty="0"/>
        </a:p>
      </dsp:txBody>
      <dsp:txXfrm>
        <a:off x="2395958" y="19656"/>
        <a:ext cx="1665289" cy="631796"/>
      </dsp:txXfrm>
    </dsp:sp>
    <dsp:sp modelId="{3D7A28C7-BD58-452A-97EB-FEC505130A1F}">
      <dsp:nvSpPr>
        <dsp:cNvPr id="0" name=""/>
        <dsp:cNvSpPr/>
      </dsp:nvSpPr>
      <dsp:spPr>
        <a:xfrm>
          <a:off x="4251364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251364" y="208731"/>
        <a:ext cx="252963" cy="253645"/>
      </dsp:txXfrm>
    </dsp:sp>
    <dsp:sp modelId="{636A18BD-49D6-4F5A-A378-66E7A0096292}">
      <dsp:nvSpPr>
        <dsp:cNvPr id="0" name=""/>
        <dsp:cNvSpPr/>
      </dsp:nvSpPr>
      <dsp:spPr>
        <a:xfrm>
          <a:off x="4762744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Framework</a:t>
          </a:r>
          <a:endParaRPr lang="zh-CN" altLang="en-US" sz="1900" kern="1200" dirty="0"/>
        </a:p>
      </dsp:txBody>
      <dsp:txXfrm>
        <a:off x="4782400" y="19656"/>
        <a:ext cx="1665289" cy="631796"/>
      </dsp:txXfrm>
    </dsp:sp>
    <dsp:sp modelId="{0EC242CC-C16A-4DC9-ACF6-8517D152C386}">
      <dsp:nvSpPr>
        <dsp:cNvPr id="0" name=""/>
        <dsp:cNvSpPr/>
      </dsp:nvSpPr>
      <dsp:spPr>
        <a:xfrm>
          <a:off x="6637806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6637806" y="208731"/>
        <a:ext cx="252963" cy="253645"/>
      </dsp:txXfrm>
    </dsp:sp>
    <dsp:sp modelId="{39881987-834C-4EA3-A34E-1CAA6E6CDC89}">
      <dsp:nvSpPr>
        <dsp:cNvPr id="0" name=""/>
        <dsp:cNvSpPr/>
      </dsp:nvSpPr>
      <dsp:spPr>
        <a:xfrm>
          <a:off x="7149187" y="0"/>
          <a:ext cx="1704601" cy="671108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Evaluation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7168843" y="19656"/>
        <a:ext cx="1665289" cy="631796"/>
      </dsp:txXfrm>
    </dsp:sp>
    <dsp:sp modelId="{6511F075-1998-478D-86B4-A76A3CF69E9C}">
      <dsp:nvSpPr>
        <dsp:cNvPr id="0" name=""/>
        <dsp:cNvSpPr/>
      </dsp:nvSpPr>
      <dsp:spPr>
        <a:xfrm>
          <a:off x="9024249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9024249" y="208731"/>
        <a:ext cx="252963" cy="253645"/>
      </dsp:txXfrm>
    </dsp:sp>
    <dsp:sp modelId="{85CDB0EB-E8D0-454F-9D3A-2E8D8826C1CC}">
      <dsp:nvSpPr>
        <dsp:cNvPr id="0" name=""/>
        <dsp:cNvSpPr/>
      </dsp:nvSpPr>
      <dsp:spPr>
        <a:xfrm>
          <a:off x="9535629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Output</a:t>
          </a:r>
          <a:endParaRPr lang="zh-CN" altLang="en-US" sz="1900" kern="1200" dirty="0"/>
        </a:p>
      </dsp:txBody>
      <dsp:txXfrm>
        <a:off x="9555285" y="19656"/>
        <a:ext cx="1665289" cy="6317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74F08-F8C3-4AD3-BA85-2A0CF27DD2C9}">
      <dsp:nvSpPr>
        <dsp:cNvPr id="0" name=""/>
        <dsp:cNvSpPr/>
      </dsp:nvSpPr>
      <dsp:spPr>
        <a:xfrm>
          <a:off x="3002" y="0"/>
          <a:ext cx="1691459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Input</a:t>
          </a:r>
          <a:endParaRPr lang="zh-CN" altLang="en-US" sz="19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2658" y="19656"/>
        <a:ext cx="1652147" cy="631796"/>
      </dsp:txXfrm>
    </dsp:sp>
    <dsp:sp modelId="{32BF3FD5-E55F-4803-B66B-5FD3D05CAEC3}">
      <dsp:nvSpPr>
        <dsp:cNvPr id="0" name=""/>
        <dsp:cNvSpPr/>
      </dsp:nvSpPr>
      <dsp:spPr>
        <a:xfrm>
          <a:off x="1864922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64922" y="208731"/>
        <a:ext cx="252963" cy="253645"/>
      </dsp:txXfrm>
    </dsp:sp>
    <dsp:sp modelId="{BBDD4048-7A79-4249-9229-E3FA47DED525}">
      <dsp:nvSpPr>
        <dsp:cNvPr id="0" name=""/>
        <dsp:cNvSpPr/>
      </dsp:nvSpPr>
      <dsp:spPr>
        <a:xfrm>
          <a:off x="2376302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Preprocessing</a:t>
          </a:r>
          <a:endParaRPr lang="zh-CN" altLang="en-US" sz="1900" kern="1200" dirty="0"/>
        </a:p>
      </dsp:txBody>
      <dsp:txXfrm>
        <a:off x="2395958" y="19656"/>
        <a:ext cx="1665289" cy="631796"/>
      </dsp:txXfrm>
    </dsp:sp>
    <dsp:sp modelId="{3D7A28C7-BD58-452A-97EB-FEC505130A1F}">
      <dsp:nvSpPr>
        <dsp:cNvPr id="0" name=""/>
        <dsp:cNvSpPr/>
      </dsp:nvSpPr>
      <dsp:spPr>
        <a:xfrm>
          <a:off x="4251364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251364" y="208731"/>
        <a:ext cx="252963" cy="253645"/>
      </dsp:txXfrm>
    </dsp:sp>
    <dsp:sp modelId="{636A18BD-49D6-4F5A-A378-66E7A0096292}">
      <dsp:nvSpPr>
        <dsp:cNvPr id="0" name=""/>
        <dsp:cNvSpPr/>
      </dsp:nvSpPr>
      <dsp:spPr>
        <a:xfrm>
          <a:off x="4762744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Framework</a:t>
          </a:r>
          <a:endParaRPr lang="zh-CN" altLang="en-US" sz="1900" kern="1200" dirty="0"/>
        </a:p>
      </dsp:txBody>
      <dsp:txXfrm>
        <a:off x="4782400" y="19656"/>
        <a:ext cx="1665289" cy="631796"/>
      </dsp:txXfrm>
    </dsp:sp>
    <dsp:sp modelId="{0EC242CC-C16A-4DC9-ACF6-8517D152C386}">
      <dsp:nvSpPr>
        <dsp:cNvPr id="0" name=""/>
        <dsp:cNvSpPr/>
      </dsp:nvSpPr>
      <dsp:spPr>
        <a:xfrm>
          <a:off x="6637806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6637806" y="208731"/>
        <a:ext cx="252963" cy="253645"/>
      </dsp:txXfrm>
    </dsp:sp>
    <dsp:sp modelId="{39881987-834C-4EA3-A34E-1CAA6E6CDC89}">
      <dsp:nvSpPr>
        <dsp:cNvPr id="0" name=""/>
        <dsp:cNvSpPr/>
      </dsp:nvSpPr>
      <dsp:spPr>
        <a:xfrm>
          <a:off x="7149187" y="0"/>
          <a:ext cx="1704601" cy="671108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/>
          <a:srcRect/>
          <a:tile tx="-19050" ty="0" sx="99000" sy="100000" flip="none" algn="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Evaluation</a:t>
          </a:r>
          <a:endParaRPr lang="zh-CN" altLang="en-US" sz="160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7168843" y="19656"/>
        <a:ext cx="1665289" cy="631796"/>
      </dsp:txXfrm>
    </dsp:sp>
    <dsp:sp modelId="{6511F075-1998-478D-86B4-A76A3CF69E9C}">
      <dsp:nvSpPr>
        <dsp:cNvPr id="0" name=""/>
        <dsp:cNvSpPr/>
      </dsp:nvSpPr>
      <dsp:spPr>
        <a:xfrm>
          <a:off x="9024249" y="124183"/>
          <a:ext cx="361375" cy="422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9024249" y="208731"/>
        <a:ext cx="252963" cy="253645"/>
      </dsp:txXfrm>
    </dsp:sp>
    <dsp:sp modelId="{7A31AE3C-22B0-406E-82BC-6B5BF64B4E11}">
      <dsp:nvSpPr>
        <dsp:cNvPr id="0" name=""/>
        <dsp:cNvSpPr/>
      </dsp:nvSpPr>
      <dsp:spPr>
        <a:xfrm>
          <a:off x="9535629" y="0"/>
          <a:ext cx="1704601" cy="671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Output</a:t>
          </a:r>
          <a:endParaRPr lang="zh-CN" altLang="en-US" sz="1900" kern="1200" dirty="0"/>
        </a:p>
      </dsp:txBody>
      <dsp:txXfrm>
        <a:off x="9555285" y="19656"/>
        <a:ext cx="1665289" cy="631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29FAE-6489-4FA5-9BAB-D04E4D9B62D9}" type="datetimeFigureOut">
              <a:rPr lang="zh-CN" altLang="en-US" smtClean="0"/>
              <a:t>2024-12-21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6FA81-4E13-435B-B902-92E0D0484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9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Slide 2: </a:t>
            </a:r>
            <a:r>
              <a:rPr lang="zh-CN" altLang="en-US" dirty="0"/>
              <a:t>模型架构</a:t>
            </a:r>
          </a:p>
          <a:p>
            <a:r>
              <a:rPr lang="zh-CN" altLang="en-US" dirty="0"/>
              <a:t>基础模型：我们选择了预训练的 </a:t>
            </a:r>
            <a:r>
              <a:rPr lang="en-US" altLang="zh-CN" dirty="0"/>
              <a:t>MobileNetV2 </a:t>
            </a:r>
            <a:r>
              <a:rPr lang="zh-CN" altLang="en-US" dirty="0"/>
              <a:t>作为基础模型，输入形状为 </a:t>
            </a:r>
            <a:r>
              <a:rPr lang="en-US" altLang="zh-CN" dirty="0"/>
              <a:t>(</a:t>
            </a:r>
            <a:r>
              <a:rPr lang="en-US" altLang="zh-CN" dirty="0" err="1"/>
              <a:t>img_height</a:t>
            </a:r>
            <a:r>
              <a:rPr lang="en-US" altLang="zh-CN" dirty="0"/>
              <a:t>, </a:t>
            </a:r>
            <a:r>
              <a:rPr lang="en-US" altLang="zh-CN" dirty="0" err="1"/>
              <a:t>img_width</a:t>
            </a:r>
            <a:r>
              <a:rPr lang="en-US" altLang="zh-CN" dirty="0"/>
              <a:t>, 3)</a:t>
            </a:r>
            <a:r>
              <a:rPr lang="zh-CN" altLang="en-US" dirty="0"/>
              <a:t>，不包含顶部的全连接层。</a:t>
            </a:r>
          </a:p>
          <a:p>
            <a:r>
              <a:rPr lang="zh-CN" altLang="en-US" dirty="0"/>
              <a:t>全局平均池化层：在基础模型的输出后，添加了全局平均池化层，有助于降低参数数量并提高模型的泛化能力。</a:t>
            </a:r>
          </a:p>
          <a:p>
            <a:r>
              <a:rPr lang="zh-CN" altLang="en-US" dirty="0"/>
              <a:t>全连接层：接着添加了一个具有 </a:t>
            </a:r>
            <a:r>
              <a:rPr lang="en-US" altLang="zh-CN" dirty="0"/>
              <a:t>1024 </a:t>
            </a:r>
            <a:r>
              <a:rPr lang="zh-CN" altLang="en-US" dirty="0"/>
              <a:t>个神经元和 </a:t>
            </a:r>
            <a:r>
              <a:rPr lang="en-US" altLang="zh-CN" dirty="0"/>
              <a:t>Leaky </a:t>
            </a:r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zh-CN" altLang="en-US" dirty="0"/>
              <a:t>激活函数的全连接层，以增强模型的学习能力。</a:t>
            </a:r>
          </a:p>
          <a:p>
            <a:r>
              <a:rPr lang="zh-CN" altLang="en-US" dirty="0"/>
              <a:t>批归一化层：使用批归一化层来加速训练并提高模型的稳定性。</a:t>
            </a:r>
          </a:p>
          <a:p>
            <a:r>
              <a:rPr lang="en-US" altLang="zh-CN" dirty="0"/>
              <a:t>Dropout </a:t>
            </a:r>
            <a:r>
              <a:rPr lang="zh-CN" altLang="en-US" dirty="0"/>
              <a:t>层：添加 </a:t>
            </a:r>
            <a:r>
              <a:rPr lang="en-US" altLang="zh-CN" dirty="0"/>
              <a:t>Dropout </a:t>
            </a:r>
            <a:r>
              <a:rPr lang="zh-CN" altLang="en-US" dirty="0"/>
              <a:t>层以防止过拟合，设置丢弃率为 </a:t>
            </a:r>
            <a:r>
              <a:rPr lang="en-US" altLang="zh-CN" dirty="0"/>
              <a:t>0.5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Slide 3: </a:t>
            </a:r>
            <a:r>
              <a:rPr lang="zh-CN" altLang="en-US" dirty="0"/>
              <a:t>模型构建与训练</a:t>
            </a:r>
          </a:p>
          <a:p>
            <a:r>
              <a:rPr lang="zh-CN" altLang="en-US" dirty="0"/>
              <a:t>模型创建：通过指定输入和输出构建最终模型。</a:t>
            </a:r>
          </a:p>
          <a:p>
            <a:r>
              <a:rPr lang="zh-CN" altLang="en-US" dirty="0"/>
              <a:t>冻结卷积层：为了在初始训练中保持预训练特征，冻结了基础模型的所有卷积层。</a:t>
            </a:r>
          </a:p>
          <a:p>
            <a:r>
              <a:rPr lang="zh-CN" altLang="en-US" dirty="0"/>
              <a:t>编译模型：使用 </a:t>
            </a:r>
            <a:r>
              <a:rPr lang="en-US" altLang="zh-CN" dirty="0"/>
              <a:t>Adam </a:t>
            </a:r>
            <a:r>
              <a:rPr lang="zh-CN" altLang="en-US" dirty="0"/>
              <a:t>优化器和稀疏分类交叉熵作为损失函数，监控准确率作为评估指标。</a:t>
            </a:r>
          </a:p>
          <a:p>
            <a:r>
              <a:rPr lang="en-US" altLang="zh-CN" dirty="0"/>
              <a:t>Slide 4: </a:t>
            </a:r>
            <a:r>
              <a:rPr lang="zh-CN" altLang="en-US" dirty="0"/>
              <a:t>训练过程</a:t>
            </a:r>
          </a:p>
          <a:p>
            <a:r>
              <a:rPr lang="zh-CN" altLang="en-US" dirty="0"/>
              <a:t>初始训练：模型在训练集上进行了 </a:t>
            </a:r>
            <a:r>
              <a:rPr lang="en-US" altLang="zh-CN" dirty="0"/>
              <a:t>50 </a:t>
            </a:r>
            <a:r>
              <a:rPr lang="zh-CN" altLang="en-US" dirty="0"/>
              <a:t>轮的训练，同时在验证集上进行监控，以评估性能。</a:t>
            </a:r>
          </a:p>
          <a:p>
            <a:r>
              <a:rPr lang="zh-CN" altLang="en-US" dirty="0"/>
              <a:t>微调阶段：在初始训练后，解冻了基础模型的最后 </a:t>
            </a:r>
            <a:r>
              <a:rPr lang="en-US" altLang="zh-CN" dirty="0"/>
              <a:t>20 </a:t>
            </a:r>
            <a:r>
              <a:rPr lang="zh-CN" altLang="en-US" dirty="0"/>
              <a:t>层，以便进行微调，进一步提高模型的准确性。</a:t>
            </a:r>
          </a:p>
          <a:p>
            <a:r>
              <a:rPr lang="zh-CN" altLang="en-US" dirty="0"/>
              <a:t>重新编译：微调后再次编译模型，继续训练 </a:t>
            </a:r>
            <a:r>
              <a:rPr lang="en-US" altLang="zh-CN" dirty="0"/>
              <a:t>20 </a:t>
            </a:r>
            <a:r>
              <a:rPr lang="zh-CN" altLang="en-US" dirty="0"/>
              <a:t>轮，以优化性能。</a:t>
            </a:r>
          </a:p>
          <a:p>
            <a:r>
              <a:rPr lang="en-US" altLang="zh-CN" dirty="0"/>
              <a:t>Slide 5: </a:t>
            </a:r>
            <a:r>
              <a:rPr lang="zh-CN" altLang="en-US" dirty="0"/>
              <a:t>结果与展望</a:t>
            </a:r>
          </a:p>
          <a:p>
            <a:r>
              <a:rPr lang="zh-CN" altLang="en-US" dirty="0"/>
              <a:t>模型效果：该模型展示了良好的分类性能，能够有效地处理复杂的图像数据。</a:t>
            </a:r>
          </a:p>
          <a:p>
            <a:r>
              <a:rPr lang="zh-CN" altLang="en-US" dirty="0"/>
              <a:t>未来工作：后续可考虑进一步调整超参数、增加更多数据或使用其他增强技术，以持续提升模型的性能。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6FA81-4E13-435B-B902-92E0D04848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4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今天，我将介绍我们基于 </a:t>
            </a:r>
            <a:r>
              <a:rPr lang="en-US" altLang="zh-CN" dirty="0"/>
              <a:t>ResNet50 </a:t>
            </a:r>
            <a:r>
              <a:rPr lang="zh-CN" altLang="en-US" dirty="0"/>
              <a:t>构建的深度学习模型。该模型利用了预训练的 </a:t>
            </a:r>
            <a:r>
              <a:rPr lang="en-US" altLang="zh-CN" dirty="0"/>
              <a:t>ResNet50 </a:t>
            </a:r>
            <a:r>
              <a:rPr lang="zh-CN" altLang="en-US" dirty="0"/>
              <a:t>网络，旨在解决我们的图像分类任务。</a:t>
            </a:r>
          </a:p>
          <a:p>
            <a:endParaRPr lang="zh-CN" altLang="en-US" dirty="0"/>
          </a:p>
          <a:p>
            <a:r>
              <a:rPr lang="en-US" altLang="zh-CN" dirty="0"/>
              <a:t>Slide 2: </a:t>
            </a:r>
            <a:r>
              <a:rPr lang="zh-CN" altLang="en-US" dirty="0"/>
              <a:t>网络结构</a:t>
            </a:r>
          </a:p>
          <a:p>
            <a:r>
              <a:rPr lang="zh-CN" altLang="en-US" dirty="0"/>
              <a:t>基础模型：</a:t>
            </a:r>
          </a:p>
          <a:p>
            <a:r>
              <a:rPr lang="zh-CN" altLang="en-US" dirty="0"/>
              <a:t>我们使用了 </a:t>
            </a:r>
            <a:r>
              <a:rPr lang="en-US" altLang="zh-CN" dirty="0"/>
              <a:t>ResNet50</a:t>
            </a:r>
            <a:r>
              <a:rPr lang="zh-CN" altLang="en-US" dirty="0"/>
              <a:t>，这是一个具有 </a:t>
            </a:r>
            <a:r>
              <a:rPr lang="en-US" altLang="zh-CN" dirty="0"/>
              <a:t>50 </a:t>
            </a:r>
            <a:r>
              <a:rPr lang="zh-CN" altLang="en-US" dirty="0"/>
              <a:t>层的深度残差网络。</a:t>
            </a:r>
          </a:p>
          <a:p>
            <a:r>
              <a:rPr lang="zh-CN" altLang="en-US" dirty="0"/>
              <a:t>输入形状为 </a:t>
            </a:r>
            <a:r>
              <a:rPr lang="en-US" altLang="zh-CN" dirty="0"/>
              <a:t>(224, 224, 3)</a:t>
            </a:r>
            <a:r>
              <a:rPr lang="zh-CN" altLang="en-US" dirty="0"/>
              <a:t>，适合处理 </a:t>
            </a:r>
            <a:r>
              <a:rPr lang="en-US" altLang="zh-CN" dirty="0"/>
              <a:t>RGB </a:t>
            </a:r>
            <a:r>
              <a:rPr lang="zh-CN" altLang="en-US" dirty="0"/>
              <a:t>图像。</a:t>
            </a:r>
          </a:p>
          <a:p>
            <a:r>
              <a:rPr lang="zh-CN" altLang="en-US" dirty="0"/>
              <a:t>添加全局平均池化层：</a:t>
            </a:r>
          </a:p>
          <a:p>
            <a:r>
              <a:rPr lang="zh-CN" altLang="en-US" dirty="0"/>
              <a:t>在基础模型的输出后，我们添加了 全局平均池化层，以减少参数数量并提取重要特征。</a:t>
            </a:r>
          </a:p>
          <a:p>
            <a:r>
              <a:rPr lang="zh-CN" altLang="en-US" dirty="0"/>
              <a:t>全连接层：</a:t>
            </a:r>
          </a:p>
          <a:p>
            <a:r>
              <a:rPr lang="zh-CN" altLang="en-US" dirty="0"/>
              <a:t>之后，我们添加了一个具有 </a:t>
            </a:r>
            <a:r>
              <a:rPr lang="en-US" altLang="zh-CN" dirty="0"/>
              <a:t>1024 </a:t>
            </a:r>
            <a:r>
              <a:rPr lang="zh-CN" altLang="en-US" dirty="0"/>
              <a:t>个神经元的全连接层，使用 </a:t>
            </a:r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zh-CN" altLang="en-US" dirty="0"/>
              <a:t>激活函数来引入非线性。</a:t>
            </a:r>
          </a:p>
          <a:p>
            <a:r>
              <a:rPr lang="zh-CN" altLang="en-US" dirty="0"/>
              <a:t>输出层：</a:t>
            </a:r>
          </a:p>
          <a:p>
            <a:r>
              <a:rPr lang="zh-CN" altLang="en-US" dirty="0"/>
              <a:t>最后，使用 </a:t>
            </a:r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激活函数的输出层，输出类别概率。</a:t>
            </a:r>
          </a:p>
          <a:p>
            <a:r>
              <a:rPr lang="en-US" altLang="zh-CN" dirty="0"/>
              <a:t>Slide 3: </a:t>
            </a:r>
            <a:r>
              <a:rPr lang="zh-CN" altLang="en-US" dirty="0"/>
              <a:t>模型训练</a:t>
            </a:r>
          </a:p>
          <a:p>
            <a:r>
              <a:rPr lang="zh-CN" altLang="en-US" dirty="0"/>
              <a:t>冻结卷积层：</a:t>
            </a:r>
          </a:p>
          <a:p>
            <a:r>
              <a:rPr lang="zh-CN" altLang="en-US" dirty="0"/>
              <a:t>为了避免在初始训练阶段破坏预训练权重，我们冻结了基础模型的卷积层。</a:t>
            </a:r>
          </a:p>
          <a:p>
            <a:r>
              <a:rPr lang="zh-CN" altLang="en-US" dirty="0"/>
              <a:t>模型编译：</a:t>
            </a:r>
          </a:p>
          <a:p>
            <a:r>
              <a:rPr lang="zh-CN" altLang="en-US" dirty="0"/>
              <a:t>我们使用 </a:t>
            </a:r>
            <a:r>
              <a:rPr lang="en-US" altLang="zh-CN" dirty="0"/>
              <a:t>Adam </a:t>
            </a:r>
            <a:r>
              <a:rPr lang="zh-CN" altLang="en-US" dirty="0"/>
              <a:t>优化器，并选择了稀疏分类交叉熵作为损失函数，监控准确率作为评估指标。</a:t>
            </a:r>
          </a:p>
          <a:p>
            <a:r>
              <a:rPr lang="zh-CN" altLang="en-US" dirty="0"/>
              <a:t>模型摘要：</a:t>
            </a:r>
          </a:p>
          <a:p>
            <a:r>
              <a:rPr lang="zh-CN" altLang="en-US" dirty="0"/>
              <a:t>打印模型摘要以查看其结构和参数数量。</a:t>
            </a:r>
            <a:endParaRPr lang="en-US" altLang="zh-CN" dirty="0"/>
          </a:p>
          <a:p>
            <a:r>
              <a:rPr lang="en-US" altLang="zh-CN" dirty="0"/>
              <a:t>ResNet50 </a:t>
            </a:r>
            <a:r>
              <a:rPr lang="zh-CN" altLang="en-US" dirty="0"/>
              <a:t>的残差学习能力使得模型在处理复杂图像时更加稳定。</a:t>
            </a:r>
          </a:p>
          <a:p>
            <a:r>
              <a:rPr lang="zh-CN" altLang="en-US" dirty="0"/>
              <a:t>通过结合全局平均池化和全连接层，我们有效地提高了模型的表现。</a:t>
            </a:r>
          </a:p>
          <a:p>
            <a:r>
              <a:rPr lang="zh-CN" altLang="en-US" dirty="0"/>
              <a:t>该模型适用于大规模图像分类任务，展示了深度学习在图像识别中的强大能力。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6FA81-4E13-435B-B902-92E0D04848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DenseNet121 </a:t>
            </a:r>
            <a:r>
              <a:rPr lang="zh-CN" altLang="en-US" dirty="0"/>
              <a:t>模型，该模型以其高效的特征复用和深层网络结构，在图像分类任务中表现优异。我们将其作为基础模型，使用预训练的权重，以提高模型的性能和收敛速度。</a:t>
            </a:r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模型架构</a:t>
            </a:r>
          </a:p>
          <a:p>
            <a:r>
              <a:rPr lang="zh-CN" altLang="en-US" dirty="0"/>
              <a:t>输入形状：我们设置输入形状为 </a:t>
            </a:r>
            <a:r>
              <a:rPr lang="en-US" altLang="zh-CN" dirty="0"/>
              <a:t>(224, 224, 3)</a:t>
            </a:r>
            <a:r>
              <a:rPr lang="zh-CN" altLang="en-US" dirty="0"/>
              <a:t>，适应彩色图像。</a:t>
            </a:r>
          </a:p>
          <a:p>
            <a:r>
              <a:rPr lang="zh-CN" altLang="en-US" dirty="0"/>
              <a:t>全局平均池化：在输出层之前，我们添加了一个全局平均池化层，将特征图压缩为一维，以减少参数数量并防止过拟合。</a:t>
            </a:r>
          </a:p>
          <a:p>
            <a:r>
              <a:rPr lang="zh-CN" altLang="en-US" dirty="0"/>
              <a:t>全连接层：紧随其后的是一个具有 </a:t>
            </a:r>
            <a:r>
              <a:rPr lang="en-US" altLang="zh-CN" dirty="0"/>
              <a:t>1024 </a:t>
            </a:r>
            <a:r>
              <a:rPr lang="zh-CN" altLang="en-US" dirty="0"/>
              <a:t>个神经元的全连接层，采用 </a:t>
            </a:r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zh-CN" altLang="en-US" dirty="0"/>
              <a:t>激活函数，增加模型的非线性。</a:t>
            </a:r>
          </a:p>
          <a:p>
            <a:r>
              <a:rPr lang="zh-CN" altLang="en-US" dirty="0"/>
              <a:t>输出层：最后，我们使用 </a:t>
            </a:r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激活函数的输出层进行多类分类，并根据任务设置类别数为 </a:t>
            </a:r>
            <a:r>
              <a:rPr lang="en-US" altLang="zh-CN" dirty="0"/>
              <a:t>6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模型训练</a:t>
            </a:r>
          </a:p>
          <a:p>
            <a:r>
              <a:rPr lang="zh-CN" altLang="en-US" dirty="0"/>
              <a:t>冻结层：在初始训练阶段，我们冻结了所有基础卷积层，以保持预训练权重不变，专注于训练全连接层。</a:t>
            </a:r>
          </a:p>
          <a:p>
            <a:r>
              <a:rPr lang="zh-CN" altLang="en-US" dirty="0"/>
              <a:t>微调：在训练一定轮数后，我们解冻了最后 </a:t>
            </a:r>
            <a:r>
              <a:rPr lang="en-US" altLang="zh-CN" dirty="0"/>
              <a:t>20 </a:t>
            </a:r>
            <a:r>
              <a:rPr lang="zh-CN" altLang="en-US" dirty="0"/>
              <a:t>层以进行微调，以提升模型的性能。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编译与评估</a:t>
            </a:r>
          </a:p>
          <a:p>
            <a:r>
              <a:rPr lang="zh-CN" altLang="en-US" dirty="0"/>
              <a:t>优化器：使用 </a:t>
            </a:r>
            <a:r>
              <a:rPr lang="en-US" altLang="zh-CN" dirty="0"/>
              <a:t>Adam </a:t>
            </a:r>
            <a:r>
              <a:rPr lang="zh-CN" altLang="en-US" dirty="0"/>
              <a:t>优化器进行权重更新，适用于大多数深度学习任务。</a:t>
            </a:r>
          </a:p>
          <a:p>
            <a:r>
              <a:rPr lang="zh-CN" altLang="en-US" dirty="0"/>
              <a:t>损失函数：我们选择了稀疏分类交叉熵，以处理多类分类问题。</a:t>
            </a:r>
          </a:p>
          <a:p>
            <a:r>
              <a:rPr lang="zh-CN" altLang="en-US" dirty="0"/>
              <a:t>评估指标：监控模型的准确率，以评估训练效果。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6FA81-4E13-435B-B902-92E0D04848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61D30-9406-3F5A-5DAE-A20D676E7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6A11A5-73EA-0B2C-A7B4-ED53899D7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F1927-48AA-82FA-83BE-D367ED92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CFD0-FCEA-4F3D-92E9-91244DE88C2D}" type="datetimeFigureOut">
              <a:rPr lang="zh-CN" altLang="en-US" smtClean="0"/>
              <a:t>2024-12-21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213D1-F0E3-CC21-05AE-D17AE62C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B040E-E12D-A047-DF23-C04555C4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52E7-DB77-42E5-A875-445E53F7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5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08989-C6BF-BD7D-039B-C71C126A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F6925E-EBF8-AAEF-A787-45D405B80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AD162-BB14-B640-A3C9-6D19D942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CFD0-FCEA-4F3D-92E9-91244DE88C2D}" type="datetimeFigureOut">
              <a:rPr lang="zh-CN" altLang="en-US" smtClean="0"/>
              <a:t>2024-12-21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31E68-A670-9440-FBBE-0837945F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6748F-C1F3-47C7-97DD-8C46EC8C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52E7-DB77-42E5-A875-445E53F7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0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32C777-98E5-0B76-B7E3-9DFEA4FAC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371855-0B4F-709F-A182-C65F642C4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12540-01DA-ACF8-5416-C1C359B2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CFD0-FCEA-4F3D-92E9-91244DE88C2D}" type="datetimeFigureOut">
              <a:rPr lang="zh-CN" altLang="en-US" smtClean="0"/>
              <a:t>2024-12-21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F200C-01EF-D3DC-1338-28EBD310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EDBFE-1415-E314-93E0-6A1BDB11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52E7-DB77-42E5-A875-445E53F7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9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B9408-7236-54AF-972C-B5E7D4E1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2057-6006-643A-88D2-D21E5336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19990-1F60-A45E-DD07-16B1A8BB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CFD0-FCEA-4F3D-92E9-91244DE88C2D}" type="datetimeFigureOut">
              <a:rPr lang="zh-CN" altLang="en-US" smtClean="0"/>
              <a:t>2024-12-21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FFD54-C448-B110-3F71-54ED6EE9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DBC92-662F-8D1A-860E-50F261CF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52E7-DB77-42E5-A875-445E53F7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8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2E26B-E075-2BF7-2A50-74A4CD36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E34DD-24D9-1EB7-8A32-B5B25C75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F49EE-C224-91F3-EE0E-A1381BB6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CFD0-FCEA-4F3D-92E9-91244DE88C2D}" type="datetimeFigureOut">
              <a:rPr lang="zh-CN" altLang="en-US" smtClean="0"/>
              <a:t>2024-12-21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719BD-5965-E419-8A98-073A3D34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EE730-8716-C16C-7501-9EAD3773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52E7-DB77-42E5-A875-445E53F7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0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5A170-9571-6094-E7CB-99B97DD9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258ED-4444-B2EF-320A-B33F4611D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B7B2FC-BFFA-9B13-2F23-0AE05B127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EC510-A87E-18A6-E63D-78544D0A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CFD0-FCEA-4F3D-92E9-91244DE88C2D}" type="datetimeFigureOut">
              <a:rPr lang="zh-CN" altLang="en-US" smtClean="0"/>
              <a:t>2024-12-21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C3C98-735B-843B-1CA0-3E0369FC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4CE5A-645E-1385-AA6F-03A8D0BF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52E7-DB77-42E5-A875-445E53F7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1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128C4-BABF-396D-5EF5-D505D8AF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B900D-71EF-CFD9-CEBC-581BA489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2B15D-2A80-B6A8-3907-24445E611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1CC33-1B4B-B391-0517-823CFB8C6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B3C5AA-BF98-EE9A-26F5-3238958B0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5EA881-4C01-DE78-7041-E77BB36E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CFD0-FCEA-4F3D-92E9-91244DE88C2D}" type="datetimeFigureOut">
              <a:rPr lang="zh-CN" altLang="en-US" smtClean="0"/>
              <a:t>2024-12-21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A850B6-506A-B98C-0385-1EBE7C91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6E12B0-3133-6C42-4201-2D953EA7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52E7-DB77-42E5-A875-445E53F7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3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D2710-EC80-7184-9916-D3A630D5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F008E6-D8D1-39FE-469A-78059753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CFD0-FCEA-4F3D-92E9-91244DE88C2D}" type="datetimeFigureOut">
              <a:rPr lang="zh-CN" altLang="en-US" smtClean="0"/>
              <a:t>2024-12-21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BC7BDF-A5F7-9C93-64CD-FC74F8AF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462006-7E71-A5DD-76D7-9E9C9477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52E7-DB77-42E5-A875-445E53F7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5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F2F619-3679-C291-898A-652DA15E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CFD0-FCEA-4F3D-92E9-91244DE88C2D}" type="datetimeFigureOut">
              <a:rPr lang="zh-CN" altLang="en-US" smtClean="0"/>
              <a:t>2024-12-21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DE4A04-F4D9-6F7C-6B0A-D81B9FA6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240B76-2C0D-451F-5399-E7544065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52E7-DB77-42E5-A875-445E53F7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7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6799E-6199-BBCC-5B21-AC87FD23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A54BD-F436-C132-0B31-FBC174A1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9C6715-CF97-4447-6FA6-ABD8D2DE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0BBBB4-4EE3-F033-225A-0D3BA7CE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CFD0-FCEA-4F3D-92E9-91244DE88C2D}" type="datetimeFigureOut">
              <a:rPr lang="zh-CN" altLang="en-US" smtClean="0"/>
              <a:t>2024-12-21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93565-E7C3-D75C-912B-DD07243B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8CC06-66A8-3FA1-1818-1BC23663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52E7-DB77-42E5-A875-445E53F7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60E7C-CD17-1875-215F-E76B0D18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4EC45A-AA57-10A2-C7E7-D2423F38B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0142EC-6EA9-6E4F-8D41-281F2FC31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17420-E68D-7682-28DE-86C695EC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CFD0-FCEA-4F3D-92E9-91244DE88C2D}" type="datetimeFigureOut">
              <a:rPr lang="zh-CN" altLang="en-US" smtClean="0"/>
              <a:t>2024-12-21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39D0A-F13E-14FB-AFF7-500EAD5F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E3A9E-3998-EF4C-B119-3BD62905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52E7-DB77-42E5-A875-445E53F7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93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6F1579-AFC4-69A6-D126-BBB488B5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6A78A-A83D-1BB5-33F5-022B12D9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4EF9A-0780-C68D-A23A-CB53AFA99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CFD0-FCEA-4F3D-92E9-91244DE88C2D}" type="datetimeFigureOut">
              <a:rPr lang="zh-CN" altLang="en-US" smtClean="0"/>
              <a:t>2024-12-21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72311-6B35-73BA-B7E1-3B3404F67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9BE27-D24C-8702-2A10-C76A73389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52E7-DB77-42E5-A875-445E53F7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4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7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1C023-CA87-6964-8ED8-5995BD4AC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4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Weather Prediction</a:t>
            </a:r>
            <a:br>
              <a:rPr lang="en-US" altLang="zh-CN" sz="4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4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6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基于深度学习的天气图像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  <a:r>
              <a:rPr lang="zh-CN" altLang="en-US" sz="36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项目汇报</a:t>
            </a:r>
            <a:endParaRPr lang="zh-CN" altLang="en-US" sz="13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251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3CF92-127D-63CD-99DD-8CC2FD489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47F82CE-1852-996A-7E41-FDA7F9847C9F}"/>
              </a:ext>
            </a:extLst>
          </p:cNvPr>
          <p:cNvGraphicFramePr/>
          <p:nvPr/>
        </p:nvGraphicFramePr>
        <p:xfrm>
          <a:off x="679825" y="280530"/>
          <a:ext cx="11243234" cy="67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6F9309A4-E17A-703F-3443-CDCEE1F6B5A4}"/>
              </a:ext>
            </a:extLst>
          </p:cNvPr>
          <p:cNvSpPr/>
          <p:nvPr/>
        </p:nvSpPr>
        <p:spPr>
          <a:xfrm>
            <a:off x="86854" y="1797676"/>
            <a:ext cx="7949866" cy="5003174"/>
          </a:xfrm>
          <a:prstGeom prst="rect">
            <a:avLst/>
          </a:prstGeom>
          <a:solidFill>
            <a:schemeClr val="accent6">
              <a:lumMod val="75000"/>
              <a:alpha val="1882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tensorflow.keras.applications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DenseNet121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导入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DenseNet121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模型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tensorflow.keras.layers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GlobalAveragePooling2D, Dense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tensorflow.keras.models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Model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tf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num_classes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根据您的任务调整类别数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创建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DenseNet121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模型，使用预训练权重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model_densenet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DenseNet121(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include_top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weights=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imagenet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添加全局平均池化层和自定义输出层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model_densenet.output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获取 </a:t>
            </a:r>
            <a:r>
              <a:rPr lang="en-US" altLang="zh-CN" sz="10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DenseNet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的输出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x = GlobalAveragePooling2D()(x)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添加全局平均池化层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x = Dense(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activation=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)(x)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添加一个全连接层，具有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1024 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个神经元和 </a:t>
            </a:r>
            <a:r>
              <a:rPr lang="en-US" altLang="zh-CN" sz="10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激活函数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predictions = Dense(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num_classes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activation=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)(x)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添加输出层，使用 </a:t>
            </a:r>
            <a:r>
              <a:rPr lang="en-US" altLang="zh-CN" sz="10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激活函数以输出分类概率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构建最终模型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model_densenet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Model(inputs=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model_densenet.</a:t>
            </a:r>
            <a:r>
              <a:rPr lang="en-US" altLang="zh-CN" sz="10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outputs=predictions)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创建新的 </a:t>
            </a:r>
            <a:r>
              <a:rPr lang="en-US" altLang="zh-CN" sz="10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模型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冻结 </a:t>
            </a:r>
            <a:r>
              <a:rPr lang="en-US" altLang="zh-CN" sz="10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DenseNet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的卷积层，以便在训练时不更新这些层的权重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layer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model_densenet.layers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layer.trainable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将所有基础层的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trainable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属性设置为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解冻最后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层进行微调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layer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model_densenet.layers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:]: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layer.trainable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编译模型，设置优化器、损失函数和评估指标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model_densenet.</a:t>
            </a:r>
            <a:r>
              <a:rPr lang="en-US" altLang="zh-CN" sz="10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optimizer=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使用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Adam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优化器进行权重更新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zh-CN" altLang="en-US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loss=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tf.keras.losses.SparseCategoricalCrossentropy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from_logits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),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使用稀疏分类交叉熵作为损失函数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zh-CN" altLang="en-US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metrics=[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监控准确率作为评估指标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model_densenet.summary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输出模型的结构信息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17B8AD9-0CBA-271C-C983-469223FFE8DE}"/>
              </a:ext>
            </a:extLst>
          </p:cNvPr>
          <p:cNvSpPr/>
          <p:nvPr/>
        </p:nvSpPr>
        <p:spPr>
          <a:xfrm>
            <a:off x="319967" y="1070532"/>
            <a:ext cx="3188480" cy="608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4.Densenet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网络（</a:t>
            </a:r>
            <a:r>
              <a:rPr lang="en-US" altLang="zh-CN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model_densenet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121554-832D-8898-4B9B-50EF2E874B48}"/>
              </a:ext>
            </a:extLst>
          </p:cNvPr>
          <p:cNvSpPr/>
          <p:nvPr/>
        </p:nvSpPr>
        <p:spPr>
          <a:xfrm>
            <a:off x="8337541" y="4708608"/>
            <a:ext cx="3767605" cy="18688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以上四种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code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以及具体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结构图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见程序文件夹：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model_frame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其中结构以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.h5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格式保存，图片以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svg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格式保存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52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2D487-EAA4-A1A3-503E-4BECC07A4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4838AB0-26C3-CB85-C202-DCA8B3EA322C}"/>
              </a:ext>
            </a:extLst>
          </p:cNvPr>
          <p:cNvGraphicFramePr/>
          <p:nvPr/>
        </p:nvGraphicFramePr>
        <p:xfrm>
          <a:off x="679825" y="280530"/>
          <a:ext cx="11243234" cy="67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481C17-100A-36ED-9A14-C2DE3FD83E65}"/>
              </a:ext>
            </a:extLst>
          </p:cNvPr>
          <p:cNvSpPr/>
          <p:nvPr/>
        </p:nvSpPr>
        <p:spPr>
          <a:xfrm>
            <a:off x="319967" y="1070532"/>
            <a:ext cx="1801727" cy="608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C2FAFF-AC61-8F1E-D682-A39967C00006}"/>
              </a:ext>
            </a:extLst>
          </p:cNvPr>
          <p:cNvSpPr/>
          <p:nvPr/>
        </p:nvSpPr>
        <p:spPr>
          <a:xfrm>
            <a:off x="5979973" y="1907381"/>
            <a:ext cx="5621617" cy="3364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特点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ResNet50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和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DenseNet121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适合处理较复杂的图像分类任务，利用其深度和残差/密集连接结构处理复杂特征。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MobileNetV2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适合在资源有限的环境中运行，具备快速推理的能力。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自定义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设计灵活，适合特定任务，但需要根据数据集和任务复杂性进行调优。 </a:t>
            </a: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C73C23-ECCD-B620-BE26-F9F7B73585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267" y="1797676"/>
            <a:ext cx="3887619" cy="486293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9243D18-1AD0-88CC-2537-688B8CC4429B}"/>
              </a:ext>
            </a:extLst>
          </p:cNvPr>
          <p:cNvSpPr/>
          <p:nvPr/>
        </p:nvSpPr>
        <p:spPr>
          <a:xfrm>
            <a:off x="4366248" y="6375764"/>
            <a:ext cx="2428592" cy="403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比较结果</a:t>
            </a:r>
          </a:p>
        </p:txBody>
      </p:sp>
    </p:spTree>
    <p:extLst>
      <p:ext uri="{BB962C8B-B14F-4D97-AF65-F5344CB8AC3E}">
        <p14:creationId xmlns:p14="http://schemas.microsoft.com/office/powerpoint/2010/main" val="125735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2F469FA-316E-24A2-B9A9-B4C8CB3A6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457349"/>
              </p:ext>
            </p:extLst>
          </p:nvPr>
        </p:nvGraphicFramePr>
        <p:xfrm>
          <a:off x="679825" y="280530"/>
          <a:ext cx="11243234" cy="67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E15696F-CD27-0DE1-29AB-614B0D2D87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685" y="1122836"/>
            <a:ext cx="2678199" cy="25276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907C44-6FF1-B22C-7CBF-0E098B9434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1052" y="1122837"/>
            <a:ext cx="2678199" cy="25083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2B4094-0B7B-C36C-C79F-9738951BEB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3587" y="1122837"/>
            <a:ext cx="2689483" cy="24487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55CB58-0AA4-4320-37CF-4D0D2F2408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7013" y="1122836"/>
            <a:ext cx="2689483" cy="24195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44359FA-319B-A7A2-9C1D-ADDD148F5B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14" y="3785456"/>
            <a:ext cx="2940201" cy="294020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277C5EE-CCE5-93D1-C82C-A6135C66A9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5051" y="3785456"/>
            <a:ext cx="2891404" cy="289757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EF284D6-663F-5E5A-207A-6313EDAAFF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1791" y="3742825"/>
            <a:ext cx="2959956" cy="294020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7EF089E-079F-A0C2-7C3E-9FFB2680D5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67082" y="3742825"/>
            <a:ext cx="2993129" cy="298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5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2F469FA-316E-24A2-B9A9-B4C8CB3A6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565530"/>
              </p:ext>
            </p:extLst>
          </p:nvPr>
        </p:nvGraphicFramePr>
        <p:xfrm>
          <a:off x="679825" y="280530"/>
          <a:ext cx="11243234" cy="67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7F45EF4-F4C0-225A-43A9-1010D29B9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62189"/>
              </p:ext>
            </p:extLst>
          </p:nvPr>
        </p:nvGraphicFramePr>
        <p:xfrm>
          <a:off x="142874" y="1863881"/>
          <a:ext cx="5522120" cy="2578416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605725">
                  <a:extLst>
                    <a:ext uri="{9D8B030D-6E8A-4147-A177-3AD203B41FA5}">
                      <a16:colId xmlns:a16="http://schemas.microsoft.com/office/drawing/2014/main" val="2358688887"/>
                    </a:ext>
                  </a:extLst>
                </a:gridCol>
                <a:gridCol w="1109578">
                  <a:extLst>
                    <a:ext uri="{9D8B030D-6E8A-4147-A177-3AD203B41FA5}">
                      <a16:colId xmlns:a16="http://schemas.microsoft.com/office/drawing/2014/main" val="3170477339"/>
                    </a:ext>
                  </a:extLst>
                </a:gridCol>
                <a:gridCol w="1205194">
                  <a:extLst>
                    <a:ext uri="{9D8B030D-6E8A-4147-A177-3AD203B41FA5}">
                      <a16:colId xmlns:a16="http://schemas.microsoft.com/office/drawing/2014/main" val="3846923672"/>
                    </a:ext>
                  </a:extLst>
                </a:gridCol>
                <a:gridCol w="1205194">
                  <a:extLst>
                    <a:ext uri="{9D8B030D-6E8A-4147-A177-3AD203B41FA5}">
                      <a16:colId xmlns:a16="http://schemas.microsoft.com/office/drawing/2014/main" val="774312444"/>
                    </a:ext>
                  </a:extLst>
                </a:gridCol>
                <a:gridCol w="1396429">
                  <a:extLst>
                    <a:ext uri="{9D8B030D-6E8A-4147-A177-3AD203B41FA5}">
                      <a16:colId xmlns:a16="http://schemas.microsoft.com/office/drawing/2014/main" val="2770120475"/>
                    </a:ext>
                  </a:extLst>
                </a:gridCol>
              </a:tblGrid>
              <a:tr h="5151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类别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精确率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(Precision)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召回率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(Recall)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F1-score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(Support)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550342"/>
                  </a:ext>
                </a:extLst>
              </a:tr>
              <a:tr h="2947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5554683"/>
                  </a:ext>
                </a:extLst>
              </a:tr>
              <a:tr h="2947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0.21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0.22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0.22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800848"/>
                  </a:ext>
                </a:extLst>
              </a:tr>
              <a:tr h="2947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0.30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0.30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0.30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2441601"/>
                  </a:ext>
                </a:extLst>
              </a:tr>
              <a:tr h="2947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0.22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0.22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0.22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7593791"/>
                  </a:ext>
                </a:extLst>
              </a:tr>
              <a:tr h="2947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0.13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0.14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0.14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3483755"/>
                  </a:ext>
                </a:extLst>
              </a:tr>
              <a:tr h="2947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0.26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0.26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0.26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1947062"/>
                  </a:ext>
                </a:extLst>
              </a:tr>
              <a:tr h="294757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accuracy:0.7650            loss:0.9185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88088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EEF1169-F76C-AE9C-D6E7-8DED6424EAF9}"/>
              </a:ext>
            </a:extLst>
          </p:cNvPr>
          <p:cNvSpPr/>
          <p:nvPr/>
        </p:nvSpPr>
        <p:spPr>
          <a:xfrm>
            <a:off x="1614488" y="1252146"/>
            <a:ext cx="2064543" cy="4714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Resnet50</a:t>
            </a:r>
            <a:r>
              <a:rPr lang="zh-CN" altLang="en-US" dirty="0"/>
              <a:t>指标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C771EA-4A87-97BC-674E-139FFC3779EF}"/>
              </a:ext>
            </a:extLst>
          </p:cNvPr>
          <p:cNvSpPr/>
          <p:nvPr/>
        </p:nvSpPr>
        <p:spPr>
          <a:xfrm>
            <a:off x="7776368" y="1252146"/>
            <a:ext cx="2064543" cy="4714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MobileNetV2</a:t>
            </a:r>
            <a:r>
              <a:rPr lang="zh-CN" altLang="en-US" dirty="0"/>
              <a:t>指标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24067BE-AB62-CFFC-2B90-5A4CC33F6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46975"/>
              </p:ext>
            </p:extLst>
          </p:nvPr>
        </p:nvGraphicFramePr>
        <p:xfrm>
          <a:off x="6007894" y="1847610"/>
          <a:ext cx="6069015" cy="2594689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690814">
                  <a:extLst>
                    <a:ext uri="{9D8B030D-6E8A-4147-A177-3AD203B41FA5}">
                      <a16:colId xmlns:a16="http://schemas.microsoft.com/office/drawing/2014/main" val="1397924891"/>
                    </a:ext>
                  </a:extLst>
                </a:gridCol>
                <a:gridCol w="1213802">
                  <a:extLst>
                    <a:ext uri="{9D8B030D-6E8A-4147-A177-3AD203B41FA5}">
                      <a16:colId xmlns:a16="http://schemas.microsoft.com/office/drawing/2014/main" val="2135981207"/>
                    </a:ext>
                  </a:extLst>
                </a:gridCol>
                <a:gridCol w="1318401">
                  <a:extLst>
                    <a:ext uri="{9D8B030D-6E8A-4147-A177-3AD203B41FA5}">
                      <a16:colId xmlns:a16="http://schemas.microsoft.com/office/drawing/2014/main" val="3074274267"/>
                    </a:ext>
                  </a:extLst>
                </a:gridCol>
                <a:gridCol w="1318401">
                  <a:extLst>
                    <a:ext uri="{9D8B030D-6E8A-4147-A177-3AD203B41FA5}">
                      <a16:colId xmlns:a16="http://schemas.microsoft.com/office/drawing/2014/main" val="2488090670"/>
                    </a:ext>
                  </a:extLst>
                </a:gridCol>
                <a:gridCol w="1527597">
                  <a:extLst>
                    <a:ext uri="{9D8B030D-6E8A-4147-A177-3AD203B41FA5}">
                      <a16:colId xmlns:a16="http://schemas.microsoft.com/office/drawing/2014/main" val="543380212"/>
                    </a:ext>
                  </a:extLst>
                </a:gridCol>
              </a:tblGrid>
              <a:tr h="3024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100" kern="0" dirty="0">
                          <a:solidFill>
                            <a:srgbClr val="000000"/>
                          </a:solidFill>
                          <a:effectLst/>
                        </a:rPr>
                        <a:t>类别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</a:rPr>
                        <a:t>精确率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(Precision)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</a:rPr>
                        <a:t>召回率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(Recall)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</a:rPr>
                        <a:t>F1-score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</a:rPr>
                        <a:t>支持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(Support)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4807573"/>
                  </a:ext>
                </a:extLst>
              </a:tr>
              <a:tr h="3024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</a:rPr>
                        <a:t>0.00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0.00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0.00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1989001"/>
                  </a:ext>
                </a:extLst>
              </a:tr>
              <a:tr h="3024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0.25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0.06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0.10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8091700"/>
                  </a:ext>
                </a:extLst>
              </a:tr>
              <a:tr h="3024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0.30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</a:rPr>
                        <a:t>0.53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</a:rPr>
                        <a:t>0.38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77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2982021"/>
                  </a:ext>
                </a:extLst>
              </a:tr>
              <a:tr h="3024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0.12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0.04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</a:rPr>
                        <a:t>0.06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4101588"/>
                  </a:ext>
                </a:extLst>
              </a:tr>
              <a:tr h="3024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0.17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0.37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0.23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9497778"/>
                  </a:ext>
                </a:extLst>
              </a:tr>
              <a:tr h="3024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0.39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0.13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</a:rPr>
                        <a:t>0.20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0287295"/>
                  </a:ext>
                </a:extLst>
              </a:tr>
              <a:tr h="302489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</a:rPr>
                        <a:t>accuracy:0.7523            loss:0.9010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50067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E4221896-08EC-BA90-9998-F303E07B2262}"/>
              </a:ext>
            </a:extLst>
          </p:cNvPr>
          <p:cNvSpPr/>
          <p:nvPr/>
        </p:nvSpPr>
        <p:spPr>
          <a:xfrm>
            <a:off x="442913" y="4833150"/>
            <a:ext cx="11129962" cy="1578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通过分析发现：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ResNet50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在整体性能上表现最佳，尤其是在类别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上，同时在其他类别上也保持了较好的性能。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MobileNetV2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在类别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上的表现也非常出色，但整体准确率略低于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ResNet50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CNN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DenseNet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在某些类别上的表现不佳，需要进一步优化。所有模型在类别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上的表现都很差，这需要后续进行进一步优化。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0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2F469FA-316E-24A2-B9A9-B4C8CB3A6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294163"/>
              </p:ext>
            </p:extLst>
          </p:nvPr>
        </p:nvGraphicFramePr>
        <p:xfrm>
          <a:off x="679825" y="280530"/>
          <a:ext cx="11243234" cy="67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7C44CB9F-F6B5-EAF9-3A3B-F1F4BE6B860C}"/>
              </a:ext>
            </a:extLst>
          </p:cNvPr>
          <p:cNvSpPr/>
          <p:nvPr/>
        </p:nvSpPr>
        <p:spPr>
          <a:xfrm>
            <a:off x="287013" y="1307306"/>
            <a:ext cx="4463581" cy="527016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导入 </a:t>
            </a:r>
            <a:r>
              <a:rPr lang="en-US" altLang="zh-C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zh-CN" altLang="en-US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，用于显示图像</a:t>
            </a:r>
            <a:endParaRPr lang="zh-CN" altLang="en-US" sz="105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Prediction(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将输入图像调整为 </a:t>
            </a: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224x224 </a:t>
            </a:r>
            <a:r>
              <a:rPr lang="zh-CN" altLang="en-US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像素的大小，并转换为 </a:t>
            </a: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NumPy </a:t>
            </a:r>
            <a:r>
              <a:rPr lang="zh-CN" altLang="en-US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数组</a:t>
            </a:r>
            <a:endParaRPr lang="zh-CN" altLang="en-US" sz="105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zh-CN" altLang="en-US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img.resize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)))  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x.flatten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这行代码应为 </a:t>
            </a:r>
            <a:r>
              <a:rPr lang="en-US" altLang="zh-C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x.flatten</a:t>
            </a: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，但它未实际执行任何操作</a:t>
            </a:r>
            <a:endParaRPr lang="zh-CN" altLang="en-US" sz="105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zh-CN" altLang="en-US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将图像数据重塑为适合模型输入的形状，增加一个批次维度</a:t>
            </a:r>
            <a:endParaRPr lang="zh-CN" altLang="en-US" sz="105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zh-CN" altLang="en-US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x.reshape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 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使用模型进行预测，返回每个类别的概率</a:t>
            </a:r>
            <a:endParaRPr lang="zh-CN" altLang="en-US" sz="105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zh-CN" altLang="en-US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</a:t>
            </a:r>
            <a:r>
              <a:rPr lang="en-US" altLang="zh-CN" sz="1050" dirty="0" err="1">
                <a:solidFill>
                  <a:srgbClr val="5C5C5C"/>
                </a:solidFill>
                <a:latin typeface="Consolas" panose="020B0609020204030204" pitchFamily="49" charset="0"/>
              </a:rPr>
              <a:t>resnet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.predict_on_batch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(x)  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找到预测结果中最大概率的索引，表示预测的类别</a:t>
            </a:r>
            <a:endParaRPr lang="zh-CN" altLang="en-US" sz="105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zh-CN" altLang="en-US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classification =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np.where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(r ==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np.amax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(r))[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 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显示输入图像</a:t>
            </a:r>
            <a:endParaRPr lang="zh-CN" altLang="en-US" sz="105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zh-CN" altLang="en-US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 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打印预测的置信度和对应的类别名称</a:t>
            </a:r>
            <a:endParaRPr lang="zh-CN" altLang="en-US" sz="105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zh-CN" altLang="en-US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(r[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][classification] *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altLang="zh-CN" sz="105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'% Confidence '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names(classification))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4FD339-ED08-F1A9-F80D-D9849F79C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2123" y="2285999"/>
            <a:ext cx="3558848" cy="35290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465602-B711-15AF-B5A2-00961FA365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7590" y="2285999"/>
            <a:ext cx="3225978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30D06-65E0-440E-DA08-05347BE1C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F8CF85-4EAD-56FD-309B-343E79BD5AFC}"/>
              </a:ext>
            </a:extLst>
          </p:cNvPr>
          <p:cNvSpPr/>
          <p:nvPr/>
        </p:nvSpPr>
        <p:spPr>
          <a:xfrm>
            <a:off x="4961965" y="322729"/>
            <a:ext cx="2268071" cy="806824"/>
          </a:xfrm>
          <a:prstGeom prst="rect">
            <a:avLst/>
          </a:prstGeom>
          <a:solidFill>
            <a:schemeClr val="accent4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hilly" dir="t"/>
          </a:scene3d>
          <a:sp3d prstMaterial="powder">
            <a:bevelT/>
            <a:bevelB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  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66B2AF-1DE4-8D06-85BA-97370D6E548A}"/>
              </a:ext>
            </a:extLst>
          </p:cNvPr>
          <p:cNvSpPr/>
          <p:nvPr/>
        </p:nvSpPr>
        <p:spPr>
          <a:xfrm>
            <a:off x="768404" y="1571085"/>
            <a:ext cx="10337539" cy="4964186"/>
          </a:xfrm>
          <a:prstGeom prst="rect">
            <a:avLst/>
          </a:prstGeom>
          <a:solidFill>
            <a:srgbClr val="AAC2D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优化策略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增加特征提取精度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在数据量有限的情况下，可以提高输入数据的像素精度（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1024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）进行充分学习，以提升特征量，使得学习得到的矩阵更加稀疏。但是也对运行环境和硬件提出了更高的要求。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构建奇异阵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将每个数据的特征提取出后可以构建相关的特征矩阵，用特征值代表图像的特征，在数据量有限的情况下进一步增强数据特征。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优化神经网络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优化神经网络结构，进行参数调优，寻找最优参数。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28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C3E7A-72AA-CBE8-B022-01F4D7B33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D8CF7D-4821-AEE2-1E65-8CBC9A40A3D0}"/>
              </a:ext>
            </a:extLst>
          </p:cNvPr>
          <p:cNvSpPr/>
          <p:nvPr/>
        </p:nvSpPr>
        <p:spPr>
          <a:xfrm>
            <a:off x="4961965" y="322729"/>
            <a:ext cx="2268071" cy="806824"/>
          </a:xfrm>
          <a:prstGeom prst="rect">
            <a:avLst/>
          </a:prstGeom>
          <a:solidFill>
            <a:schemeClr val="accent4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hilly" dir="t"/>
          </a:scene3d>
          <a:sp3d prstMaterial="powder">
            <a:bevelT/>
            <a:bevelB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  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A0FF0C-01F6-186B-B056-8B1F0802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" y="1272429"/>
            <a:ext cx="5640690" cy="5405718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EC872D0-15FC-2099-E583-D24471908A85}"/>
              </a:ext>
            </a:extLst>
          </p:cNvPr>
          <p:cNvSpPr/>
          <p:nvPr/>
        </p:nvSpPr>
        <p:spPr>
          <a:xfrm>
            <a:off x="4115430" y="6274735"/>
            <a:ext cx="1693069" cy="403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学习框架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8BAB2D-0F19-3A78-7A94-BABFC13CF3D4}"/>
              </a:ext>
            </a:extLst>
          </p:cNvPr>
          <p:cNvSpPr/>
          <p:nvPr/>
        </p:nvSpPr>
        <p:spPr>
          <a:xfrm>
            <a:off x="6640412" y="1578769"/>
            <a:ext cx="4957309" cy="43219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神经网络结构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有监督学习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1.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前馈神经网络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(FNN)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全连接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(FC)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、卷积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(CNN)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2.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反馈神经网络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(RNN)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循环神经网络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(RNN)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变体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(LSTM-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长短时、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GRU—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门控循环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无监督学习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1.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自编码器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(AE)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2.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生成对抗网络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(GAN)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强化学习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具体细节详见课设报告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26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55B07E5-9E6C-95EA-76D2-8F4563275EBC}"/>
              </a:ext>
            </a:extLst>
          </p:cNvPr>
          <p:cNvSpPr/>
          <p:nvPr/>
        </p:nvSpPr>
        <p:spPr>
          <a:xfrm>
            <a:off x="1921670" y="3081439"/>
            <a:ext cx="10079830" cy="14789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" rtlCol="0" anchor="t" anchorCtr="0"/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计算机视觉与深度学习兴起，为天气图像分类带来新可能。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基于自定义 </a:t>
            </a:r>
            <a:r>
              <a:rPr lang="en-US" altLang="zh-C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CNN</a:t>
            </a:r>
            <a:r>
              <a:rPr lang="en-US" altLang="zh-CN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及 </a:t>
            </a:r>
            <a:r>
              <a:rPr lang="en-US" altLang="zh-C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MobileNetV2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Resnet50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DenseNet</a:t>
            </a:r>
            <a:r>
              <a:rPr lang="en-US" altLang="zh-C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等复合特征提取器构建综合神经网络。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EB51F8-F974-1F4F-900A-D15FB8F0225C}"/>
              </a:ext>
            </a:extLst>
          </p:cNvPr>
          <p:cNvSpPr/>
          <p:nvPr/>
        </p:nvSpPr>
        <p:spPr>
          <a:xfrm>
            <a:off x="1921670" y="1389212"/>
            <a:ext cx="10079831" cy="1470070"/>
          </a:xfrm>
          <a:prstGeom prst="rect">
            <a:avLst/>
          </a:prstGeom>
          <a:solidFill>
            <a:schemeClr val="accent4">
              <a:lumMod val="60000"/>
              <a:lumOff val="40000"/>
              <a:alpha val="4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" rtlCol="0" anchor="t" anchorCtr="0"/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b="1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气候变化与极端天气频发，准确识别预测天气愈发关键。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b="1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传统天气预报方法（气象站观测数据、数值模型）难及时反映天气变化。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C2DADA-3989-02DE-20B5-E44B610F6C89}"/>
              </a:ext>
            </a:extLst>
          </p:cNvPr>
          <p:cNvSpPr/>
          <p:nvPr/>
        </p:nvSpPr>
        <p:spPr>
          <a:xfrm>
            <a:off x="4961965" y="322729"/>
            <a:ext cx="2268071" cy="806824"/>
          </a:xfrm>
          <a:prstGeom prst="rect">
            <a:avLst/>
          </a:prstGeom>
          <a:solidFill>
            <a:schemeClr val="accent4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hilly" dir="t"/>
          </a:scene3d>
          <a:sp3d prstMaterial="powder">
            <a:bevelT/>
            <a:bevelB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  纲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D7930C-8D37-5ECB-70AF-C4477261F9E1}"/>
              </a:ext>
            </a:extLst>
          </p:cNvPr>
          <p:cNvSpPr/>
          <p:nvPr/>
        </p:nvSpPr>
        <p:spPr>
          <a:xfrm>
            <a:off x="268941" y="1775082"/>
            <a:ext cx="1577788" cy="68131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背景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80A01F-BBB0-AD50-6B9D-B461C011A247}"/>
              </a:ext>
            </a:extLst>
          </p:cNvPr>
          <p:cNvSpPr/>
          <p:nvPr/>
        </p:nvSpPr>
        <p:spPr>
          <a:xfrm>
            <a:off x="268941" y="3480265"/>
            <a:ext cx="1577788" cy="68131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6D056A-CEE1-FC5C-DAF5-56AA89AF7E89}"/>
              </a:ext>
            </a:extLst>
          </p:cNvPr>
          <p:cNvSpPr/>
          <p:nvPr/>
        </p:nvSpPr>
        <p:spPr>
          <a:xfrm>
            <a:off x="268941" y="5134117"/>
            <a:ext cx="1577788" cy="68131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24D9CF-A850-C906-F68F-84B82701D3AF}"/>
              </a:ext>
            </a:extLst>
          </p:cNvPr>
          <p:cNvSpPr/>
          <p:nvPr/>
        </p:nvSpPr>
        <p:spPr>
          <a:xfrm>
            <a:off x="1921670" y="4853826"/>
            <a:ext cx="10079830" cy="14789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" rtlCol="0" anchor="t" anchorCtr="0"/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b="1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实现对天气图片分类，识别晴天、阴天、雨天等天气状况。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b="1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提高天气监测效率，在无人机监测、智能家居等场景提供实时信息。</a:t>
            </a:r>
          </a:p>
        </p:txBody>
      </p:sp>
    </p:spTree>
    <p:extLst>
      <p:ext uri="{BB962C8B-B14F-4D97-AF65-F5344CB8AC3E}">
        <p14:creationId xmlns:p14="http://schemas.microsoft.com/office/powerpoint/2010/main" val="406024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8E45A0-1037-A06E-2C43-E2287D65DDF1}"/>
              </a:ext>
            </a:extLst>
          </p:cNvPr>
          <p:cNvSpPr/>
          <p:nvPr/>
        </p:nvSpPr>
        <p:spPr>
          <a:xfrm>
            <a:off x="4961965" y="322729"/>
            <a:ext cx="2268071" cy="806824"/>
          </a:xfrm>
          <a:prstGeom prst="rect">
            <a:avLst/>
          </a:prstGeom>
          <a:solidFill>
            <a:schemeClr val="accent4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hilly" dir="t"/>
          </a:scene3d>
          <a:sp3d prstMaterial="powder">
            <a:bevelT/>
            <a:bevelB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  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D73698-B324-2E14-253A-A3129A369BC4}"/>
              </a:ext>
            </a:extLst>
          </p:cNvPr>
          <p:cNvSpPr/>
          <p:nvPr/>
        </p:nvSpPr>
        <p:spPr>
          <a:xfrm>
            <a:off x="1075627" y="1509486"/>
            <a:ext cx="2581973" cy="4666343"/>
          </a:xfrm>
          <a:prstGeom prst="rect">
            <a:avLst/>
          </a:prstGeom>
          <a:gradFill>
            <a:gsLst>
              <a:gs pos="100000">
                <a:schemeClr val="accent5">
                  <a:lumMod val="110000"/>
                  <a:satMod val="105000"/>
                  <a:tint val="67000"/>
                </a:schemeClr>
              </a:gs>
              <a:gs pos="0">
                <a:schemeClr val="accent5">
                  <a:lumMod val="20000"/>
                  <a:lumOff val="80000"/>
                </a:schemeClr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所使用的库：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</a:p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</a:p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Layers</a:t>
            </a:r>
          </a:p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Models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硬件环境：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GPU P100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E12439-AA15-A27F-4838-B8E242A9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06" y="1647870"/>
            <a:ext cx="6083071" cy="309410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0315FA-8119-7004-4A4D-7B4DDC75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497" y="5260292"/>
            <a:ext cx="2439029" cy="700953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10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3EFB6C3-F577-C148-0F74-172A6052DE2A}"/>
              </a:ext>
            </a:extLst>
          </p:cNvPr>
          <p:cNvSpPr/>
          <p:nvPr/>
        </p:nvSpPr>
        <p:spPr>
          <a:xfrm>
            <a:off x="5147865" y="5637200"/>
            <a:ext cx="1693069" cy="403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项目框架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8E45A0-1037-A06E-2C43-E2287D65DDF1}"/>
              </a:ext>
            </a:extLst>
          </p:cNvPr>
          <p:cNvSpPr/>
          <p:nvPr/>
        </p:nvSpPr>
        <p:spPr>
          <a:xfrm>
            <a:off x="4961965" y="322729"/>
            <a:ext cx="2268071" cy="806824"/>
          </a:xfrm>
          <a:prstGeom prst="rect">
            <a:avLst/>
          </a:prstGeom>
          <a:solidFill>
            <a:schemeClr val="accent4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hilly" dir="t"/>
          </a:scene3d>
          <a:sp3d prstMaterial="powder">
            <a:bevelT/>
            <a:bevelB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  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E43D23-63C2-6C1B-6F40-4001DD6A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29" y="1620935"/>
            <a:ext cx="8632800" cy="382669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886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C0BC0958-0B79-ECAF-CB81-164848CD1870}"/>
              </a:ext>
            </a:extLst>
          </p:cNvPr>
          <p:cNvSpPr/>
          <p:nvPr/>
        </p:nvSpPr>
        <p:spPr>
          <a:xfrm>
            <a:off x="6301442" y="1242680"/>
            <a:ext cx="5744617" cy="5470178"/>
          </a:xfrm>
          <a:prstGeom prst="rect">
            <a:avLst/>
          </a:prstGeom>
          <a:solidFill>
            <a:schemeClr val="accent4">
              <a:lumMod val="20000"/>
              <a:lumOff val="80000"/>
              <a:alpha val="5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2EDBCE19-2C86-CF95-079A-C0506E27EB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176242"/>
              </p:ext>
            </p:extLst>
          </p:nvPr>
        </p:nvGraphicFramePr>
        <p:xfrm>
          <a:off x="679825" y="280530"/>
          <a:ext cx="11243234" cy="67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471E60D7-1717-AA3A-5804-065DC50EBF2F}"/>
              </a:ext>
            </a:extLst>
          </p:cNvPr>
          <p:cNvSpPr txBox="1"/>
          <p:nvPr/>
        </p:nvSpPr>
        <p:spPr>
          <a:xfrm>
            <a:off x="6467235" y="1277577"/>
            <a:ext cx="541303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Multicalss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-weather-datase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  <a:p>
            <a:pPr algn="just"/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类别</a:t>
            </a:r>
            <a:endParaRPr lang="en-US" altLang="zh-CN" sz="2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该数据分为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类，分别为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Alien_test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cloudy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foggy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ainy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hine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unrise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test.csv</a:t>
            </a:r>
          </a:p>
          <a:p>
            <a:pPr algn="just"/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endParaRPr lang="en-US" altLang="zh-CN" sz="2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数据格式皆为</a:t>
            </a:r>
            <a:r>
              <a:rPr lang="en-US" altLang="zh-CN" sz="20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png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比例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由左图得，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sunrise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占比最大，其次是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cloudy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rainy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foggy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，占比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19.6%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。由于比例分配不一致，有可能会导致训练模型的过程中出现误差，该点可作为优化点进行改进。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5B890E-3EA3-D5E9-0A56-B3BEB8B4F9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758" y="1370778"/>
            <a:ext cx="5728242" cy="4754251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7FAD09C-2D5C-DD89-01CB-0B7ECBF7B58F}"/>
              </a:ext>
            </a:extLst>
          </p:cNvPr>
          <p:cNvSpPr/>
          <p:nvPr/>
        </p:nvSpPr>
        <p:spPr>
          <a:xfrm>
            <a:off x="2215979" y="6229617"/>
            <a:ext cx="2428592" cy="4034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Distribution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58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ADD8A0B2-996F-8EDA-6B08-79E74623A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850704"/>
              </p:ext>
            </p:extLst>
          </p:nvPr>
        </p:nvGraphicFramePr>
        <p:xfrm>
          <a:off x="679825" y="280530"/>
          <a:ext cx="11243234" cy="67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4CEE3103-CC3B-9EEC-F864-7BD0B777EC34}"/>
              </a:ext>
            </a:extLst>
          </p:cNvPr>
          <p:cNvSpPr/>
          <p:nvPr/>
        </p:nvSpPr>
        <p:spPr>
          <a:xfrm>
            <a:off x="6400800" y="1182915"/>
            <a:ext cx="5703315" cy="5523608"/>
          </a:xfrm>
          <a:prstGeom prst="rect">
            <a:avLst/>
          </a:prstGeom>
          <a:solidFill>
            <a:schemeClr val="accent6">
              <a:lumMod val="20000"/>
              <a:lumOff val="80000"/>
              <a:alpha val="5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数据路径：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数据存储于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Colab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驱动，路径为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:/input/multiclass-weather-dataset/dataset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图像尺寸：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设定图像高度与宽度均为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224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像素。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批次设置：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批量大小确定为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数据集划分：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从数据目录加载图像数据，将整个数据集按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80%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20%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比例划分训练集与验证集。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训练集构建：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通过指定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subset="training"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，并设置随机种子为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确保数据划分的一致性与可重复性，同时按设定图像尺寸与批量大小加载数据。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验证集构建：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subset="validation"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，其他参数与训练集保持一致，用于独立评估模型在未见过数据上的性能。</a:t>
            </a:r>
            <a:endParaRPr lang="zh-CN" altLang="zh-CN" sz="14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53C506-6E64-753A-EB61-1A41DE63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199" y="1053861"/>
            <a:ext cx="5456571" cy="572145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3074CA8-39D0-EC9D-DB11-544C3FC0E225}"/>
              </a:ext>
            </a:extLst>
          </p:cNvPr>
          <p:cNvSpPr/>
          <p:nvPr/>
        </p:nvSpPr>
        <p:spPr>
          <a:xfrm>
            <a:off x="3703693" y="6375764"/>
            <a:ext cx="2428592" cy="4034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Preprocessing code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88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2F469FA-316E-24A2-B9A9-B4C8CB3A6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193346"/>
              </p:ext>
            </p:extLst>
          </p:nvPr>
        </p:nvGraphicFramePr>
        <p:xfrm>
          <a:off x="679825" y="280530"/>
          <a:ext cx="11243234" cy="67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730EFDD-E510-5BDC-0392-8731A0A292F1}"/>
              </a:ext>
            </a:extLst>
          </p:cNvPr>
          <p:cNvSpPr/>
          <p:nvPr/>
        </p:nvSpPr>
        <p:spPr>
          <a:xfrm>
            <a:off x="319967" y="1070532"/>
            <a:ext cx="3188480" cy="608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自定义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网络（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32F307-EA3F-E28B-CEC4-A9259726E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470" y="1097214"/>
            <a:ext cx="1225613" cy="540412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831B81-B69D-0305-263C-C5D35D578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0106" y="1106994"/>
            <a:ext cx="1252860" cy="559119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D7CFD3-33FE-B351-49E4-2F6EDDBD7A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5465" y="1070531"/>
            <a:ext cx="1367695" cy="553463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CBDE22-5BEC-C6A2-12E2-C19E3EFC47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9985" y="1030104"/>
            <a:ext cx="1494732" cy="541390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6A878D6-EF2C-6FA9-3873-D0D3C069D8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1542" y="1106994"/>
            <a:ext cx="1687278" cy="5271433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0C0FC86-E585-DB81-34CD-1A9339CCF1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5509" y="2617029"/>
            <a:ext cx="1198211" cy="3884313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4A93DF3-CFD1-527F-B5C4-4E57A9D6973F}"/>
              </a:ext>
            </a:extLst>
          </p:cNvPr>
          <p:cNvSpPr/>
          <p:nvPr/>
        </p:nvSpPr>
        <p:spPr>
          <a:xfrm>
            <a:off x="157377" y="1829813"/>
            <a:ext cx="3421594" cy="4615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结构概述：</a:t>
            </a:r>
            <a:b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输入层（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数据预处理（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rescaling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对数据进行归一化处理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卷积层（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conv2d_xxx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卷积操作提取数据特征，每个卷积层后 用</a:t>
            </a:r>
            <a:r>
              <a:rPr lang="en-US" altLang="zh-C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leaky_relu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，增强非线性能力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批次归一化层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batch_normalization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用于加速并提高模型稳定性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池化层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(max_pooling2d)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通过下采样减少数据维度，降低计算量防止过拟合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全连接层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(dense/dropout)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将前面所有的特征连接起来，进行最终的分类决策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Dropout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用于在训练过程中随机丢弃一部分神经元，减少过拟合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输出层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转换为预测结果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02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FD559-D4FB-F491-7599-05F9786CF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B4FBA424-5741-4428-07CA-936C35686C00}"/>
              </a:ext>
            </a:extLst>
          </p:cNvPr>
          <p:cNvGraphicFramePr/>
          <p:nvPr/>
        </p:nvGraphicFramePr>
        <p:xfrm>
          <a:off x="679825" y="280530"/>
          <a:ext cx="11243234" cy="67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5B986EE2-CF14-A347-9CA5-55055F2DBC09}"/>
              </a:ext>
            </a:extLst>
          </p:cNvPr>
          <p:cNvSpPr/>
          <p:nvPr/>
        </p:nvSpPr>
        <p:spPr>
          <a:xfrm>
            <a:off x="86853" y="1797676"/>
            <a:ext cx="6185360" cy="48531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tf</a:t>
            </a:r>
            <a:endParaRPr lang="en-US" altLang="zh-CN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tensorflow.keras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layers, Model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tensorflow.keras.layers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Dense, GlobalAveragePooling2D, Dropout,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BatchNormalization</a:t>
            </a:r>
            <a:endParaRPr lang="en-US" altLang="zh-CN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tensorflow.keras.applications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MobileNetV2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创建基础预训练模型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base_model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MobileNetV2(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img_height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img_width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include_top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weights=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imagenet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添加全局空间平均池化层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base_model.output</a:t>
            </a:r>
            <a:endParaRPr lang="en-US" altLang="zh-CN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x = GlobalAveragePooling2D()(x)                          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添加全局平均池化层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x = Dense(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activation=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leaky_relu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)(x)              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添加全连接层，具有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1024 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个神经元和 </a:t>
            </a:r>
            <a:r>
              <a:rPr lang="en-US" altLang="zh-CN" sz="10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leaky_relu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激活函数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BatchNormalization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()(x)                              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添加批归一化层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x = Dropout(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)(x)                                      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添加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Dropout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层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predictions = Dense(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num_classes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activation=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)(x)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添加输出层，使用 </a:t>
            </a:r>
            <a:r>
              <a:rPr lang="en-US" altLang="zh-CN" sz="10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激活函数进行多分类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创建模型，指定输入和输出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model_mo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Model(inputs=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base_model.</a:t>
            </a:r>
            <a:r>
              <a:rPr lang="en-US" altLang="zh-CN" sz="10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outputs=predictions)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冻结基础模型的所有卷积层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layer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base_model.layers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layer.trainable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编译模型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model_mo.</a:t>
            </a:r>
            <a:r>
              <a:rPr lang="en-US" altLang="zh-CN" sz="10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(optimizer=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loss=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sparse_categorical_crossentropy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metrics=[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94750B-1B12-FD41-AF9A-0FA269CB9EC2}"/>
              </a:ext>
            </a:extLst>
          </p:cNvPr>
          <p:cNvSpPr/>
          <p:nvPr/>
        </p:nvSpPr>
        <p:spPr>
          <a:xfrm>
            <a:off x="6546305" y="1276164"/>
            <a:ext cx="5325728" cy="525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model_mo.summary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训练模型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model_mo.fit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train_ds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val_ds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epochs=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可以根据需要调整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解冻部分基础模型的卷积层以进行微调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layer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base_model.layers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:]: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解冻最后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20 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层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zh-CN" altLang="en-US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layer.trainable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CN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重新编译模型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model_mo.</a:t>
            </a:r>
            <a:r>
              <a:rPr lang="en-US" altLang="zh-CN" sz="10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(optimizer=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loss=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sparse_categorical_crossentropy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metrics=[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继续训练模型以微调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model_mo.fit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train_ds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val_ds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epochs=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微调时的训练轮数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D2D5348-F41B-5702-AC5B-B7407D8CBFA5}"/>
              </a:ext>
            </a:extLst>
          </p:cNvPr>
          <p:cNvSpPr/>
          <p:nvPr/>
        </p:nvSpPr>
        <p:spPr>
          <a:xfrm>
            <a:off x="319967" y="1070532"/>
            <a:ext cx="3188480" cy="608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2.MobileNetV2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网络（</a:t>
            </a:r>
            <a:r>
              <a:rPr lang="en-US" altLang="zh-CN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model_mo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9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F859C-189C-A2D1-3906-21BF847F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0EBA1A5-8A31-C3D8-8FAA-5A5403F1251D}"/>
              </a:ext>
            </a:extLst>
          </p:cNvPr>
          <p:cNvGraphicFramePr/>
          <p:nvPr/>
        </p:nvGraphicFramePr>
        <p:xfrm>
          <a:off x="679825" y="280530"/>
          <a:ext cx="11243234" cy="67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5DC18F62-E2C9-CC34-B9F7-3B0E222F2DF7}"/>
              </a:ext>
            </a:extLst>
          </p:cNvPr>
          <p:cNvSpPr/>
          <p:nvPr/>
        </p:nvSpPr>
        <p:spPr>
          <a:xfrm>
            <a:off x="86853" y="1797676"/>
            <a:ext cx="5563853" cy="4274511"/>
          </a:xfrm>
          <a:prstGeom prst="rect">
            <a:avLst/>
          </a:prstGeom>
          <a:solidFill>
            <a:srgbClr val="FFCCFF">
              <a:alpha val="1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keras.models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Model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keras.layers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GlobalAveragePooling2D, Dense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keras.applications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ResNet50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创建基础预训练模型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base_model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ResNet50(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include_top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weights=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imagenet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添加全局平均池化层和全连接层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base_model.output</a:t>
            </a:r>
            <a:endParaRPr lang="en-US" altLang="zh-CN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x = GlobalAveragePooling2D()(x)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添加全局平均池化层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x = Dense(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activation=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)(x)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添加全连接层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predictions = Dense(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num_classes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activation=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)(x)  </a:t>
            </a: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添加输出层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构建最终模型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model_resnet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Model(inputs=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base_model.</a:t>
            </a:r>
            <a:r>
              <a:rPr lang="en-US" altLang="zh-CN" sz="10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outputs=predictions)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冻结基础模型的卷积层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layer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base_model.layers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layer.trainable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编译模型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model_resnet.</a:t>
            </a:r>
            <a:r>
              <a:rPr lang="en-US" altLang="zh-CN" sz="10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(optimizer=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loss=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sparse_categorical_crossentropy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metrics=[</a:t>
            </a:r>
            <a:r>
              <a:rPr lang="en-US" altLang="zh-CN" sz="10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打印模型的摘要</a:t>
            </a:r>
            <a:endParaRPr lang="zh-CN" altLang="en-US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350"/>
              </a:lnSpc>
              <a:buFont typeface="+mj-lt"/>
              <a:buAutoNum type="arabicPeriod"/>
            </a:pP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model_resnet.summary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>
              <a:lnSpc>
                <a:spcPts val="1350"/>
              </a:lnSpc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959209-0327-146B-3FEF-271DA26E7ACD}"/>
              </a:ext>
            </a:extLst>
          </p:cNvPr>
          <p:cNvSpPr/>
          <p:nvPr/>
        </p:nvSpPr>
        <p:spPr>
          <a:xfrm>
            <a:off x="319967" y="1070532"/>
            <a:ext cx="3188480" cy="608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3.Resnet50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网络（</a:t>
            </a:r>
            <a:r>
              <a:rPr lang="en-US" altLang="zh-CN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model_resnet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CFFBF0-EF7F-559D-2A93-F2305D259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0090" y="1070532"/>
            <a:ext cx="1232389" cy="519601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A70969-49E8-37E3-E8B0-C9E28633A7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66252" y="1892211"/>
            <a:ext cx="1325748" cy="4662552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358D23-3E3F-D4EE-EEBB-2E561B3D4C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4037" y="1070532"/>
            <a:ext cx="1287305" cy="4586287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3E1713-DAF5-D78F-426F-6B5055B44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49972" y="1095935"/>
            <a:ext cx="1312210" cy="347519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09238BE-9EF4-077D-C567-E5300EA7D2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1745" y="2547441"/>
            <a:ext cx="1321389" cy="403002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968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3106</Words>
  <Application>Microsoft Office PowerPoint</Application>
  <PresentationFormat>宽屏</PresentationFormat>
  <Paragraphs>391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Calibri</vt:lpstr>
      <vt:lpstr>Consolas</vt:lpstr>
      <vt:lpstr>Times New Roman</vt:lpstr>
      <vt:lpstr>Office 主题​​</vt:lpstr>
      <vt:lpstr>Weather Prediction  基于深度学习的天气图像预测项目汇报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基于组织形态学与空间转录组数据插补单细胞基因表达谱</dc:title>
  <dc:creator>。 LI</dc:creator>
  <cp:lastModifiedBy>。 LI</cp:lastModifiedBy>
  <cp:revision>6</cp:revision>
  <dcterms:created xsi:type="dcterms:W3CDTF">2024-03-17T06:51:30Z</dcterms:created>
  <dcterms:modified xsi:type="dcterms:W3CDTF">2024-12-21T09:43:58Z</dcterms:modified>
</cp:coreProperties>
</file>