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481" r:id="rId3"/>
    <p:sldId id="1482" r:id="rId4"/>
    <p:sldId id="1483" r:id="rId5"/>
    <p:sldId id="1484" r:id="rId6"/>
    <p:sldId id="1485" r:id="rId7"/>
    <p:sldId id="1491" r:id="rId8"/>
    <p:sldId id="1492" r:id="rId9"/>
    <p:sldId id="1493" r:id="rId10"/>
    <p:sldId id="1497" r:id="rId11"/>
    <p:sldId id="1498" r:id="rId12"/>
    <p:sldId id="1499" r:id="rId13"/>
    <p:sldId id="1501" r:id="rId14"/>
    <p:sldId id="15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52D5-A71D-4940-9212-8851B323B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F584F-4672-4426-9ACC-54ADF26E6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1768-92E0-48A8-816F-39CBDC0E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BFCA-7845-4AC7-BAA7-537FDFB3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C840-E630-44AC-B508-8A5030A9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23C0-CEAD-488C-9E61-A4A8292A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D07D8-6541-49D8-97F8-9DD3E8D4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2795-C236-4603-AC46-2B34C48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2D71-BC5B-45B7-891A-6AF6908A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FEAA-1E1B-45FE-B086-3379CC1A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452DB-E96B-4CD6-AEB0-F0507BF20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44B78-165D-49AA-A203-2CEDA385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1BBE-2FA5-4647-B253-75D2BC87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1EDA-9A37-4746-B88F-99759B73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44E1-3DC5-4053-A53E-7F1BC6A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4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03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9F68-4FB8-44D4-A361-0833634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6D0E-505D-4C56-A71D-5CE53D86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643E-2486-4442-912D-CBCE78B2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2772-E04C-4FB1-839F-F22DC5B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568B0-0E86-4FE8-B79E-004CA690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5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DE56-B32F-4B18-BC85-AA5F7FEF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BBFA-9169-4FAF-8EBE-97ABBD3C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F9F3-BB94-4561-A402-15514769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CA97-4212-4045-98A0-BC972A0D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AB16-056F-48AE-8385-6CE0FED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BAD1-67C2-45FF-AC1F-1850D62D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5C87-B3AF-4542-8C51-8ACE8005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9800-44E4-436B-ADCF-AE19DDF7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D322B-990F-477A-A466-F71BC153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75B56-4516-4E38-B718-E2406D23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49884-3228-46BC-9FD9-3499006A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8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A31A-4158-4B5F-AD95-5B879FC7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7DC5D-45D5-41AF-95D2-A1A5B9E3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5E5C-E17F-463F-91F4-582578E01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3EAA6-67D1-4E61-AC42-75C687FF3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4759A-79C9-4028-8E2B-7553B8A1A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A2CF6-753E-48B4-912C-D806410D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93E9C-F2F5-4A30-991E-EEE0B810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CDA33-712D-4BBF-810C-1494C5E7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6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9FA6-4D98-4F78-A9E1-6D84ACF0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4299F-BA9B-4F47-85CB-CB62DC5B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374F4-F1C6-447F-ACB0-9E394CEF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7496A-E2BB-4D62-9C7C-A127830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C1F60-0FE6-470F-86D0-517F4DA7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475BB-58D6-493E-95B1-3F8DFBCF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3A68-ABF5-4578-946F-FBA55A95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F2F-287A-476D-8050-6152CB5B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C7AF-E236-42FD-90DC-761E9CE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AF92E-D9A1-4592-83BC-F6F64779C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FC03A-19FA-4924-9EA4-9188F08E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7E57C-9320-4BC7-9DEA-DC83DA1C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FA34B-FC3A-4091-A4E3-7E5C9533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3D66-26E3-42A5-BB68-6A716E67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39153-E958-4610-9F38-FA99CD67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737F7-65E2-4070-99D2-7248D4BB7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643C-D54B-4C60-BA1F-FFC60187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1A1-766B-48A3-A244-0FC4286C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30AC-24D2-4B72-8F51-E7A5C56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DB3C0-A13B-4C56-A3CE-F3DBABC5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CF521-77F9-4EF2-8FE3-2AFC7CB4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FA12-86CC-40F6-B53D-AF192EEC7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66C6-4915-4823-9BD5-2C257E4A7A6A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0531-D057-4FD8-8297-B8CE4103B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E402-193C-4039-8002-3F6F13907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078C-8C4B-4FDE-BE4D-E7D54FFEA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162F1-7501-4947-B084-04037C1D8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Azure Artifacts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2DEDC0-D88F-42C2-BBD5-374EB870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658" y="492573"/>
            <a:ext cx="577387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6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5578-F9AC-4E8E-B1D0-90034A2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9BD4-B8CE-44DC-A060-65B251C66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11800" cy="3090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Azure DevOps portal</a:t>
            </a:r>
          </a:p>
          <a:p>
            <a:r>
              <a:rPr lang="en-US" dirty="0"/>
              <a:t>Feeds are centralized</a:t>
            </a:r>
          </a:p>
          <a:p>
            <a:endParaRPr lang="en-US" dirty="0"/>
          </a:p>
          <a:p>
            <a:r>
              <a:rPr lang="en-US" dirty="0"/>
              <a:t>Specify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Visibility</a:t>
            </a:r>
          </a:p>
          <a:p>
            <a:pPr lvl="1"/>
            <a:r>
              <a:rPr lang="en-US" dirty="0"/>
              <a:t>Public sources as </a:t>
            </a:r>
            <a:r>
              <a:rPr lang="en-US" dirty="0" err="1"/>
              <a:t>upstreams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E1FEF-5EED-4976-B419-FA3EDDCB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02" y="457200"/>
            <a:ext cx="4743870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14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22A0-7453-456E-B216-38695F99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packages to feed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3319-BEE4-4843-B1C7-F72F95E47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Authenticate to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package using command-line tooling of package manager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NuGet: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3D43A-F0FA-48DB-8CA5-947AABBA0495}"/>
              </a:ext>
            </a:extLst>
          </p:cNvPr>
          <p:cNvSpPr/>
          <p:nvPr/>
        </p:nvSpPr>
        <p:spPr>
          <a:xfrm>
            <a:off x="584199" y="3978717"/>
            <a:ext cx="11018519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nuget.exe push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-Source {NuGet package source URL}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-</a:t>
            </a:r>
            <a:r>
              <a:rPr lang="en-US" sz="2800" dirty="0" err="1">
                <a:latin typeface="Consolas" panose="020B0609020204030204" pitchFamily="49" charset="0"/>
              </a:rPr>
              <a:t>ApiKey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YourKey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YourPackage</a:t>
            </a:r>
            <a:r>
              <a:rPr lang="en-US" sz="2800" dirty="0">
                <a:latin typeface="Consolas" panose="020B0609020204030204" pitchFamily="49" charset="0"/>
              </a:rPr>
              <a:t>\</a:t>
            </a:r>
            <a:r>
              <a:rPr lang="en-US" sz="2800" dirty="0" err="1">
                <a:latin typeface="Consolas" panose="020B0609020204030204" pitchFamily="49" charset="0"/>
              </a:rPr>
              <a:t>YourPackage.nupkg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814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C447-C783-44BF-B4A1-E093C47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7B294-4D6B-4EB1-82EB-102FFFE7B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37051-D887-49A7-8227-816FB52130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79" y="1280033"/>
            <a:ext cx="6632359" cy="5478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3275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526F-504C-457E-B7C3-C01D593E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E5C5-A471-47E8-B2D6-E4D4BE244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F5F30-C1EC-4D32-AEE0-0F2EEF9635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46" y="2156016"/>
            <a:ext cx="5916486" cy="3696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1815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C447-C783-44BF-B4A1-E093C47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7B294-4D6B-4EB1-82EB-102FFFE7B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87B28-4168-44BA-A59E-38B762F4828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9"/>
          <a:stretch/>
        </p:blipFill>
        <p:spPr bwMode="auto">
          <a:xfrm>
            <a:off x="3220719" y="1275388"/>
            <a:ext cx="5958791" cy="540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4767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883F-1130-4228-8C36-6B68DC3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package?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036F-AEEB-48E2-9FCB-AC41DAF18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95904"/>
          </a:xfrm>
        </p:spPr>
        <p:txBody>
          <a:bodyPr/>
          <a:lstStyle/>
          <a:p>
            <a:r>
              <a:rPr lang="en-US" dirty="0"/>
              <a:t>Mechanism to create, share and consume code and components</a:t>
            </a:r>
          </a:p>
          <a:p>
            <a:r>
              <a:rPr lang="en-US" dirty="0"/>
              <a:t>Contains (compiled) code with metadata content for consuming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63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3F92-24DD-49C7-9473-775F2874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4B77-20BC-4422-8554-D325BE3CE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9056" y="6886477"/>
            <a:ext cx="10762311" cy="40503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NuGet		Microsoft development platform and .NET artifacts</a:t>
            </a:r>
          </a:p>
          <a:p>
            <a:r>
              <a:rPr lang="en-US" dirty="0" err="1"/>
              <a:t>Npm</a:t>
            </a:r>
            <a:r>
              <a:rPr lang="en-US" dirty="0"/>
              <a:t>		node.js modules</a:t>
            </a:r>
          </a:p>
          <a:p>
            <a:r>
              <a:rPr lang="en-US" dirty="0"/>
              <a:t>Maven		Java packages</a:t>
            </a:r>
          </a:p>
          <a:p>
            <a:r>
              <a:rPr lang="en-US" dirty="0"/>
              <a:t>Python		Python script</a:t>
            </a:r>
          </a:p>
          <a:p>
            <a:r>
              <a:rPr lang="en-US" dirty="0"/>
              <a:t>Universal		Set of related files</a:t>
            </a:r>
            <a:endParaRPr lang="ru-RU" dirty="0"/>
          </a:p>
          <a:p>
            <a:r>
              <a:rPr lang="en-US" dirty="0"/>
              <a:t>Docker		Container images</a:t>
            </a:r>
          </a:p>
          <a:p>
            <a:endParaRPr lang="en-US" dirty="0"/>
          </a:p>
          <a:p>
            <a:r>
              <a:rPr lang="en-US" dirty="0"/>
              <a:t>Symbols		Symbol files </a:t>
            </a:r>
          </a:p>
        </p:txBody>
      </p:sp>
      <p:pic>
        <p:nvPicPr>
          <p:cNvPr id="5" name="Picture 16" descr="Image result for python logo">
            <a:extLst>
              <a:ext uri="{FF2B5EF4-FFF2-40B4-BE49-F238E27FC236}">
                <a16:creationId xmlns:a16="http://schemas.microsoft.com/office/drawing/2014/main" id="{8EB6691E-7176-4FF5-97CE-771CDDEF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538" y="1998535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pm logo">
            <a:extLst>
              <a:ext uri="{FF2B5EF4-FFF2-40B4-BE49-F238E27FC236}">
                <a16:creationId xmlns:a16="http://schemas.microsoft.com/office/drawing/2014/main" id="{AE19EA35-C557-43D2-92A2-F5B619FB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18" y="2262611"/>
            <a:ext cx="1846147" cy="71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maven logo">
            <a:extLst>
              <a:ext uri="{FF2B5EF4-FFF2-40B4-BE49-F238E27FC236}">
                <a16:creationId xmlns:a16="http://schemas.microsoft.com/office/drawing/2014/main" id="{2E8CEF13-640A-4038-9FF7-3E90943E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45" y="4669304"/>
            <a:ext cx="3734889" cy="85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0EB967-D5AD-42D8-B586-E6001FDD0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184" y="4666002"/>
            <a:ext cx="853585" cy="853585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CBAF2FC-8354-4E6E-918F-C8B64A89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" y="2004941"/>
            <a:ext cx="2326004" cy="84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69B894-48B8-4D4E-9208-C75345AA31FE}"/>
              </a:ext>
            </a:extLst>
          </p:cNvPr>
          <p:cNvSpPr/>
          <p:nvPr/>
        </p:nvSpPr>
        <p:spPr>
          <a:xfrm>
            <a:off x="823379" y="3103675"/>
            <a:ext cx="2877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Microsoft platform and .NET artifacts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12FC6-E8F4-4F8F-AF22-52E8AB06708A}"/>
              </a:ext>
            </a:extLst>
          </p:cNvPr>
          <p:cNvSpPr/>
          <p:nvPr/>
        </p:nvSpPr>
        <p:spPr>
          <a:xfrm>
            <a:off x="8408219" y="3103675"/>
            <a:ext cx="2540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Python scripts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89A634-DFE8-4691-89B0-4C828A26C22A}"/>
              </a:ext>
            </a:extLst>
          </p:cNvPr>
          <p:cNvSpPr/>
          <p:nvPr/>
        </p:nvSpPr>
        <p:spPr>
          <a:xfrm>
            <a:off x="4515134" y="3103675"/>
            <a:ext cx="2540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Node.js modules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36188-4184-49BC-8FF8-B2B4824FF3AB}"/>
              </a:ext>
            </a:extLst>
          </p:cNvPr>
          <p:cNvSpPr/>
          <p:nvPr/>
        </p:nvSpPr>
        <p:spPr>
          <a:xfrm>
            <a:off x="823379" y="5531702"/>
            <a:ext cx="3125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Universal packages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EF6F4B-F798-4132-AACF-E3C3BEC29B78}"/>
              </a:ext>
            </a:extLst>
          </p:cNvPr>
          <p:cNvSpPr/>
          <p:nvPr/>
        </p:nvSpPr>
        <p:spPr>
          <a:xfrm>
            <a:off x="4237581" y="5531702"/>
            <a:ext cx="2540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Java packages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E40658-6FF0-4213-A478-4E048AA630C4}"/>
              </a:ext>
            </a:extLst>
          </p:cNvPr>
          <p:cNvSpPr/>
          <p:nvPr/>
        </p:nvSpPr>
        <p:spPr>
          <a:xfrm>
            <a:off x="8239919" y="5526609"/>
            <a:ext cx="287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Docker images</a:t>
            </a:r>
          </a:p>
        </p:txBody>
      </p:sp>
      <p:pic>
        <p:nvPicPr>
          <p:cNvPr id="11" name="Picture 2" descr="Image result for docker logo">
            <a:extLst>
              <a:ext uri="{FF2B5EF4-FFF2-40B4-BE49-F238E27FC236}">
                <a16:creationId xmlns:a16="http://schemas.microsoft.com/office/drawing/2014/main" id="{B75AC749-FC73-45EA-801A-3C518D86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28406"/>
            <a:ext cx="3001887" cy="88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375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7D24-6593-4BB4-8B65-C7110C96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CDF5C-6F89-4B53-A9A5-394320916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Centralized storage of package artifacts</a:t>
            </a:r>
          </a:p>
          <a:p>
            <a:pPr lvl="1"/>
            <a:r>
              <a:rPr lang="en-US" dirty="0"/>
              <a:t>Public or privately available</a:t>
            </a:r>
          </a:p>
          <a:p>
            <a:pPr lvl="1"/>
            <a:r>
              <a:rPr lang="en-US" dirty="0"/>
              <a:t>Offer secure access for private feeds</a:t>
            </a:r>
          </a:p>
          <a:p>
            <a:pPr lvl="1"/>
            <a:r>
              <a:rPr lang="en-US" dirty="0"/>
              <a:t>Versioned storage of packages</a:t>
            </a:r>
          </a:p>
          <a:p>
            <a:pPr lvl="1"/>
            <a:r>
              <a:rPr lang="en-US" dirty="0"/>
              <a:t>Managed by tooling</a:t>
            </a:r>
          </a:p>
          <a:p>
            <a:pPr lvl="1"/>
            <a:endParaRPr lang="en-US" dirty="0"/>
          </a:p>
          <a:p>
            <a:r>
              <a:rPr lang="en-US" dirty="0"/>
              <a:t>Also known as </a:t>
            </a:r>
          </a:p>
          <a:p>
            <a:pPr lvl="1"/>
            <a:r>
              <a:rPr lang="en-US" dirty="0"/>
              <a:t>Package repositories</a:t>
            </a:r>
          </a:p>
          <a:p>
            <a:pPr lvl="1"/>
            <a:r>
              <a:rPr lang="en-US" dirty="0"/>
              <a:t>Package registry</a:t>
            </a:r>
          </a:p>
        </p:txBody>
      </p:sp>
    </p:spTree>
    <p:extLst>
      <p:ext uri="{BB962C8B-B14F-4D97-AF65-F5344CB8AC3E}">
        <p14:creationId xmlns:p14="http://schemas.microsoft.com/office/powerpoint/2010/main" val="3503898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D2CF-E6FC-4003-9EEE-9E93DD55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feeds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A790F-F825-4C94-B7DF-21CDA320C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57169"/>
            <a:ext cx="11018520" cy="2138976"/>
          </a:xfrm>
        </p:spPr>
        <p:txBody>
          <a:bodyPr numCol="2">
            <a:normAutofit fontScale="77500" lnSpcReduction="20000"/>
          </a:bodyPr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NuGet.org</a:t>
            </a:r>
          </a:p>
          <a:p>
            <a:pPr lvl="1"/>
            <a:r>
              <a:rPr lang="en-US" dirty="0"/>
              <a:t>Npmjs.org</a:t>
            </a:r>
          </a:p>
          <a:p>
            <a:pPr lvl="1"/>
            <a:r>
              <a:rPr lang="en-US" dirty="0"/>
              <a:t>PyPi.org</a:t>
            </a:r>
          </a:p>
          <a:p>
            <a:pPr lvl="1"/>
            <a:r>
              <a:rPr lang="en-US" dirty="0"/>
              <a:t>Docker 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feeds</a:t>
            </a:r>
          </a:p>
          <a:p>
            <a:pPr lvl="1"/>
            <a:r>
              <a:rPr lang="en-US" dirty="0" err="1"/>
              <a:t>MyGet</a:t>
            </a:r>
            <a:endParaRPr lang="en-US" dirty="0"/>
          </a:p>
          <a:p>
            <a:pPr lvl="1"/>
            <a:r>
              <a:rPr lang="en-US" dirty="0"/>
              <a:t>Azure Container Registry</a:t>
            </a:r>
          </a:p>
          <a:p>
            <a:pPr lvl="1"/>
            <a:r>
              <a:rPr lang="en-US" dirty="0"/>
              <a:t>Azure Artifacts</a:t>
            </a:r>
          </a:p>
          <a:p>
            <a:pPr lvl="1"/>
            <a:r>
              <a:rPr lang="en-US" dirty="0"/>
              <a:t>Self-hosted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782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400B-B7BD-4D6F-85D9-74171E4C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feed managers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E869-C125-4F6A-8B81-ADF808173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719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Manages feed</a:t>
            </a:r>
          </a:p>
          <a:p>
            <a:r>
              <a:rPr lang="en-US" dirty="0"/>
              <a:t>Search and list packages from feed</a:t>
            </a:r>
          </a:p>
          <a:p>
            <a:r>
              <a:rPr lang="en-US" dirty="0"/>
              <a:t>Consume packages</a:t>
            </a:r>
          </a:p>
          <a:p>
            <a:r>
              <a:rPr lang="en-US" dirty="0"/>
              <a:t>Maintain local installation cache</a:t>
            </a:r>
          </a:p>
          <a:p>
            <a:r>
              <a:rPr lang="en-US" dirty="0"/>
              <a:t>Publish packages</a:t>
            </a:r>
          </a:p>
          <a:p>
            <a:endParaRPr lang="en-US" dirty="0"/>
          </a:p>
          <a:p>
            <a:r>
              <a:rPr lang="en-US" dirty="0"/>
              <a:t>Choose tooling:</a:t>
            </a:r>
          </a:p>
          <a:p>
            <a:pPr lvl="1"/>
            <a:r>
              <a:rPr lang="en-US" dirty="0"/>
              <a:t>Command-line tooling</a:t>
            </a:r>
          </a:p>
          <a:p>
            <a:pPr lvl="1"/>
            <a:r>
              <a:rPr lang="en-US" dirty="0"/>
              <a:t>Integrated in build and release pipelines </a:t>
            </a:r>
          </a:p>
        </p:txBody>
      </p:sp>
    </p:spTree>
    <p:extLst>
      <p:ext uri="{BB962C8B-B14F-4D97-AF65-F5344CB8AC3E}">
        <p14:creationId xmlns:p14="http://schemas.microsoft.com/office/powerpoint/2010/main" val="11847336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5663-EF8B-4251-8585-AB3C56F2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D58D8-A801-4221-B38B-CB2A1935E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8573655" cy="3016210"/>
          </a:xfrm>
        </p:spPr>
        <p:txBody>
          <a:bodyPr numCol="1"/>
          <a:lstStyle/>
          <a:p>
            <a:pPr marL="0" indent="0">
              <a:buNone/>
            </a:pPr>
            <a:r>
              <a:rPr lang="da-DK" dirty="0"/>
              <a:t>NuGet Gallery			https://nuget.org</a:t>
            </a:r>
          </a:p>
          <a:p>
            <a:pPr marL="0" indent="0">
              <a:buNone/>
            </a:pPr>
            <a:r>
              <a:rPr lang="da-DK" dirty="0"/>
              <a:t>NPMjs				https://npmjs.org</a:t>
            </a:r>
          </a:p>
          <a:p>
            <a:pPr marL="0" indent="0">
              <a:buNone/>
            </a:pPr>
            <a:r>
              <a:rPr lang="da-DK" dirty="0"/>
              <a:t>Maven 				https://search.maven.org</a:t>
            </a:r>
          </a:p>
          <a:p>
            <a:pPr marL="0" indent="0">
              <a:buNone/>
            </a:pPr>
            <a:r>
              <a:rPr lang="da-DK" dirty="0"/>
              <a:t>Docker Hub 			           https://hub.docker.com</a:t>
            </a:r>
          </a:p>
          <a:p>
            <a:pPr marL="0" indent="0">
              <a:buNone/>
            </a:pPr>
            <a:r>
              <a:rPr lang="da-DK" dirty="0"/>
              <a:t>Python Package Index 		https://pypi.org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751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F53C-6058-4EFC-BDD4-43667CA1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Self-hosted and SaaS based private package feeds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E4CD-4571-40CA-AC5C-429B2A188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5101B-7405-400A-8ADB-128D9155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6"/>
            <a:ext cx="10026554" cy="49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780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E7E0-C561-4101-92FD-FE5AA7584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609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 required dependency in your codebase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component that satisfies the requirements for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the package sources for a package offering a correct version of the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package into the codebase and development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software implementation that uses the new components from the package.</a:t>
            </a:r>
          </a:p>
        </p:txBody>
      </p:sp>
    </p:spTree>
    <p:extLst>
      <p:ext uri="{BB962C8B-B14F-4D97-AF65-F5344CB8AC3E}">
        <p14:creationId xmlns:p14="http://schemas.microsoft.com/office/powerpoint/2010/main" val="37913641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252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Azure Artifacts</vt:lpstr>
      <vt:lpstr>What is a package?</vt:lpstr>
      <vt:lpstr>Types of packages</vt:lpstr>
      <vt:lpstr>Package feeds</vt:lpstr>
      <vt:lpstr>Private and public feeds</vt:lpstr>
      <vt:lpstr>Package feed managers</vt:lpstr>
      <vt:lpstr>Public sources</vt:lpstr>
      <vt:lpstr>Self-hosted and SaaS based private package feeds</vt:lpstr>
      <vt:lpstr>Consuming packages</vt:lpstr>
      <vt:lpstr>Creating a feed</vt:lpstr>
      <vt:lpstr>Push packages to feed</vt:lpstr>
      <vt:lpstr>Use Case - Calculator</vt:lpstr>
      <vt:lpstr>Shared Library</vt:lpstr>
      <vt:lpstr>Use Case -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Artifacts</dc:title>
  <dc:creator>Romil Bheda</dc:creator>
  <cp:lastModifiedBy>Romil Bheda</cp:lastModifiedBy>
  <cp:revision>2</cp:revision>
  <dcterms:created xsi:type="dcterms:W3CDTF">2019-09-26T19:39:26Z</dcterms:created>
  <dcterms:modified xsi:type="dcterms:W3CDTF">2019-09-26T19:45:19Z</dcterms:modified>
</cp:coreProperties>
</file>