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in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Product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1859800" y="1704800"/>
            <a:ext cx="637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Step 4: Repeat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47950" y="43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Summary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3400" y="1413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Set an honest baseline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Decide what you need to learn next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Figure out the best way to learn it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Repeat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832" y="0"/>
            <a:ext cx="39263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108" y="0"/>
            <a:ext cx="5241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47950" y="43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Four steps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3400" y="1413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Set a baseline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Decide what to learn 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Figure out how to learn it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Repeat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Step 1: Set an honest baseline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2956" r="3489" t="11032"/>
          <a:stretch/>
        </p:blipFill>
        <p:spPr>
          <a:xfrm>
            <a:off x="1498712" y="1383775"/>
            <a:ext cx="6146576" cy="32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19341"/>
          <a:stretch/>
        </p:blipFill>
        <p:spPr>
          <a:xfrm>
            <a:off x="1332775" y="1303375"/>
            <a:ext cx="6478450" cy="29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Engineer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16548"/>
          <a:stretch/>
        </p:blipFill>
        <p:spPr>
          <a:xfrm>
            <a:off x="494587" y="666337"/>
            <a:ext cx="8154826" cy="38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Step 2: Decide what to learn next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33475" y="1451375"/>
            <a:ext cx="8520600" cy="236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Where do you struggle now?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What does the company need next?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Step 3: Decide how to learn it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30728"/>
          <a:stretch/>
        </p:blipFill>
        <p:spPr>
          <a:xfrm>
            <a:off x="118887" y="1371250"/>
            <a:ext cx="89062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Step 3: Decide how to learn it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33475" y="1451375"/>
            <a:ext cx="8520600" cy="281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Is it strategic or tactical knowledge?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Is it close to what you already know?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Do you need credibility?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