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3" r:id="rId6"/>
    <p:sldId id="267" r:id="rId7"/>
    <p:sldId id="259" r:id="rId8"/>
    <p:sldId id="260" r:id="rId9"/>
    <p:sldId id="261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F484-0FA5-422E-9C57-8701EB4999F1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36AEC-3050-4342-BC74-409DD59121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0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9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7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0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6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6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6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6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5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5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36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2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6AEC-3050-4342-BC74-409DD59121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7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4F41301-E781-4724-A045-AEA5D26E4002}" type="datetimeFigureOut">
              <a:rPr lang="en-US" smtClean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8046985-5CE4-4999-9C2C-1D6F72AA39D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Living a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stories helped me foster relationships and propelled my career.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33650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290736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3311652"/>
            <a:ext cx="1950720" cy="1301496"/>
          </a:xfrm>
        </p:spPr>
      </p:pic>
    </p:spTree>
    <p:extLst>
      <p:ext uri="{BB962C8B-B14F-4D97-AF65-F5344CB8AC3E}">
        <p14:creationId xmlns:p14="http://schemas.microsoft.com/office/powerpoint/2010/main" val="292203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Hemmingway </a:t>
            </a:r>
            <a:r>
              <a:rPr lang="en-US" dirty="0"/>
              <a:t>once wrote a story in just six words </a:t>
            </a:r>
            <a:endParaRPr lang="en-US" dirty="0" smtClean="0"/>
          </a:p>
          <a:p>
            <a:pPr indent="0">
              <a:buNone/>
            </a:pP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 sale baby </a:t>
            </a: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shoes, never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worn” </a:t>
            </a:r>
            <a:endParaRPr lang="en-U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0">
              <a:buNone/>
            </a:pPr>
            <a:r>
              <a:rPr lang="en-US" dirty="0" smtClean="0"/>
              <a:t>and </a:t>
            </a:r>
            <a:r>
              <a:rPr lang="en-US" dirty="0"/>
              <a:t>is said to have been called one of his best works</a:t>
            </a:r>
            <a:r>
              <a:rPr lang="en-US" dirty="0" smtClean="0"/>
              <a:t>!!</a:t>
            </a:r>
          </a:p>
          <a:p>
            <a:pPr indent="0">
              <a:buNone/>
            </a:pPr>
            <a:r>
              <a:rPr lang="en-US" dirty="0" smtClean="0"/>
              <a:t>What is your story in six words?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4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6000" dirty="0" smtClean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5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It is technically defined as</a:t>
            </a:r>
          </a:p>
          <a:p>
            <a:r>
              <a:rPr lang="en-US" dirty="0" smtClean="0"/>
              <a:t>An intriguing plot of narrative , illuminating a fundamental change (typically in a person) over time</a:t>
            </a:r>
          </a:p>
        </p:txBody>
      </p:sp>
    </p:spTree>
    <p:extLst>
      <p:ext uri="{BB962C8B-B14F-4D97-AF65-F5344CB8AC3E}">
        <p14:creationId xmlns:p14="http://schemas.microsoft.com/office/powerpoint/2010/main" val="25624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is the real piece of the puzzle! It builds interpersonal skills – as coders and developers we ignore.</a:t>
            </a:r>
          </a:p>
          <a:p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 how we connect – both emotionally and physically</a:t>
            </a:r>
          </a:p>
          <a:p>
            <a:r>
              <a:rPr lang="en-US" dirty="0" smtClean="0"/>
              <a:t> Is how we understand and assimilate information</a:t>
            </a:r>
          </a:p>
          <a:p>
            <a:r>
              <a:rPr lang="en-US" dirty="0" smtClean="0"/>
              <a:t> Is what we look for in a person, a company or a brand</a:t>
            </a:r>
          </a:p>
          <a:p>
            <a:r>
              <a:rPr lang="en-US" dirty="0" smtClean="0"/>
              <a:t>TED talks are so popular because they create an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it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CEO once </a:t>
            </a:r>
            <a:r>
              <a:rPr lang="en-US" dirty="0" smtClean="0"/>
              <a:t>told us a story about how he had to part with his most treasured wine because </a:t>
            </a:r>
            <a:r>
              <a:rPr lang="en-US" i="1" dirty="0" smtClean="0"/>
              <a:t>“he could not drink it all</a:t>
            </a:r>
            <a:r>
              <a:rPr lang="en-US" dirty="0" smtClean="0"/>
              <a:t>”. He told us why sometimes you have to part with even the best things</a:t>
            </a:r>
          </a:p>
          <a:p>
            <a:r>
              <a:rPr lang="en-US" dirty="0" smtClean="0"/>
              <a:t>After sometime we got sold!</a:t>
            </a:r>
            <a:endParaRPr lang="en-US" dirty="0" smtClean="0"/>
          </a:p>
          <a:p>
            <a:r>
              <a:rPr lang="en-US" dirty="0" smtClean="0"/>
              <a:t>That story was sticky and it still make us feel bad but made the news a little softer for all our 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9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Staht-up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Turned to start ups to learn a little more about story telling</a:t>
            </a:r>
          </a:p>
          <a:p>
            <a:r>
              <a:rPr lang="en-US" dirty="0"/>
              <a:t>Looking out for experiences and  </a:t>
            </a:r>
            <a:r>
              <a:rPr lang="en-US" dirty="0" smtClean="0"/>
              <a:t>going out of their comfort zone to build something and constantly solving problems</a:t>
            </a:r>
            <a:endParaRPr lang="en-US" dirty="0"/>
          </a:p>
          <a:p>
            <a:r>
              <a:rPr lang="en-US" dirty="0" smtClean="0"/>
              <a:t>Founders and organizations tend to incorporate stories for building their brands and establishing some kind of a relation with their customers</a:t>
            </a:r>
          </a:p>
          <a:p>
            <a:pPr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82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Fostering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new team : Manager told a story-</a:t>
            </a:r>
          </a:p>
          <a:p>
            <a:pPr indent="0">
              <a:buNone/>
            </a:pPr>
            <a:r>
              <a:rPr lang="en-US" dirty="0"/>
              <a:t>H</a:t>
            </a:r>
            <a:r>
              <a:rPr lang="en-US" dirty="0" smtClean="0"/>
              <a:t>is new job in Hawaii did not go well because there were birds in his car and they pooped all over his new suit.</a:t>
            </a:r>
          </a:p>
          <a:p>
            <a:r>
              <a:rPr lang="en-US" dirty="0"/>
              <a:t>A</a:t>
            </a:r>
            <a:r>
              <a:rPr lang="en-US" dirty="0" smtClean="0"/>
              <a:t>ccess pass to Inbound marketing conference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 now call myself an </a:t>
            </a:r>
            <a:r>
              <a:rPr lang="en-US" dirty="0"/>
              <a:t>engineer who can tell stories 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5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400800" cy="685800"/>
          </a:xfrm>
        </p:spPr>
        <p:txBody>
          <a:bodyPr/>
          <a:lstStyle/>
          <a:p>
            <a:r>
              <a:rPr lang="en-US" dirty="0" smtClean="0"/>
              <a:t>Types of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Neurological connection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Attention</a:t>
            </a:r>
          </a:p>
          <a:p>
            <a:r>
              <a:rPr lang="en-US" dirty="0" smtClean="0"/>
              <a:t>Creates Value</a:t>
            </a:r>
          </a:p>
          <a:p>
            <a:r>
              <a:rPr lang="en-US" dirty="0" smtClean="0"/>
              <a:t>Persuasive</a:t>
            </a:r>
          </a:p>
          <a:p>
            <a:r>
              <a:rPr lang="en-US" dirty="0"/>
              <a:t>P</a:t>
            </a:r>
            <a:r>
              <a:rPr lang="en-US" dirty="0" smtClean="0"/>
              <a:t>ersonal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1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a story that landed her in such situation </a:t>
            </a:r>
          </a:p>
          <a:p>
            <a:r>
              <a:rPr lang="en-US" dirty="0" smtClean="0"/>
              <a:t>How different was it from others?.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0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890837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3718422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2255</TotalTime>
  <Words>382</Words>
  <Application>Microsoft Office PowerPoint</Application>
  <PresentationFormat>On-screen Show (4:3)</PresentationFormat>
  <Paragraphs>57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Couture</vt:lpstr>
      <vt:lpstr>Living a story</vt:lpstr>
      <vt:lpstr>What is a story?</vt:lpstr>
      <vt:lpstr>why is it important?</vt:lpstr>
      <vt:lpstr>How did it start?</vt:lpstr>
      <vt:lpstr>Staht-up</vt:lpstr>
      <vt:lpstr>Fostering relations</vt:lpstr>
      <vt:lpstr>Types of stories</vt:lpstr>
      <vt:lpstr>Exercises</vt:lpstr>
      <vt:lpstr>Explore </vt:lpstr>
      <vt:lpstr>Explore </vt:lpstr>
      <vt:lpstr>Explore</vt:lpstr>
      <vt:lpstr>Story of the day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a story</dc:title>
  <dc:creator>Dipthi Venkatesh</dc:creator>
  <cp:lastModifiedBy>Dipthi Venkatesh</cp:lastModifiedBy>
  <cp:revision>39</cp:revision>
  <dcterms:created xsi:type="dcterms:W3CDTF">2016-10-14T18:06:40Z</dcterms:created>
  <dcterms:modified xsi:type="dcterms:W3CDTF">2016-10-25T15:34:14Z</dcterms:modified>
</cp:coreProperties>
</file>