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Economica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5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Economica-bold.fntdata"/><Relationship Id="rId14" Type="http://schemas.openxmlformats.org/officeDocument/2006/relationships/slide" Target="slides/slide9.xml"/><Relationship Id="rId36" Type="http://schemas.openxmlformats.org/officeDocument/2006/relationships/font" Target="fonts/Economica-regular.fntdata"/><Relationship Id="rId17" Type="http://schemas.openxmlformats.org/officeDocument/2006/relationships/slide" Target="slides/slide12.xml"/><Relationship Id="rId39" Type="http://schemas.openxmlformats.org/officeDocument/2006/relationships/font" Target="fonts/Economica-boldItalic.fntdata"/><Relationship Id="rId16" Type="http://schemas.openxmlformats.org/officeDocument/2006/relationships/slide" Target="slides/slide11.xml"/><Relationship Id="rId38" Type="http://schemas.openxmlformats.org/officeDocument/2006/relationships/font" Target="fonts/Economica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d13c8450f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d13c8450f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d13c8450f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d13c8450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d13c8450f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d13c8450f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d13c8450f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d13c8450f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d13c8450f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d13c8450f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d13c8450f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d13c8450f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d13c8450f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d13c8450f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d13c8450f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d13c8450f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d13c8450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d13c8450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d13c8450f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d13c8450f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d13c8450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d13c8450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d13c8450f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d13c8450f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d13c8450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2d13c8450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d13c8450f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d13c8450f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d13c8450f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2d13c8450f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d13c8450f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2d13c8450f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d13c8450f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2d13c8450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d13c8450f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2d13c8450f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d13c8450f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d13c8450f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2d13c8450f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2d13c8450f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d13c8450f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2d13c8450f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d13c8450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d13c8450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d13c8450f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2d13c8450f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d13c8450f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d13c8450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d13c8450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d13c8450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d13c8450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d13c8450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d13c8450f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d13c8450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d13c8450f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d13c8450f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d13c8450f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d13c8450f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33fparra.github.io/te_lo_vend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2.png"/><Relationship Id="rId4" Type="http://schemas.openxmlformats.org/officeDocument/2006/relationships/image" Target="../media/image15.png"/><Relationship Id="rId5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902225" y="845830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Sprint 2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902225" y="257175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5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2465125" y="3354475"/>
            <a:ext cx="39288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Loreto Godoy- Paula Rauld - Caterina Vivero - Felipe Parra - Cecilia Montero.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</a:t>
            </a:r>
            <a:r>
              <a:rPr lang="es"/>
              <a:t> </a:t>
            </a:r>
            <a:r>
              <a:rPr lang="es"/>
              <a:t>Práctica</a:t>
            </a:r>
            <a:r>
              <a:rPr lang="es"/>
              <a:t> 3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b="51602" l="2724" r="64287" t="3943"/>
          <a:stretch/>
        </p:blipFill>
        <p:spPr>
          <a:xfrm>
            <a:off x="0" y="1273686"/>
            <a:ext cx="4883699" cy="3523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 rotWithShape="1">
          <a:blip r:embed="rId4">
            <a:alphaModFix/>
          </a:blip>
          <a:srcRect b="28711" l="2626" r="65146" t="11134"/>
          <a:stretch/>
        </p:blipFill>
        <p:spPr>
          <a:xfrm>
            <a:off x="4883700" y="539825"/>
            <a:ext cx="4260299" cy="425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6771"/>
            <a:ext cx="9144001" cy="441735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318200" y="194725"/>
            <a:ext cx="551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Página Te lo vendo con CSS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6971"/>
            <a:ext cx="9144001" cy="441735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318200" y="194725"/>
            <a:ext cx="551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Página Contacto con CSS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1975" y="152400"/>
            <a:ext cx="2353950" cy="4838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3250" y="202463"/>
            <a:ext cx="2305250" cy="47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Responsividad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Actividad </a:t>
            </a:r>
            <a:r>
              <a:rPr lang="es"/>
              <a:t>práctica</a:t>
            </a:r>
            <a:r>
              <a:rPr lang="es"/>
              <a:t> 4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568150" y="1424700"/>
            <a:ext cx="4523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Implementar framework Bootstrap (CDN)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Generar cambios a contacto.html y al </a:t>
            </a:r>
            <a:r>
              <a:rPr lang="es"/>
              <a:t>menú</a:t>
            </a:r>
            <a:r>
              <a:rPr lang="es"/>
              <a:t> principal.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Responsividad</a:t>
            </a:r>
            <a:r>
              <a:rPr lang="es"/>
              <a:t> </a:t>
            </a:r>
            <a:r>
              <a:rPr lang="es"/>
              <a:t>automática</a:t>
            </a:r>
            <a:r>
              <a:rPr lang="es"/>
              <a:t> de </a:t>
            </a:r>
            <a:r>
              <a:rPr lang="es"/>
              <a:t>imágenes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Comprobar la responsividad antes y </a:t>
            </a:r>
            <a:r>
              <a:rPr lang="es"/>
              <a:t>después</a:t>
            </a:r>
            <a:r>
              <a:rPr lang="es"/>
              <a:t>.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4000" y="1610200"/>
            <a:ext cx="2690575" cy="22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88" y="569825"/>
            <a:ext cx="8958626" cy="432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/>
        </p:nvSpPr>
        <p:spPr>
          <a:xfrm>
            <a:off x="633925" y="123425"/>
            <a:ext cx="551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Página Te lo vendo con Bootstrap: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3071"/>
            <a:ext cx="9144001" cy="4417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Agregamos tooltip para probar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b="28863" l="6420" r="16780" t="12554"/>
          <a:stretch/>
        </p:blipFill>
        <p:spPr>
          <a:xfrm>
            <a:off x="4050000" y="1652750"/>
            <a:ext cx="4782300" cy="183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68700"/>
            <a:ext cx="3256125" cy="36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Actividad práctica 5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340100"/>
            <a:ext cx="5107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Rol y elementos de JavaScript.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Archivo denominado “funciones.js”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Validar</a:t>
            </a:r>
            <a:r>
              <a:rPr lang="es"/>
              <a:t> campos del formulario con </a:t>
            </a:r>
            <a:r>
              <a:rPr lang="es"/>
              <a:t>función</a:t>
            </a:r>
            <a:r>
              <a:rPr lang="es"/>
              <a:t> de javascript.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Enlazar el archivo html con el de javascript.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Uso de eventos onClick y OnChange.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Uso de variables, sentencias condicionales y expresiones.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6375" y="1340100"/>
            <a:ext cx="2616050" cy="26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Archivo funciones.js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 rotWithShape="1">
          <a:blip r:embed="rId3">
            <a:alphaModFix/>
          </a:blip>
          <a:srcRect b="37619" l="2421" r="56612" t="4459"/>
          <a:stretch/>
        </p:blipFill>
        <p:spPr>
          <a:xfrm>
            <a:off x="1508700" y="1147225"/>
            <a:ext cx="6126599" cy="37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Actividad práctica 1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19400" y="1474925"/>
            <a:ext cx="4152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500"/>
              <a:t>Usar html 5, agregar título, términos para un futuro menú, una sección descriptiva del negocio y un pie de página.</a:t>
            </a:r>
            <a:endParaRPr sz="25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1863" y="138222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6615"/>
            <a:ext cx="9144000" cy="4690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Actividad práctica 6, JQuery.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Uso de JQuery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Uso de plugins de bootstrap-JQuery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</a:t>
            </a:r>
            <a:r>
              <a:rPr lang="es"/>
              <a:t>ncorporar</a:t>
            </a:r>
            <a:r>
              <a:rPr lang="es"/>
              <a:t> elementos </a:t>
            </a:r>
            <a:r>
              <a:rPr lang="es"/>
              <a:t>dinámicos</a:t>
            </a:r>
            <a:r>
              <a:rPr lang="es"/>
              <a:t> al documento html.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</a:t>
            </a:r>
            <a:r>
              <a:rPr lang="es"/>
              <a:t>reación</a:t>
            </a:r>
            <a:r>
              <a:rPr lang="es"/>
              <a:t> de “estadisticas.html”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Plugin DataTable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750" y="2202500"/>
            <a:ext cx="4987802" cy="27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600" y="3372300"/>
            <a:ext cx="2518950" cy="7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 práctica 6</a:t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 rotWithShape="1">
          <a:blip r:embed="rId3">
            <a:alphaModFix/>
          </a:blip>
          <a:srcRect b="66580" l="2390" r="16585" t="4534"/>
          <a:stretch/>
        </p:blipFill>
        <p:spPr>
          <a:xfrm>
            <a:off x="161475" y="1147225"/>
            <a:ext cx="8746626" cy="18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4"/>
          <p:cNvPicPr preferRelativeResize="0"/>
          <p:nvPr/>
        </p:nvPicPr>
        <p:blipFill rotWithShape="1">
          <a:blip r:embed="rId4">
            <a:alphaModFix/>
          </a:blip>
          <a:srcRect b="13798" l="2395" r="10192" t="57316"/>
          <a:stretch/>
        </p:blipFill>
        <p:spPr>
          <a:xfrm>
            <a:off x="161475" y="3129800"/>
            <a:ext cx="8746626" cy="167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 a</a:t>
            </a:r>
            <a:r>
              <a:rPr lang="es"/>
              <a:t>ctivación para DataTable </a:t>
            </a:r>
            <a:endParaRPr/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853" y="1225225"/>
            <a:ext cx="6056300" cy="37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3071"/>
            <a:ext cx="9144001" cy="4417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Actividad práctica 7, Git y GitHub</a:t>
            </a:r>
            <a:endParaRPr/>
          </a:p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311700" y="1225225"/>
            <a:ext cx="6190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-32626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3237"/>
              <a:t>Crear proyecto git local</a:t>
            </a:r>
            <a:endParaRPr sz="3237"/>
          </a:p>
          <a:p>
            <a:pPr indent="-32626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3237"/>
              <a:t>Añadir los archivos al repositorio del proyecto.</a:t>
            </a:r>
            <a:endParaRPr sz="3237"/>
          </a:p>
          <a:p>
            <a:pPr indent="-32626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3237"/>
              <a:t>Generar una nueva </a:t>
            </a:r>
            <a:r>
              <a:rPr lang="es" sz="3237"/>
              <a:t>versión</a:t>
            </a:r>
            <a:r>
              <a:rPr lang="es" sz="3237"/>
              <a:t> del repositorio de forma local.</a:t>
            </a:r>
            <a:endParaRPr sz="3237"/>
          </a:p>
          <a:p>
            <a:pPr indent="-32626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3237"/>
              <a:t>Subir el repositorio a gitHub (Felipe Parra).</a:t>
            </a:r>
            <a:endParaRPr sz="3237"/>
          </a:p>
          <a:p>
            <a:pPr indent="-32626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3237"/>
              <a:t>Clonación</a:t>
            </a:r>
            <a:r>
              <a:rPr lang="es" sz="3237"/>
              <a:t> del </a:t>
            </a:r>
            <a:r>
              <a:rPr lang="es" sz="3237"/>
              <a:t>repositorio</a:t>
            </a:r>
            <a:r>
              <a:rPr lang="es" sz="3237"/>
              <a:t>.</a:t>
            </a:r>
            <a:endParaRPr sz="3237"/>
          </a:p>
          <a:p>
            <a:pPr indent="-32626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3237"/>
              <a:t>Generar cambios.</a:t>
            </a:r>
            <a:endParaRPr sz="3237"/>
          </a:p>
          <a:p>
            <a:pPr indent="-32626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3237"/>
              <a:t>Subir los cambios a github.</a:t>
            </a:r>
            <a:endParaRPr sz="3237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9350" y="95767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825" y="2654800"/>
            <a:ext cx="2143126" cy="214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8"/>
          <p:cNvPicPr preferRelativeResize="0"/>
          <p:nvPr/>
        </p:nvPicPr>
        <p:blipFill rotWithShape="1">
          <a:blip r:embed="rId3">
            <a:alphaModFix/>
          </a:blip>
          <a:srcRect b="3991" l="1036" r="1163" t="9420"/>
          <a:stretch/>
        </p:blipFill>
        <p:spPr>
          <a:xfrm>
            <a:off x="106325" y="484375"/>
            <a:ext cx="8919526" cy="44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500" y="559625"/>
            <a:ext cx="7120874" cy="3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725" y="265350"/>
            <a:ext cx="6779525" cy="43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125" y="383050"/>
            <a:ext cx="6779550" cy="44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Primeros pasos del código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24631" l="2612" r="58343" t="9191"/>
          <a:stretch/>
        </p:blipFill>
        <p:spPr>
          <a:xfrm>
            <a:off x="311700" y="1035250"/>
            <a:ext cx="4166901" cy="378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/>
          </a:blip>
          <a:srcRect b="18432" l="3537" r="62384" t="51295"/>
          <a:stretch/>
        </p:blipFill>
        <p:spPr>
          <a:xfrm>
            <a:off x="4222125" y="2075475"/>
            <a:ext cx="4674449" cy="22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idx="1" type="body"/>
          </p:nvPr>
        </p:nvSpPr>
        <p:spPr>
          <a:xfrm>
            <a:off x="240450" y="2222575"/>
            <a:ext cx="8520600" cy="15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https://33fparra.github.io/te_lo_vendo/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980" r="0" t="0"/>
          <a:stretch/>
        </p:blipFill>
        <p:spPr>
          <a:xfrm>
            <a:off x="500500" y="885837"/>
            <a:ext cx="8142976" cy="399872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816875" y="337200"/>
            <a:ext cx="3219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Inicio de la página Te lo vendo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Actividad p</a:t>
            </a:r>
            <a:r>
              <a:rPr lang="es"/>
              <a:t>ráctica</a:t>
            </a:r>
            <a:r>
              <a:rPr lang="es"/>
              <a:t> 2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96900" y="1267975"/>
            <a:ext cx="5249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592"/>
              <a:buFont typeface="Arial"/>
              <a:buNone/>
            </a:pPr>
            <a:r>
              <a:rPr lang="es" sz="2360"/>
              <a:t>● Distribuir en etiquetas semánticas apropiadas el menú, el contenido principal y el pie de página.</a:t>
            </a:r>
            <a:endParaRPr sz="236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6592"/>
              <a:buFont typeface="Arial"/>
              <a:buNone/>
            </a:pPr>
            <a:r>
              <a:rPr lang="es" sz="2360"/>
              <a:t>● Dentro de la sección principal, deja el contenido existente en una sección independiente.</a:t>
            </a:r>
            <a:endParaRPr sz="236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6592"/>
              <a:buFont typeface="Arial"/>
              <a:buNone/>
            </a:pPr>
            <a:r>
              <a:rPr lang="es" sz="2360"/>
              <a:t>● Agrega otra sección al contenedor principal. En dicha sección debes agregar una galería de imágenes.</a:t>
            </a:r>
            <a:endParaRPr sz="236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6592"/>
              <a:buFont typeface="Arial"/>
              <a:buNone/>
            </a:pPr>
            <a:r>
              <a:rPr lang="es" sz="2360"/>
              <a:t>● Finalmente, agrega una página nueva llamada contacto.html, la cual debe tener un formulario que contenga el nombre de usuario, el correo, y el mensaje que se envía.</a:t>
            </a:r>
            <a:endParaRPr sz="236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2313" y="16529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00" y="451175"/>
            <a:ext cx="1824125" cy="1312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 b="0" l="0" r="-46627" t="0"/>
          <a:stretch/>
        </p:blipFill>
        <p:spPr>
          <a:xfrm>
            <a:off x="2178275" y="451175"/>
            <a:ext cx="4921975" cy="456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9375" y="451175"/>
            <a:ext cx="3186350" cy="45664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266388" y="50975"/>
            <a:ext cx="15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Carpeta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2178282" y="50975"/>
            <a:ext cx="239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Body página web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5609363" y="50975"/>
            <a:ext cx="15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Html contacto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63" y="806912"/>
            <a:ext cx="8368274" cy="4042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318200" y="194725"/>
            <a:ext cx="551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Página</a:t>
            </a: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 Te lo vendo incluye a Contacto: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25" y="485300"/>
            <a:ext cx="8832551" cy="441734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155725" y="0"/>
            <a:ext cx="551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Página Contacto: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Actividad</a:t>
            </a:r>
            <a:r>
              <a:rPr lang="es"/>
              <a:t> práctica 3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25225"/>
            <a:ext cx="5394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Agrega estilos CSS a ambas páginas.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sitio debe ser responsivo para tres dispositivos: celular, Tablet y equipo de escritorio.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menu debe tener un color de fondo azul y los enlaces de color blanco.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pie de pagina colocar un fondo de color negro.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sección que define el extracto de la empresa debe estar centrada.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5175" y="1622450"/>
            <a:ext cx="2487550" cy="24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