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4" r:id="rId2"/>
  </p:sldMasterIdLst>
  <p:notesMasterIdLst>
    <p:notesMasterId r:id="rId18"/>
  </p:notesMasterIdLst>
  <p:sldIdLst>
    <p:sldId id="256" r:id="rId3"/>
    <p:sldId id="270" r:id="rId4"/>
    <p:sldId id="329" r:id="rId5"/>
    <p:sldId id="294" r:id="rId6"/>
    <p:sldId id="336" r:id="rId7"/>
    <p:sldId id="332" r:id="rId8"/>
    <p:sldId id="328" r:id="rId9"/>
    <p:sldId id="333" r:id="rId10"/>
    <p:sldId id="334" r:id="rId11"/>
    <p:sldId id="335" r:id="rId12"/>
    <p:sldId id="304" r:id="rId13"/>
    <p:sldId id="308" r:id="rId14"/>
    <p:sldId id="330" r:id="rId15"/>
    <p:sldId id="324" r:id="rId16"/>
    <p:sldId id="33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1657" autoAdjust="0"/>
  </p:normalViewPr>
  <p:slideViewPr>
    <p:cSldViewPr snapToGrid="0" snapToObjects="1">
      <p:cViewPr>
        <p:scale>
          <a:sx n="100" d="100"/>
          <a:sy n="100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49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2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4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2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14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7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00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1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31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90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9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77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36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68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5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introduction-to-regex/probl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support.google.com/analytics/answer/1034332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an even briefer intro to regex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6" y="586108"/>
            <a:ext cx="7582193" cy="3541714"/>
          </a:xfrm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err="1" smtClean="0"/>
              <a:t>HackerRank</a:t>
            </a:r>
            <a:r>
              <a:rPr lang="en-US" sz="3200" dirty="0" smtClean="0"/>
              <a:t>:</a:t>
            </a:r>
          </a:p>
          <a:p>
            <a:pPr lvl="1"/>
            <a:r>
              <a:rPr lang="en-US" sz="2400" dirty="0" err="1" smtClean="0"/>
              <a:t>re.search</a:t>
            </a:r>
            <a:r>
              <a:rPr lang="en-US" sz="2400" dirty="0" smtClean="0"/>
              <a:t>() scans through a string looking for the first location where the regex pattern produces a match</a:t>
            </a:r>
          </a:p>
          <a:p>
            <a:pPr lvl="2"/>
            <a:r>
              <a:rPr lang="en-US" sz="2000" dirty="0"/>
              <a:t>e.g</a:t>
            </a:r>
            <a:r>
              <a:rPr lang="en-US" sz="2000" dirty="0" smtClean="0"/>
              <a:t>.  bool(</a:t>
            </a:r>
            <a:r>
              <a:rPr lang="en-US" sz="2000" dirty="0" err="1" smtClean="0"/>
              <a:t>re.search</a:t>
            </a:r>
            <a:r>
              <a:rPr lang="en-US" sz="2000" dirty="0" smtClean="0"/>
              <a:t>(r"</a:t>
            </a:r>
            <a:r>
              <a:rPr lang="en-US" sz="2000" dirty="0" err="1" smtClean="0"/>
              <a:t>ly</a:t>
            </a:r>
            <a:r>
              <a:rPr lang="en-US" sz="2000" dirty="0"/>
              <a:t>","similarly</a:t>
            </a:r>
            <a:r>
              <a:rPr lang="en-US" sz="2000" dirty="0" smtClean="0"/>
              <a:t>")) = </a:t>
            </a:r>
            <a:r>
              <a:rPr lang="en-US" sz="2000" dirty="0"/>
              <a:t>True </a:t>
            </a:r>
          </a:p>
          <a:p>
            <a:pPr lvl="1"/>
            <a:r>
              <a:rPr lang="en-US" sz="2400" dirty="0" err="1" smtClean="0"/>
              <a:t>re.match</a:t>
            </a:r>
            <a:r>
              <a:rPr lang="en-US" sz="2400" dirty="0" smtClean="0"/>
              <a:t>() matches at the beginning of the string</a:t>
            </a:r>
          </a:p>
          <a:p>
            <a:pPr lvl="2"/>
            <a:r>
              <a:rPr lang="en-US" sz="2000" dirty="0"/>
              <a:t>e.g. bool(</a:t>
            </a:r>
            <a:r>
              <a:rPr lang="en-US" sz="2000" dirty="0" err="1"/>
              <a:t>re.match</a:t>
            </a:r>
            <a:r>
              <a:rPr lang="en-US" sz="2000" dirty="0"/>
              <a:t>(r"</a:t>
            </a:r>
            <a:r>
              <a:rPr lang="en-US" sz="2000" dirty="0" err="1"/>
              <a:t>ly</a:t>
            </a:r>
            <a:r>
              <a:rPr lang="en-US" sz="2000" dirty="0"/>
              <a:t>","similarly")) </a:t>
            </a:r>
            <a:r>
              <a:rPr lang="en-US" sz="2000" dirty="0" smtClean="0"/>
              <a:t>= False </a:t>
            </a:r>
            <a:r>
              <a:rPr lang="en-US" sz="2000" dirty="0"/>
              <a:t>bool(</a:t>
            </a:r>
            <a:r>
              <a:rPr lang="en-US" sz="2000" dirty="0" err="1"/>
              <a:t>re.match</a:t>
            </a:r>
            <a:r>
              <a:rPr lang="en-US" sz="2000" dirty="0"/>
              <a:t>(r"</a:t>
            </a:r>
            <a:r>
              <a:rPr lang="en-US" sz="2000" dirty="0" err="1"/>
              <a:t>ly</a:t>
            </a:r>
            <a:r>
              <a:rPr lang="en-US" sz="2000" dirty="0"/>
              <a:t>","</a:t>
            </a:r>
            <a:r>
              <a:rPr lang="en-US" sz="2000" dirty="0" err="1"/>
              <a:t>ly</a:t>
            </a:r>
            <a:r>
              <a:rPr lang="en-US" sz="2000" dirty="0"/>
              <a:t> should be in the beginning</a:t>
            </a:r>
            <a:r>
              <a:rPr lang="en-US" sz="2000" dirty="0" smtClean="0"/>
              <a:t>")) = </a:t>
            </a:r>
            <a:r>
              <a:rPr lang="en-US" sz="2000" dirty="0"/>
              <a:t>True 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764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91" y="2689715"/>
            <a:ext cx="767541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In-class assignment: python practice with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In-Class assignment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72" y="1220234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First, we’ll review your list and loops notebook results from last week (don’t worry if you didn’t finish)</a:t>
            </a:r>
          </a:p>
          <a:p>
            <a:r>
              <a:rPr lang="en-US" sz="2800" dirty="0" smtClean="0"/>
              <a:t>Next, please work through the </a:t>
            </a:r>
            <a:r>
              <a:rPr lang="en-US" sz="2800" dirty="0" err="1" smtClean="0"/>
              <a:t>numpy</a:t>
            </a:r>
            <a:r>
              <a:rPr lang="en-US" sz="2800" dirty="0" smtClean="0"/>
              <a:t> notebook from last week</a:t>
            </a:r>
          </a:p>
          <a:p>
            <a:r>
              <a:rPr lang="en-US" sz="2800" dirty="0" smtClean="0"/>
              <a:t>Finally, please complete the tips notebook on </a:t>
            </a:r>
            <a:r>
              <a:rPr lang="en-US" sz="2800" dirty="0" err="1" smtClean="0"/>
              <a:t>github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364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Lists and loops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72" y="380759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many numbers are in </a:t>
            </a:r>
            <a:r>
              <a:rPr lang="en-US" sz="2800" dirty="0" err="1" smtClean="0"/>
              <a:t>practice_list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What are the first, last, and 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numbers?</a:t>
            </a:r>
          </a:p>
          <a:p>
            <a:r>
              <a:rPr lang="en-US" sz="2800" dirty="0" smtClean="0"/>
              <a:t>Did your print statements work like you expected?</a:t>
            </a:r>
          </a:p>
          <a:p>
            <a:r>
              <a:rPr lang="en-US" sz="2800" dirty="0" smtClean="0"/>
              <a:t>What are the students’ average grades?</a:t>
            </a:r>
          </a:p>
          <a:p>
            <a:r>
              <a:rPr lang="en-US" sz="2800" dirty="0" smtClean="0"/>
              <a:t>What are the students’ best subjects?</a:t>
            </a:r>
          </a:p>
          <a:p>
            <a:r>
              <a:rPr lang="en-US" sz="2800" dirty="0" smtClean="0"/>
              <a:t>What is each subject’s average grade?</a:t>
            </a:r>
          </a:p>
        </p:txBody>
      </p:sp>
    </p:spTree>
    <p:extLst>
      <p:ext uri="{BB962C8B-B14F-4D97-AF65-F5344CB8AC3E}">
        <p14:creationId xmlns:p14="http://schemas.microsoft.com/office/powerpoint/2010/main" val="407471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Numpy</a:t>
            </a:r>
            <a:r>
              <a:rPr lang="en-US" dirty="0" smtClean="0">
                <a:solidFill>
                  <a:srgbClr val="FFFFFF"/>
                </a:solidFill>
              </a:rPr>
              <a:t> notebook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408" y="1065406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How did you generate your arrays?</a:t>
            </a:r>
          </a:p>
          <a:p>
            <a:r>
              <a:rPr lang="en-US" sz="2800" dirty="0" smtClean="0"/>
              <a:t>What was the highest and lowest number in your array?</a:t>
            </a:r>
          </a:p>
          <a:p>
            <a:r>
              <a:rPr lang="en-US" sz="2800" dirty="0" smtClean="0"/>
              <a:t>How many even numbers did you have in your array? Any surprises?</a:t>
            </a:r>
          </a:p>
          <a:p>
            <a:r>
              <a:rPr lang="en-US" sz="2800" dirty="0" smtClean="0"/>
              <a:t>How did you add your arrays?</a:t>
            </a:r>
          </a:p>
        </p:txBody>
      </p:sp>
    </p:spTree>
    <p:extLst>
      <p:ext uri="{BB962C8B-B14F-4D97-AF65-F5344CB8AC3E}">
        <p14:creationId xmlns:p14="http://schemas.microsoft.com/office/powerpoint/2010/main" val="124275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Tips notebook </a:t>
            </a:r>
            <a:r>
              <a:rPr lang="en-US" dirty="0" smtClean="0">
                <a:solidFill>
                  <a:srgbClr val="FFFFFF"/>
                </a:solidFill>
              </a:rPr>
              <a:t>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408" y="1065406"/>
            <a:ext cx="6613463" cy="313326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interesting patterns did you see in the data?</a:t>
            </a:r>
          </a:p>
          <a:p>
            <a:r>
              <a:rPr lang="en-US" sz="2800" dirty="0" smtClean="0"/>
              <a:t>Are there other questions you’d want to answer with this data?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16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3076768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time!</a:t>
            </a:r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Quick Note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1441207"/>
            <a:ext cx="6613463" cy="6779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March 1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enrollment deadline</a:t>
            </a:r>
          </a:p>
          <a:p>
            <a:r>
              <a:rPr lang="en-US" sz="3200" dirty="0" smtClean="0"/>
              <a:t>Have all assignments (homework and in-class) through week 4 submitted by Sunday</a:t>
            </a:r>
          </a:p>
          <a:p>
            <a:r>
              <a:rPr lang="en-US" sz="3200" dirty="0" smtClean="0"/>
              <a:t>Let us know ASAP if this is a problem</a:t>
            </a:r>
          </a:p>
        </p:txBody>
      </p:sp>
    </p:spTree>
    <p:extLst>
      <p:ext uri="{BB962C8B-B14F-4D97-AF65-F5344CB8AC3E}">
        <p14:creationId xmlns:p14="http://schemas.microsoft.com/office/powerpoint/2010/main" val="299763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Today’s Agenda:</a:t>
            </a:r>
          </a:p>
          <a:p>
            <a:r>
              <a:rPr lang="en-US" sz="3200" dirty="0" smtClean="0"/>
              <a:t>Brief notes on content</a:t>
            </a:r>
          </a:p>
          <a:p>
            <a:r>
              <a:rPr lang="en-US" sz="3200" dirty="0" smtClean="0"/>
              <a:t>Homework </a:t>
            </a:r>
            <a:r>
              <a:rPr lang="en-US" sz="3200" dirty="0" smtClean="0"/>
              <a:t>Review</a:t>
            </a:r>
          </a:p>
          <a:p>
            <a:r>
              <a:rPr lang="en-US" sz="3200" dirty="0" smtClean="0"/>
              <a:t>In-Class: </a:t>
            </a:r>
          </a:p>
          <a:p>
            <a:pPr lvl="1"/>
            <a:r>
              <a:rPr lang="en-US" sz="2800" dirty="0" err="1" smtClean="0"/>
              <a:t>Numpy</a:t>
            </a:r>
            <a:r>
              <a:rPr lang="en-US" sz="2800" dirty="0" smtClean="0"/>
              <a:t> Practice Notebook</a:t>
            </a:r>
          </a:p>
          <a:p>
            <a:pPr lvl="1"/>
            <a:r>
              <a:rPr lang="en-US" sz="2800" dirty="0" smtClean="0"/>
              <a:t>Pandas Notebook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Dataframes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Welcome to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This is a very common way of interacting with your data in Python Data Science</a:t>
            </a:r>
          </a:p>
          <a:p>
            <a:r>
              <a:rPr lang="en-US" sz="3200" dirty="0" smtClean="0"/>
              <a:t>We will finally be able to start mining datasets for insights</a:t>
            </a:r>
          </a:p>
          <a:p>
            <a:r>
              <a:rPr lang="en-US" sz="3200" dirty="0" smtClean="0"/>
              <a:t>Automate all your spreadsheets, be the wonder and envy of all your friends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9401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210" y="2689715"/>
            <a:ext cx="4389581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Detect floating point number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7" y="641885"/>
            <a:ext cx="7217934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Given a string, verify that the string is a floating point number:</a:t>
            </a:r>
          </a:p>
          <a:p>
            <a:pPr lvl="1"/>
            <a:r>
              <a:rPr lang="en-US" sz="2400" dirty="0" smtClean="0"/>
              <a:t>Must have at least 1 decimal value</a:t>
            </a:r>
          </a:p>
          <a:p>
            <a:pPr lvl="1"/>
            <a:r>
              <a:rPr lang="en-US" sz="2400" dirty="0" smtClean="0"/>
              <a:t>Must have exactly one . symbol</a:t>
            </a:r>
          </a:p>
          <a:p>
            <a:pPr lvl="1"/>
            <a:r>
              <a:rPr lang="en-US" sz="2400" dirty="0" smtClean="0"/>
              <a:t>Can start with +, -, or .</a:t>
            </a:r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www.hackerrank.com/challenges/introduction-to-regex/problem</a:t>
            </a:r>
            <a:endParaRPr lang="en-US" sz="2800" dirty="0" smtClean="0"/>
          </a:p>
          <a:p>
            <a:r>
              <a:rPr lang="en-US" sz="2800" dirty="0" smtClean="0"/>
              <a:t>Let’s talk a little bit about regular expressions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39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What are regular expressions?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38357" y="891904"/>
            <a:ext cx="7217934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Regular expressions/regex is a useful way to see if text input matches some kind of pattern</a:t>
            </a:r>
          </a:p>
          <a:p>
            <a:pPr lvl="1"/>
            <a:r>
              <a:rPr lang="en-US" sz="2400" dirty="0" smtClean="0"/>
              <a:t>E.g. is this a phone </a:t>
            </a:r>
            <a:r>
              <a:rPr lang="en-US" sz="2400" dirty="0"/>
              <a:t>number? ^\d{3}-\d{3}-\d{4}$</a:t>
            </a:r>
            <a:endParaRPr lang="en-US" sz="2400" dirty="0"/>
          </a:p>
          <a:p>
            <a:pPr lvl="1"/>
            <a:r>
              <a:rPr lang="en-US" sz="2400" dirty="0" smtClean="0"/>
              <a:t>Is this an </a:t>
            </a:r>
            <a:r>
              <a:rPr lang="en-US" sz="2400" dirty="0"/>
              <a:t>address? ^\d+\s[A-z]+\s[A-z</a:t>
            </a:r>
            <a:r>
              <a:rPr lang="en-US" sz="2400" dirty="0" smtClean="0"/>
              <a:t>]+$</a:t>
            </a:r>
          </a:p>
          <a:p>
            <a:r>
              <a:rPr lang="en-US" sz="2800" dirty="0" smtClean="0"/>
              <a:t>Can be useful for a data scientist to make sure people didn’t give you messy data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6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 very brief intro to regex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70593" y="403747"/>
            <a:ext cx="7217934" cy="3541714"/>
          </a:xfrm>
        </p:spPr>
        <p:txBody>
          <a:bodyPr>
            <a:noAutofit/>
          </a:bodyPr>
          <a:lstStyle/>
          <a:p>
            <a:r>
              <a:rPr lang="en-US" sz="2000" dirty="0" smtClean="0"/>
              <a:t>From Wikipedia and Google Analytics:</a:t>
            </a:r>
          </a:p>
          <a:p>
            <a:pPr lvl="1"/>
            <a:r>
              <a:rPr lang="en-US" sz="1800" dirty="0"/>
              <a:t>?	</a:t>
            </a:r>
            <a:r>
              <a:rPr lang="en-US" sz="1800" dirty="0" smtClean="0"/>
              <a:t>: indicates zero </a:t>
            </a:r>
            <a:r>
              <a:rPr lang="en-US" sz="1800" dirty="0"/>
              <a:t>or one occurrences of the preceding element. For example, </a:t>
            </a:r>
            <a:r>
              <a:rPr lang="en-US" sz="1800" dirty="0" err="1"/>
              <a:t>colou?r</a:t>
            </a:r>
            <a:r>
              <a:rPr lang="en-US" sz="1800" dirty="0"/>
              <a:t> matches both "color" and "</a:t>
            </a:r>
            <a:r>
              <a:rPr lang="en-US" sz="1800" dirty="0" err="1"/>
              <a:t>colour</a:t>
            </a:r>
            <a:r>
              <a:rPr lang="en-US" sz="1800" dirty="0"/>
              <a:t>".</a:t>
            </a:r>
          </a:p>
          <a:p>
            <a:pPr lvl="1"/>
            <a:r>
              <a:rPr lang="en-US" sz="1800" dirty="0"/>
              <a:t>*	</a:t>
            </a:r>
            <a:r>
              <a:rPr lang="en-US" sz="1800" dirty="0" smtClean="0"/>
              <a:t>: indicates </a:t>
            </a:r>
            <a:r>
              <a:rPr lang="en-US" sz="1800" dirty="0"/>
              <a:t>zero or more occurrences of the preceding element. For example, ab*c matches "ac", "</a:t>
            </a:r>
            <a:r>
              <a:rPr lang="en-US" sz="1800" dirty="0" err="1"/>
              <a:t>abc</a:t>
            </a:r>
            <a:r>
              <a:rPr lang="en-US" sz="1800" dirty="0"/>
              <a:t>", "</a:t>
            </a:r>
            <a:r>
              <a:rPr lang="en-US" sz="1800" dirty="0" err="1"/>
              <a:t>abbc</a:t>
            </a:r>
            <a:r>
              <a:rPr lang="en-US" sz="1800" dirty="0"/>
              <a:t>", "</a:t>
            </a:r>
            <a:r>
              <a:rPr lang="en-US" sz="1800" dirty="0" err="1"/>
              <a:t>abbbc</a:t>
            </a:r>
            <a:r>
              <a:rPr lang="en-US" sz="1800" dirty="0"/>
              <a:t>", and so 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. : match any one character. For example, 1. matches 11 or 1A. 1.1 matches 111, 1A1, etc.</a:t>
            </a:r>
          </a:p>
          <a:p>
            <a:pPr lvl="1"/>
            <a:r>
              <a:rPr lang="en-US" sz="1800" dirty="0" smtClean="0"/>
              <a:t>\ : escape special character and interpret it literally, for example \. escapes the dot and will instead check for an exact match for ‘.’ </a:t>
            </a:r>
            <a:endParaRPr lang="en-US" sz="1800" dirty="0"/>
          </a:p>
          <a:p>
            <a:pPr lvl="1"/>
            <a:r>
              <a:rPr lang="en-US" sz="1800" dirty="0"/>
              <a:t>+	</a:t>
            </a:r>
            <a:r>
              <a:rPr lang="en-US" sz="1800" dirty="0" smtClean="0"/>
              <a:t>: indicates </a:t>
            </a:r>
            <a:r>
              <a:rPr lang="en-US" sz="1800" dirty="0"/>
              <a:t>one or more occurrences of the preceding element. For example, </a:t>
            </a:r>
            <a:r>
              <a:rPr lang="en-US" sz="1800" dirty="0" err="1"/>
              <a:t>ab+c</a:t>
            </a:r>
            <a:r>
              <a:rPr lang="en-US" sz="1800" dirty="0"/>
              <a:t> matches "</a:t>
            </a:r>
            <a:r>
              <a:rPr lang="en-US" sz="1800" dirty="0" err="1"/>
              <a:t>abc</a:t>
            </a:r>
            <a:r>
              <a:rPr lang="en-US" sz="1800" dirty="0"/>
              <a:t>", "</a:t>
            </a:r>
            <a:r>
              <a:rPr lang="en-US" sz="1800" dirty="0" err="1"/>
              <a:t>abbc</a:t>
            </a:r>
            <a:r>
              <a:rPr lang="en-US" sz="1800" dirty="0"/>
              <a:t>", "</a:t>
            </a:r>
            <a:r>
              <a:rPr lang="en-US" sz="1800" dirty="0" err="1"/>
              <a:t>abbbc</a:t>
            </a:r>
            <a:r>
              <a:rPr lang="en-US" sz="1800" dirty="0"/>
              <a:t>", and so on, but not "ac".</a:t>
            </a:r>
          </a:p>
          <a:p>
            <a:pPr lvl="1"/>
            <a:r>
              <a:rPr lang="en-US" sz="1800" dirty="0"/>
              <a:t>{</a:t>
            </a:r>
            <a:r>
              <a:rPr lang="en-US" sz="1800" dirty="0" smtClean="0"/>
              <a:t>n} : The </a:t>
            </a:r>
            <a:r>
              <a:rPr lang="en-US" sz="1800" dirty="0"/>
              <a:t>preceding item is matched exactly n times.</a:t>
            </a:r>
          </a:p>
          <a:p>
            <a:pPr lvl="1"/>
            <a:r>
              <a:rPr lang="en-US" sz="1800" dirty="0"/>
              <a:t>{min</a:t>
            </a:r>
            <a:r>
              <a:rPr lang="en-US" sz="1800" dirty="0" smtClean="0"/>
              <a:t>,} : The </a:t>
            </a:r>
            <a:r>
              <a:rPr lang="en-US" sz="1800" dirty="0"/>
              <a:t>preceding item is matched min or more times.</a:t>
            </a:r>
          </a:p>
          <a:p>
            <a:pPr lvl="1"/>
            <a:r>
              <a:rPr lang="en-US" sz="1800" dirty="0"/>
              <a:t>{</a:t>
            </a:r>
            <a:r>
              <a:rPr lang="en-US" sz="1800" dirty="0" err="1"/>
              <a:t>min,max</a:t>
            </a:r>
            <a:r>
              <a:rPr lang="en-US" sz="1800" dirty="0" smtClean="0"/>
              <a:t>} :</a:t>
            </a:r>
            <a:r>
              <a:rPr lang="en-US" sz="1800" dirty="0"/>
              <a:t>	The preceding item is matched at least min times, but not more than max times.</a:t>
            </a:r>
            <a:endParaRPr lang="en-US" sz="1800" dirty="0" smtClean="0"/>
          </a:p>
          <a:p>
            <a:endParaRPr lang="en-US" sz="2000" dirty="0" smtClean="0"/>
          </a:p>
        </p:txBody>
      </p:sp>
      <p:sp>
        <p:nvSpPr>
          <p:cNvPr id="75" name="Content Placeholder 3"/>
          <p:cNvSpPr txBox="1">
            <a:spLocks/>
          </p:cNvSpPr>
          <p:nvPr/>
        </p:nvSpPr>
        <p:spPr>
          <a:xfrm>
            <a:off x="4055621" y="6534930"/>
            <a:ext cx="7743619" cy="42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dirty="0" smtClean="0"/>
              <a:t>Sources</a:t>
            </a:r>
            <a:r>
              <a:rPr lang="en-US" sz="1200" dirty="0" smtClean="0"/>
              <a:t>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en.wikipedia.org/wiki/Regular_expression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://support.google.com/analytics/answer/1034332?hl=en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35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8355</TotalTime>
  <Words>478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1_Circuit</vt:lpstr>
      <vt:lpstr>Data science week 5</vt:lpstr>
      <vt:lpstr>Attendance Code</vt:lpstr>
      <vt:lpstr>Quick Note</vt:lpstr>
      <vt:lpstr>Agenda</vt:lpstr>
      <vt:lpstr>Dataframes</vt:lpstr>
      <vt:lpstr>Homework Review</vt:lpstr>
      <vt:lpstr>Detect floating point number</vt:lpstr>
      <vt:lpstr>What are regular expressions?</vt:lpstr>
      <vt:lpstr>a very brief intro to regex</vt:lpstr>
      <vt:lpstr>an even briefer intro to regex</vt:lpstr>
      <vt:lpstr>In-class assignment: python practice with notebooks</vt:lpstr>
      <vt:lpstr>In-Class assignment</vt:lpstr>
      <vt:lpstr>Lists and loops review</vt:lpstr>
      <vt:lpstr>Numpy notebook review</vt:lpstr>
      <vt:lpstr>Tips notebook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147</cp:revision>
  <dcterms:created xsi:type="dcterms:W3CDTF">2019-01-21T21:50:42Z</dcterms:created>
  <dcterms:modified xsi:type="dcterms:W3CDTF">2020-02-27T15:32:36Z</dcterms:modified>
</cp:coreProperties>
</file>