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 id="2147483714" r:id="rId2"/>
  </p:sldMasterIdLst>
  <p:notesMasterIdLst>
    <p:notesMasterId r:id="rId21"/>
  </p:notesMasterIdLst>
  <p:sldIdLst>
    <p:sldId id="256" r:id="rId3"/>
    <p:sldId id="270" r:id="rId4"/>
    <p:sldId id="307" r:id="rId5"/>
    <p:sldId id="294" r:id="rId6"/>
    <p:sldId id="318" r:id="rId7"/>
    <p:sldId id="311" r:id="rId8"/>
    <p:sldId id="310" r:id="rId9"/>
    <p:sldId id="312" r:id="rId10"/>
    <p:sldId id="284" r:id="rId11"/>
    <p:sldId id="313" r:id="rId12"/>
    <p:sldId id="314" r:id="rId13"/>
    <p:sldId id="319" r:id="rId14"/>
    <p:sldId id="316" r:id="rId15"/>
    <p:sldId id="317" r:id="rId16"/>
    <p:sldId id="281" r:id="rId17"/>
    <p:sldId id="292" r:id="rId18"/>
    <p:sldId id="304" r:id="rId19"/>
    <p:sldId id="30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38FA62-9F93-8740-87EB-57B89273C877}" v="120" dt="2019-02-10T18:55:25.8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6"/>
    <p:restoredTop sz="91657" autoAdjust="0"/>
  </p:normalViewPr>
  <p:slideViewPr>
    <p:cSldViewPr snapToGrid="0" snapToObjects="1">
      <p:cViewPr varScale="1">
        <p:scale>
          <a:sx n="104" d="100"/>
          <a:sy n="104" d="100"/>
        </p:scale>
        <p:origin x="756" y="114"/>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46"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45"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HLOSBERG, CHRISTOPHER [AG/1005]" userId="c5d2ba1d-1225-4fef-a422-877378546cc9" providerId="ADAL" clId="{8D1055E3-7626-CC44-94B9-8319B01EBEF0}"/>
    <pc:docChg chg="modSld">
      <pc:chgData name="SCHLOSBERG, CHRISTOPHER [AG/1005]" userId="c5d2ba1d-1225-4fef-a422-877378546cc9" providerId="ADAL" clId="{8D1055E3-7626-CC44-94B9-8319B01EBEF0}" dt="2019-01-21T22:59:01.831" v="75" actId="20577"/>
      <pc:docMkLst>
        <pc:docMk/>
      </pc:docMkLst>
      <pc:sldChg chg="modSp">
        <pc:chgData name="SCHLOSBERG, CHRISTOPHER [AG/1005]" userId="c5d2ba1d-1225-4fef-a422-877378546cc9" providerId="ADAL" clId="{8D1055E3-7626-CC44-94B9-8319B01EBEF0}" dt="2019-01-21T22:13:08.903" v="51" actId="20577"/>
        <pc:sldMkLst>
          <pc:docMk/>
          <pc:sldMk cId="3681439668" sldId="259"/>
        </pc:sldMkLst>
        <pc:graphicFrameChg chg="mod">
          <ac:chgData name="SCHLOSBERG, CHRISTOPHER [AG/1005]" userId="c5d2ba1d-1225-4fef-a422-877378546cc9" providerId="ADAL" clId="{8D1055E3-7626-CC44-94B9-8319B01EBEF0}" dt="2019-01-21T22:13:08.903" v="51" actId="20577"/>
          <ac:graphicFrameMkLst>
            <pc:docMk/>
            <pc:sldMk cId="3681439668" sldId="259"/>
            <ac:graphicFrameMk id="5" creationId="{7278D41F-08AE-4087-9013-FDFDC48BAE94}"/>
          </ac:graphicFrameMkLst>
        </pc:graphicFrameChg>
      </pc:sldChg>
      <pc:sldChg chg="modSp">
        <pc:chgData name="SCHLOSBERG, CHRISTOPHER [AG/1005]" userId="c5d2ba1d-1225-4fef-a422-877378546cc9" providerId="ADAL" clId="{8D1055E3-7626-CC44-94B9-8319B01EBEF0}" dt="2019-01-21T22:59:01.831" v="75" actId="20577"/>
        <pc:sldMkLst>
          <pc:docMk/>
          <pc:sldMk cId="1734265133" sldId="261"/>
        </pc:sldMkLst>
        <pc:graphicFrameChg chg="mod">
          <ac:chgData name="SCHLOSBERG, CHRISTOPHER [AG/1005]" userId="c5d2ba1d-1225-4fef-a422-877378546cc9" providerId="ADAL" clId="{8D1055E3-7626-CC44-94B9-8319B01EBEF0}" dt="2019-01-21T22:59:01.831" v="75" actId="20577"/>
          <ac:graphicFrameMkLst>
            <pc:docMk/>
            <pc:sldMk cId="1734265133" sldId="261"/>
            <ac:graphicFrameMk id="5" creationId="{4605EDA2-E6E2-4DE4-9241-892775754CA6}"/>
          </ac:graphicFrameMkLst>
        </pc:graphicFrameChg>
      </pc:sldChg>
      <pc:sldChg chg="modSp">
        <pc:chgData name="SCHLOSBERG, CHRISTOPHER [AG/1005]" userId="c5d2ba1d-1225-4fef-a422-877378546cc9" providerId="ADAL" clId="{8D1055E3-7626-CC44-94B9-8319B01EBEF0}" dt="2019-01-21T22:18:07.384" v="61" actId="20577"/>
        <pc:sldMkLst>
          <pc:docMk/>
          <pc:sldMk cId="539505586" sldId="266"/>
        </pc:sldMkLst>
        <pc:spChg chg="mod">
          <ac:chgData name="SCHLOSBERG, CHRISTOPHER [AG/1005]" userId="c5d2ba1d-1225-4fef-a422-877378546cc9" providerId="ADAL" clId="{8D1055E3-7626-CC44-94B9-8319B01EBEF0}" dt="2019-01-21T22:18:07.384" v="61" actId="20577"/>
          <ac:spMkLst>
            <pc:docMk/>
            <pc:sldMk cId="539505586" sldId="266"/>
            <ac:spMk id="3" creationId="{02B65055-BFD0-4E49-8C31-2B3340B1576B}"/>
          </ac:spMkLst>
        </pc:spChg>
      </pc:sldChg>
    </pc:docChg>
  </pc:docChgLst>
  <pc:docChgLst>
    <pc:chgData name="SCHLOSBERG, CHRISTOPHER [AG/1005]" userId="c5d2ba1d-1225-4fef-a422-877378546cc9" providerId="ADAL" clId="{4638FA62-9F93-8740-87EB-57B89273C877}"/>
    <pc:docChg chg="modSld">
      <pc:chgData name="SCHLOSBERG, CHRISTOPHER [AG/1005]" userId="c5d2ba1d-1225-4fef-a422-877378546cc9" providerId="ADAL" clId="{4638FA62-9F93-8740-87EB-57B89273C877}" dt="2019-02-10T18:55:25.894" v="119" actId="20577"/>
      <pc:docMkLst>
        <pc:docMk/>
      </pc:docMkLst>
      <pc:sldChg chg="modSp">
        <pc:chgData name="SCHLOSBERG, CHRISTOPHER [AG/1005]" userId="c5d2ba1d-1225-4fef-a422-877378546cc9" providerId="ADAL" clId="{4638FA62-9F93-8740-87EB-57B89273C877}" dt="2019-02-10T18:55:25.894" v="119" actId="20577"/>
        <pc:sldMkLst>
          <pc:docMk/>
          <pc:sldMk cId="3681439668" sldId="259"/>
        </pc:sldMkLst>
        <pc:graphicFrameChg chg="mod">
          <ac:chgData name="SCHLOSBERG, CHRISTOPHER [AG/1005]" userId="c5d2ba1d-1225-4fef-a422-877378546cc9" providerId="ADAL" clId="{4638FA62-9F93-8740-87EB-57B89273C877}" dt="2019-02-10T18:55:25.894" v="119" actId="20577"/>
          <ac:graphicFrameMkLst>
            <pc:docMk/>
            <pc:sldMk cId="3681439668" sldId="259"/>
            <ac:graphicFrameMk id="5" creationId="{7278D41F-08AE-4087-9013-FDFDC48BAE94}"/>
          </ac:graphicFrameMkLst>
        </pc:graphicFrameChg>
      </pc:sldChg>
      <pc:sldChg chg="modSp">
        <pc:chgData name="SCHLOSBERG, CHRISTOPHER [AG/1005]" userId="c5d2ba1d-1225-4fef-a422-877378546cc9" providerId="ADAL" clId="{4638FA62-9F93-8740-87EB-57B89273C877}" dt="2019-02-10T18:55:07.828" v="92" actId="20577"/>
        <pc:sldMkLst>
          <pc:docMk/>
          <pc:sldMk cId="1734265133" sldId="261"/>
        </pc:sldMkLst>
        <pc:graphicFrameChg chg="mod">
          <ac:chgData name="SCHLOSBERG, CHRISTOPHER [AG/1005]" userId="c5d2ba1d-1225-4fef-a422-877378546cc9" providerId="ADAL" clId="{4638FA62-9F93-8740-87EB-57B89273C877}" dt="2019-02-10T18:55:07.828" v="92" actId="20577"/>
          <ac:graphicFrameMkLst>
            <pc:docMk/>
            <pc:sldMk cId="1734265133" sldId="261"/>
            <ac:graphicFrameMk id="5" creationId="{4605EDA2-E6E2-4DE4-9241-892775754CA6}"/>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2509C1-968E-4E8F-8C6E-F37E7FAB59AB}" type="datetimeFigureOut">
              <a:rPr lang="en-US" smtClean="0"/>
              <a:t>2/12/2020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226AB2-1993-43FC-A63D-72650E640ECB}" type="slidenum">
              <a:rPr lang="en-US" smtClean="0"/>
              <a:t>‹#›</a:t>
            </a:fld>
            <a:endParaRPr lang="en-US"/>
          </a:p>
        </p:txBody>
      </p:sp>
    </p:spTree>
    <p:extLst>
      <p:ext uri="{BB962C8B-B14F-4D97-AF65-F5344CB8AC3E}">
        <p14:creationId xmlns:p14="http://schemas.microsoft.com/office/powerpoint/2010/main" val="2580048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CBC2F66-A434-B045-A008-1061E26ACC0A}" type="datetimeFigureOut">
              <a:rPr lang="en-US" smtClean="0"/>
              <a:t>2/12/2020</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1467561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C2F66-A434-B045-A008-1061E26ACC0A}" type="datetimeFigureOut">
              <a:rPr lang="en-US" smtClean="0"/>
              <a:t>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3612160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C2F66-A434-B045-A008-1061E26ACC0A}" type="datetimeFigureOut">
              <a:rPr lang="en-US" smtClean="0"/>
              <a:t>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3050462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C2F66-A434-B045-A008-1061E26ACC0A}" type="datetimeFigureOut">
              <a:rPr lang="en-US" smtClean="0"/>
              <a:t>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4146C-CDC0-9D45-B196-D871E3ED05F9}"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169807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C2F66-A434-B045-A008-1061E26ACC0A}" type="datetimeFigureOut">
              <a:rPr lang="en-US" smtClean="0"/>
              <a:t>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17145830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CBC2F66-A434-B045-A008-1061E26ACC0A}" type="datetimeFigureOut">
              <a:rPr lang="en-US" smtClean="0"/>
              <a:t>2/12/2020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39999339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CBC2F66-A434-B045-A008-1061E26ACC0A}" type="datetimeFigureOut">
              <a:rPr lang="en-US" smtClean="0"/>
              <a:t>2/12/2020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12909030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BC2F66-A434-B045-A008-1061E26ACC0A}" type="datetimeFigureOut">
              <a:rPr lang="en-US" smtClean="0"/>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5039978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BC2F66-A434-B045-A008-1061E26ACC0A}" type="datetimeFigureOut">
              <a:rPr lang="en-US" smtClean="0"/>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32465954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CBC2F66-A434-B045-A008-1061E26ACC0A}" type="datetimeFigureOut">
              <a:rPr lang="en-US" smtClean="0">
                <a:solidFill>
                  <a:prstClr val="white">
                    <a:tint val="75000"/>
                  </a:prstClr>
                </a:solidFill>
              </a:rPr>
              <a:pPr/>
              <a:t>2/12/2020</a:t>
            </a:fld>
            <a:endParaRPr lang="en-US">
              <a:solidFill>
                <a:prstClr val="white">
                  <a:tint val="75000"/>
                </a:prstClr>
              </a:solidFill>
            </a:endParaRPr>
          </a:p>
        </p:txBody>
      </p:sp>
      <p:sp>
        <p:nvSpPr>
          <p:cNvPr id="5" name="Footer Placeholder 4"/>
          <p:cNvSpPr>
            <a:spLocks noGrp="1"/>
          </p:cNvSpPr>
          <p:nvPr>
            <p:ph type="ftr" sz="quarter" idx="11"/>
          </p:nvPr>
        </p:nvSpPr>
        <p:spPr>
          <a:xfrm>
            <a:off x="1876424" y="5410201"/>
            <a:ext cx="5124886" cy="365125"/>
          </a:xfrm>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a:xfrm>
            <a:off x="9896911" y="5410199"/>
            <a:ext cx="771089" cy="365125"/>
          </a:xfrm>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5874007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BC2F66-A434-B045-A008-1061E26ACC0A}" type="datetimeFigureOut">
              <a:rPr lang="en-US" smtClean="0">
                <a:solidFill>
                  <a:prstClr val="white">
                    <a:tint val="75000"/>
                  </a:prstClr>
                </a:solidFill>
              </a:rPr>
              <a:pPr/>
              <a:t>2/12/2020</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869258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BC2F66-A434-B045-A008-1061E26ACC0A}" type="datetimeFigureOut">
              <a:rPr lang="en-US" smtClean="0"/>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1750813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BC2F66-A434-B045-A008-1061E26ACC0A}" type="datetimeFigureOut">
              <a:rPr lang="en-US" smtClean="0">
                <a:solidFill>
                  <a:prstClr val="white">
                    <a:tint val="75000"/>
                  </a:prstClr>
                </a:solidFill>
              </a:rPr>
              <a:pPr/>
              <a:t>2/12/2020</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4049133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BC2F66-A434-B045-A008-1061E26ACC0A}" type="datetimeFigureOut">
              <a:rPr lang="en-US" smtClean="0">
                <a:solidFill>
                  <a:prstClr val="white">
                    <a:tint val="75000"/>
                  </a:prstClr>
                </a:solidFill>
              </a:rPr>
              <a:pPr/>
              <a:t>2/12/2020</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2195283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BC2F66-A434-B045-A008-1061E26ACC0A}" type="datetimeFigureOut">
              <a:rPr lang="en-US" smtClean="0">
                <a:solidFill>
                  <a:prstClr val="white">
                    <a:tint val="75000"/>
                  </a:prstClr>
                </a:solidFill>
              </a:rPr>
              <a:pPr/>
              <a:t>2/12/2020</a:t>
            </a:fld>
            <a:endParaRPr lang="en-US">
              <a:solidFill>
                <a:prstClr val="white">
                  <a:tint val="75000"/>
                </a:prstClr>
              </a:solidFill>
            </a:endParaRPr>
          </a:p>
        </p:txBody>
      </p:sp>
      <p:sp>
        <p:nvSpPr>
          <p:cNvPr id="8" name="Footer Placeholder 7"/>
          <p:cNvSpPr>
            <a:spLocks noGrp="1"/>
          </p:cNvSpPr>
          <p:nvPr>
            <p:ph type="ftr" sz="quarter" idx="11"/>
          </p:nvPr>
        </p:nvSpPr>
        <p:spPr/>
        <p:txBody>
          <a:bodyPr/>
          <a:lstStyle/>
          <a:p>
            <a:endParaRPr lang="en-US">
              <a:solidFill>
                <a:prstClr val="white">
                  <a:tint val="75000"/>
                </a:prstClr>
              </a:solidFill>
            </a:endParaRPr>
          </a:p>
        </p:txBody>
      </p:sp>
      <p:sp>
        <p:nvSpPr>
          <p:cNvPr id="9" name="Slide Number Placeholder 8"/>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4652858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BC2F66-A434-B045-A008-1061E26ACC0A}" type="datetimeFigureOut">
              <a:rPr lang="en-US" smtClean="0">
                <a:solidFill>
                  <a:prstClr val="white">
                    <a:tint val="75000"/>
                  </a:prstClr>
                </a:solidFill>
              </a:rPr>
              <a:pPr/>
              <a:t>2/12/2020</a:t>
            </a:fld>
            <a:endParaRPr lang="en-US">
              <a:solidFill>
                <a:prstClr val="white">
                  <a:tint val="75000"/>
                </a:prstClr>
              </a:solidFill>
            </a:endParaRPr>
          </a:p>
        </p:txBody>
      </p:sp>
      <p:sp>
        <p:nvSpPr>
          <p:cNvPr id="4" name="Footer Placeholder 3"/>
          <p:cNvSpPr>
            <a:spLocks noGrp="1"/>
          </p:cNvSpPr>
          <p:nvPr>
            <p:ph type="ftr" sz="quarter" idx="11"/>
          </p:nvPr>
        </p:nvSpPr>
        <p:spPr/>
        <p:txBody>
          <a:bodyPr/>
          <a:lstStyle/>
          <a:p>
            <a:endParaRPr lang="en-US">
              <a:solidFill>
                <a:prstClr val="white">
                  <a:tint val="75000"/>
                </a:prstClr>
              </a:solidFill>
            </a:endParaRPr>
          </a:p>
        </p:txBody>
      </p:sp>
      <p:sp>
        <p:nvSpPr>
          <p:cNvPr id="5" name="Slide Number Placeholder 4"/>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6145377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BC2F66-A434-B045-A008-1061E26ACC0A}" type="datetimeFigureOut">
              <a:rPr lang="en-US" smtClean="0">
                <a:solidFill>
                  <a:prstClr val="white">
                    <a:tint val="75000"/>
                  </a:prstClr>
                </a:solidFill>
              </a:rPr>
              <a:pPr/>
              <a:t>2/12/2020</a:t>
            </a:fld>
            <a:endParaRPr lang="en-US">
              <a:solidFill>
                <a:prstClr val="white">
                  <a:tint val="75000"/>
                </a:prstClr>
              </a:solidFill>
            </a:endParaRPr>
          </a:p>
        </p:txBody>
      </p:sp>
      <p:sp>
        <p:nvSpPr>
          <p:cNvPr id="3" name="Footer Placeholder 2"/>
          <p:cNvSpPr>
            <a:spLocks noGrp="1"/>
          </p:cNvSpPr>
          <p:nvPr>
            <p:ph type="ftr" sz="quarter" idx="11"/>
          </p:nvPr>
        </p:nvSpPr>
        <p:spPr/>
        <p:txBody>
          <a:bodyPr/>
          <a:lstStyle/>
          <a:p>
            <a:endParaRPr lang="en-US">
              <a:solidFill>
                <a:prstClr val="white">
                  <a:tint val="75000"/>
                </a:prstClr>
              </a:solidFill>
            </a:endParaRPr>
          </a:p>
        </p:txBody>
      </p:sp>
      <p:sp>
        <p:nvSpPr>
          <p:cNvPr id="4" name="Slide Number Placeholder 3"/>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5800041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C2F66-A434-B045-A008-1061E26ACC0A}" type="datetimeFigureOut">
              <a:rPr lang="en-US" smtClean="0">
                <a:solidFill>
                  <a:prstClr val="white">
                    <a:tint val="75000"/>
                  </a:prstClr>
                </a:solidFill>
              </a:rPr>
              <a:pPr/>
              <a:t>2/12/2020</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1545740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C2F66-A434-B045-A008-1061E26ACC0A}" type="datetimeFigureOut">
              <a:rPr lang="en-US" smtClean="0">
                <a:solidFill>
                  <a:prstClr val="white">
                    <a:tint val="75000"/>
                  </a:prstClr>
                </a:solidFill>
              </a:rPr>
              <a:pPr/>
              <a:t>2/12/2020</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2632323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C2F66-A434-B045-A008-1061E26ACC0A}" type="datetimeFigureOut">
              <a:rPr lang="en-US" smtClean="0">
                <a:solidFill>
                  <a:prstClr val="white">
                    <a:tint val="75000"/>
                  </a:prstClr>
                </a:solidFill>
              </a:rPr>
              <a:pPr/>
              <a:t>2/12/2020</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0354260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C2F66-A434-B045-A008-1061E26ACC0A}" type="datetimeFigureOut">
              <a:rPr lang="en-US" smtClean="0">
                <a:solidFill>
                  <a:prstClr val="white">
                    <a:tint val="75000"/>
                  </a:prstClr>
                </a:solidFill>
              </a:rPr>
              <a:pPr/>
              <a:t>2/12/2020</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23874843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C2F66-A434-B045-A008-1061E26ACC0A}" type="datetimeFigureOut">
              <a:rPr lang="en-US" smtClean="0">
                <a:solidFill>
                  <a:prstClr val="white">
                    <a:tint val="75000"/>
                  </a:prstClr>
                </a:solidFill>
              </a:rPr>
              <a:pPr/>
              <a:t>2/12/2020</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a:r>
              <a:rPr lang="en-US" sz="8000" dirty="0">
                <a:solidFill>
                  <a:prstClr val="white"/>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a:r>
              <a:rPr lang="en-US" sz="8000" dirty="0">
                <a:solidFill>
                  <a:prstClr val="white"/>
                </a:solidFill>
                <a:effectLst/>
              </a:rPr>
              <a:t>”</a:t>
            </a:r>
          </a:p>
        </p:txBody>
      </p:sp>
    </p:spTree>
    <p:extLst>
      <p:ext uri="{BB962C8B-B14F-4D97-AF65-F5344CB8AC3E}">
        <p14:creationId xmlns:p14="http://schemas.microsoft.com/office/powerpoint/2010/main" val="2207655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BC2F66-A434-B045-A008-1061E26ACC0A}" type="datetimeFigureOut">
              <a:rPr lang="en-US" smtClean="0"/>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308508772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C2F66-A434-B045-A008-1061E26ACC0A}" type="datetimeFigureOut">
              <a:rPr lang="en-US" smtClean="0">
                <a:solidFill>
                  <a:prstClr val="white">
                    <a:tint val="75000"/>
                  </a:prstClr>
                </a:solidFill>
              </a:rPr>
              <a:pPr/>
              <a:t>2/12/2020</a:t>
            </a:fld>
            <a:endParaRPr lang="en-US">
              <a:solidFill>
                <a:prstClr val="white">
                  <a:tint val="75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prstClr>
              </a:solidFill>
            </a:endParaRPr>
          </a:p>
        </p:txBody>
      </p:sp>
      <p:sp>
        <p:nvSpPr>
          <p:cNvPr id="7" name="Slide Number Placeholder 6"/>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671571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CBC2F66-A434-B045-A008-1061E26ACC0A}" type="datetimeFigureOut">
              <a:rPr lang="en-US" smtClean="0">
                <a:solidFill>
                  <a:prstClr val="white">
                    <a:tint val="75000"/>
                  </a:prstClr>
                </a:solidFill>
              </a:rPr>
              <a:pPr/>
              <a:t>2/12/2020</a:t>
            </a:fld>
            <a:endParaRPr lang="en-US">
              <a:solidFill>
                <a:prstClr val="white">
                  <a:tint val="75000"/>
                </a:prstClr>
              </a:solidFill>
            </a:endParaRPr>
          </a:p>
        </p:txBody>
      </p:sp>
      <p:sp>
        <p:nvSpPr>
          <p:cNvPr id="4" name="Footer Placeholder 3"/>
          <p:cNvSpPr>
            <a:spLocks noGrp="1"/>
          </p:cNvSpPr>
          <p:nvPr>
            <p:ph type="ftr" sz="quarter" idx="11"/>
          </p:nvPr>
        </p:nvSpPr>
        <p:spPr/>
        <p:txBody>
          <a:bodyPr/>
          <a:lstStyle/>
          <a:p>
            <a:endParaRPr lang="en-US">
              <a:solidFill>
                <a:prstClr val="white">
                  <a:tint val="75000"/>
                </a:prstClr>
              </a:solidFill>
            </a:endParaRPr>
          </a:p>
        </p:txBody>
      </p:sp>
      <p:sp>
        <p:nvSpPr>
          <p:cNvPr id="5" name="Slide Number Placeholder 4"/>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64762373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CBC2F66-A434-B045-A008-1061E26ACC0A}" type="datetimeFigureOut">
              <a:rPr lang="en-US" smtClean="0">
                <a:solidFill>
                  <a:prstClr val="white">
                    <a:tint val="75000"/>
                  </a:prstClr>
                </a:solidFill>
              </a:rPr>
              <a:pPr/>
              <a:t>2/12/2020</a:t>
            </a:fld>
            <a:endParaRPr lang="en-US">
              <a:solidFill>
                <a:prstClr val="white">
                  <a:tint val="75000"/>
                </a:prstClr>
              </a:solidFill>
            </a:endParaRPr>
          </a:p>
        </p:txBody>
      </p:sp>
      <p:sp>
        <p:nvSpPr>
          <p:cNvPr id="4" name="Footer Placeholder 3"/>
          <p:cNvSpPr>
            <a:spLocks noGrp="1"/>
          </p:cNvSpPr>
          <p:nvPr>
            <p:ph type="ftr" sz="quarter" idx="11"/>
          </p:nvPr>
        </p:nvSpPr>
        <p:spPr/>
        <p:txBody>
          <a:bodyPr/>
          <a:lstStyle/>
          <a:p>
            <a:endParaRPr lang="en-US">
              <a:solidFill>
                <a:prstClr val="white">
                  <a:tint val="75000"/>
                </a:prstClr>
              </a:solidFill>
            </a:endParaRPr>
          </a:p>
        </p:txBody>
      </p:sp>
      <p:sp>
        <p:nvSpPr>
          <p:cNvPr id="5" name="Slide Number Placeholder 4"/>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89761375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BC2F66-A434-B045-A008-1061E26ACC0A}" type="datetimeFigureOut">
              <a:rPr lang="en-US" smtClean="0">
                <a:solidFill>
                  <a:prstClr val="white">
                    <a:tint val="75000"/>
                  </a:prstClr>
                </a:solidFill>
              </a:rPr>
              <a:pPr/>
              <a:t>2/12/2020</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95377922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BC2F66-A434-B045-A008-1061E26ACC0A}" type="datetimeFigureOut">
              <a:rPr lang="en-US" smtClean="0">
                <a:solidFill>
                  <a:prstClr val="white">
                    <a:tint val="75000"/>
                  </a:prstClr>
                </a:solidFill>
              </a:rPr>
              <a:pPr/>
              <a:t>2/12/2020</a:t>
            </a:fld>
            <a:endParaRPr lang="en-US">
              <a:solidFill>
                <a:prstClr val="white">
                  <a:tint val="75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prstClr>
              </a:solidFill>
            </a:endParaRPr>
          </a:p>
        </p:txBody>
      </p:sp>
      <p:sp>
        <p:nvSpPr>
          <p:cNvPr id="6" name="Slide Number Placeholder 5"/>
          <p:cNvSpPr>
            <a:spLocks noGrp="1"/>
          </p:cNvSpPr>
          <p:nvPr>
            <p:ph type="sldNum" sz="quarter" idx="12"/>
          </p:nvPr>
        </p:nvSpPr>
        <p:spPr/>
        <p:txBody>
          <a:body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49917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BC2F66-A434-B045-A008-1061E26ACC0A}" type="datetimeFigureOut">
              <a:rPr lang="en-US" smtClean="0"/>
              <a:t>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2440190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BC2F66-A434-B045-A008-1061E26ACC0A}" type="datetimeFigureOut">
              <a:rPr lang="en-US" smtClean="0"/>
              <a:t>2/12/2020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4028947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BC2F66-A434-B045-A008-1061E26ACC0A}" type="datetimeFigureOut">
              <a:rPr lang="en-US" smtClean="0"/>
              <a:t>2/12/2020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3616162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BC2F66-A434-B045-A008-1061E26ACC0A}" type="datetimeFigureOut">
              <a:rPr lang="en-US" smtClean="0"/>
              <a:t>2/12/2020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1599337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C2F66-A434-B045-A008-1061E26ACC0A}" type="datetimeFigureOut">
              <a:rPr lang="en-US" smtClean="0"/>
              <a:t>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3824129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BC2F66-A434-B045-A008-1061E26ACC0A}" type="datetimeFigureOut">
              <a:rPr lang="en-US" smtClean="0"/>
              <a:t>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4146C-CDC0-9D45-B196-D871E3ED05F9}" type="slidenum">
              <a:rPr lang="en-US" smtClean="0"/>
              <a:t>‹#›</a:t>
            </a:fld>
            <a:endParaRPr lang="en-US"/>
          </a:p>
        </p:txBody>
      </p:sp>
    </p:spTree>
    <p:extLst>
      <p:ext uri="{BB962C8B-B14F-4D97-AF65-F5344CB8AC3E}">
        <p14:creationId xmlns:p14="http://schemas.microsoft.com/office/powerpoint/2010/main" val="3052294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2.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CBC2F66-A434-B045-A008-1061E26ACC0A}" type="datetimeFigureOut">
              <a:rPr lang="en-US" smtClean="0"/>
              <a:t>2/12/2020</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EF4146C-CDC0-9D45-B196-D871E3ED05F9}" type="slidenum">
              <a:rPr lang="en-US" smtClean="0"/>
              <a:t>‹#›</a:t>
            </a:fld>
            <a:endParaRPr lang="en-US"/>
          </a:p>
        </p:txBody>
      </p:sp>
    </p:spTree>
    <p:extLst>
      <p:ext uri="{BB962C8B-B14F-4D97-AF65-F5344CB8AC3E}">
        <p14:creationId xmlns:p14="http://schemas.microsoft.com/office/powerpoint/2010/main" val="474233900"/>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CBC2F66-A434-B045-A008-1061E26ACC0A}" type="datetimeFigureOut">
              <a:rPr lang="en-US" smtClean="0">
                <a:solidFill>
                  <a:prstClr val="white">
                    <a:tint val="75000"/>
                  </a:prstClr>
                </a:solidFill>
              </a:rPr>
              <a:pPr/>
              <a:t>2/12/2020</a:t>
            </a:fld>
            <a:endParaRPr lang="en-US">
              <a:solidFill>
                <a:prstClr val="white">
                  <a:tint val="75000"/>
                </a:prstClr>
              </a:solidFill>
            </a:endParaRPr>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solidFill>
                <a:prstClr val="white">
                  <a:tint val="75000"/>
                </a:prstClr>
              </a:solidFill>
            </a:endParaRP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EF4146C-CDC0-9D45-B196-D871E3ED05F9}"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917788311"/>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www.listendata.com/2019/07/python-list-comprehension-with-examples.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hackerrank.com/challenges/list-comprehensions/problem" TargetMode="External"/><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realpython.com/python-traceback/"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artima.com/weblogs/viewpost.jsp?thread=98196"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07A758-AEE3-F448-B52F-E54C9D78CC84}"/>
              </a:ext>
            </a:extLst>
          </p:cNvPr>
          <p:cNvSpPr>
            <a:spLocks noGrp="1"/>
          </p:cNvSpPr>
          <p:nvPr>
            <p:ph type="ctrTitle"/>
          </p:nvPr>
        </p:nvSpPr>
        <p:spPr/>
        <p:txBody>
          <a:bodyPr/>
          <a:lstStyle/>
          <a:p>
            <a:r>
              <a:rPr lang="en-US" dirty="0" smtClean="0"/>
              <a:t>Data science week </a:t>
            </a:r>
            <a:r>
              <a:rPr lang="en-US" dirty="0" smtClean="0"/>
              <a:t>3</a:t>
            </a:r>
            <a:endParaRPr lang="en-US" dirty="0"/>
          </a:p>
        </p:txBody>
      </p:sp>
      <p:sp>
        <p:nvSpPr>
          <p:cNvPr id="3" name="Subtitle 2">
            <a:extLst>
              <a:ext uri="{FF2B5EF4-FFF2-40B4-BE49-F238E27FC236}">
                <a16:creationId xmlns="" xmlns:a16="http://schemas.microsoft.com/office/drawing/2014/main" id="{B113600D-E305-CB4E-BFB0-C1EC00DBC445}"/>
              </a:ext>
            </a:extLst>
          </p:cNvPr>
          <p:cNvSpPr>
            <a:spLocks noGrp="1"/>
          </p:cNvSpPr>
          <p:nvPr>
            <p:ph type="subTitle" idx="1"/>
          </p:nvPr>
        </p:nvSpPr>
        <p:spPr/>
        <p:txBody>
          <a:bodyPr/>
          <a:lstStyle/>
          <a:p>
            <a:r>
              <a:rPr lang="en-US" dirty="0" smtClean="0"/>
              <a:t>Winter 2020 </a:t>
            </a:r>
            <a:r>
              <a:rPr lang="en-US" dirty="0"/>
              <a:t>Data Science Cohort</a:t>
            </a:r>
          </a:p>
        </p:txBody>
      </p:sp>
    </p:spTree>
    <p:extLst>
      <p:ext uri="{BB962C8B-B14F-4D97-AF65-F5344CB8AC3E}">
        <p14:creationId xmlns:p14="http://schemas.microsoft.com/office/powerpoint/2010/main" val="3130007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54B9C16B-AC4A-44ED-9075-F76549B46E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 xmlns:a16="http://schemas.microsoft.com/office/drawing/2014/main" id="{62A2FEB6-F419-4684-9ABC-9E32E012E8B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 xmlns:a16="http://schemas.microsoft.com/office/drawing/2014/main" id="{21E24A15-28D6-4CEB-9268-0BB0BEEAF38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 xmlns:a16="http://schemas.microsoft.com/office/drawing/2014/main" id="{4345933F-9633-4510-90E1-08B0E2A19E7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 xmlns:a16="http://schemas.microsoft.com/office/drawing/2014/main" id="{C68A48FB-1BE4-4053-A76F-5A5511BA0E0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 xmlns:a16="http://schemas.microsoft.com/office/drawing/2014/main" id="{8149777B-6A9F-4C95-BF44-F964645071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 xmlns:a16="http://schemas.microsoft.com/office/drawing/2014/main" id="{0654845E-622A-4AD3-8F3A-6E1DEAB5FCA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 xmlns:a16="http://schemas.microsoft.com/office/drawing/2014/main" id="{DF1C0739-3D08-4C83-857E-B0724A6E8C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 xmlns:a16="http://schemas.microsoft.com/office/drawing/2014/main" id="{D235EAA0-7D5A-453A-9643-EE7A4954EA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 xmlns:a16="http://schemas.microsoft.com/office/drawing/2014/main" id="{94C6FB7C-72DE-42DE-8F58-CCE9B8F5562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 xmlns:a16="http://schemas.microsoft.com/office/drawing/2014/main" id="{FE31E0FE-EC8D-4EA7-BD9D-02F8C54FDB3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 xmlns:a16="http://schemas.microsoft.com/office/drawing/2014/main" id="{69FE4B12-13E0-48F9-9E18-66406B8D3C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 xmlns:a16="http://schemas.microsoft.com/office/drawing/2014/main" id="{87FAADC3-B321-43EE-B8F3-2842D84098D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 xmlns:a16="http://schemas.microsoft.com/office/drawing/2014/main" id="{90461464-1683-402F-A72B-8558CC67774C}"/>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 xmlns:a16="http://schemas.microsoft.com/office/drawing/2014/main" id="{70F594E7-32D0-45B9-A3CF-636CF6FCBDC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 xmlns:a16="http://schemas.microsoft.com/office/drawing/2014/main" id="{8AEF60E1-26C2-4E3C-B839-347DDD23C3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 xmlns:a16="http://schemas.microsoft.com/office/drawing/2014/main" id="{792FE54B-EE9D-4E57-B6BC-6A9196BE89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 xmlns:a16="http://schemas.microsoft.com/office/drawing/2014/main" id="{72BE56DF-619D-463E-8F88-CABA09DA88E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 xmlns:a16="http://schemas.microsoft.com/office/drawing/2014/main" id="{C7430457-1935-4BBF-A6A7-7C3125A02EF9}"/>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 xmlns:a16="http://schemas.microsoft.com/office/drawing/2014/main" id="{BB006150-E547-4E84-A2B1-59131F3D531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 xmlns:a16="http://schemas.microsoft.com/office/drawing/2014/main" id="{5A8CD074-956B-41A4-870B-001554B69B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 xmlns:a16="http://schemas.microsoft.com/office/drawing/2014/main" id="{070C253B-974E-459F-AD0B-70572248284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 xmlns:a16="http://schemas.microsoft.com/office/drawing/2014/main" id="{BBC07B3D-A631-44EA-861A-7D80383A102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 xmlns:a16="http://schemas.microsoft.com/office/drawing/2014/main" id="{32039DC6-B4CF-4A5A-8D17-3A568D125C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 xmlns:a16="http://schemas.microsoft.com/office/drawing/2014/main" id="{99E0C81F-5D8D-4AF8-BDE5-4DF75868F74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 xmlns:a16="http://schemas.microsoft.com/office/drawing/2014/main" id="{0D946680-855C-41EC-BBA2-61F6F776E54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 xmlns:a16="http://schemas.microsoft.com/office/drawing/2014/main" id="{E6FAD9E8-6E13-45A0-A5D6-8BCAD27B408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 xmlns:a16="http://schemas.microsoft.com/office/drawing/2014/main" id="{0CCBC8FA-0581-454F-9FD1-6B6102A1AA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 xmlns:a16="http://schemas.microsoft.com/office/drawing/2014/main" id="{5D6C328F-65A5-41E8-86E9-E4E638CC3B4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 xmlns:a16="http://schemas.microsoft.com/office/drawing/2014/main" id="{3E94A106-9341-485C-9057-9D62B2BD083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 xmlns:a16="http://schemas.microsoft.com/office/drawing/2014/main" id="{B53044DC-4918-43DA-B49D-91673C6C94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 xmlns:a16="http://schemas.microsoft.com/office/drawing/2014/main" id="{1DCE6B36-1420-43AB-86CF-4E653A517B9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 xmlns:a16="http://schemas.microsoft.com/office/drawing/2014/main" id="{72626E0B-9628-468E-A713-011C02F602BB}"/>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 xmlns:a16="http://schemas.microsoft.com/office/drawing/2014/main" id="{93F7977A-BD91-4B0D-9A8D-372DB67AD8D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 xmlns:a16="http://schemas.microsoft.com/office/drawing/2014/main" id="{9FEE6A56-01A1-404D-864E-1C2587C9AFB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 xmlns:a16="http://schemas.microsoft.com/office/drawing/2014/main" id="{E74DBBF2-EF6F-4E3E-B183-F8EEE760946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 xmlns:a16="http://schemas.microsoft.com/office/drawing/2014/main" id="{ABCF0F27-B056-474C-A0FB-1DB747A92FB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 xmlns:a16="http://schemas.microsoft.com/office/drawing/2014/main" id="{0A0A5B7B-BA2A-45CC-AABE-9D5B08A5DB6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 xmlns:a16="http://schemas.microsoft.com/office/drawing/2014/main" id="{3C9A5D2B-1787-4954-9108-B9D497A87C8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 xmlns:a16="http://schemas.microsoft.com/office/drawing/2014/main" id="{818C4F8B-7556-49A7-83C6-C8F631F6A98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 xmlns:a16="http://schemas.microsoft.com/office/drawing/2014/main" id="{22BED614-D078-47EA-9C72-190217FDD57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 xmlns:a16="http://schemas.microsoft.com/office/drawing/2014/main" id="{73DE0BF2-86D7-4038-AC4B-AF0F116A58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 xmlns:a16="http://schemas.microsoft.com/office/drawing/2014/main" id="{11D8BB55-D027-420C-9EF9-49B3BA79DC7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 xmlns:a16="http://schemas.microsoft.com/office/drawing/2014/main" id="{3FAEF5CE-07ED-46A7-9777-D86C70719583}"/>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 xmlns:a16="http://schemas.microsoft.com/office/drawing/2014/main" id="{29CAFB1A-357C-4313-B734-1CD4E4F9D2D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 xmlns:a16="http://schemas.microsoft.com/office/drawing/2014/main" id="{653161D3-8634-4BB7-A2BC-028C4EAA151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 xmlns:a16="http://schemas.microsoft.com/office/drawing/2014/main" id="{9537546A-6FF1-408B-AFE2-BBF7D34823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 xmlns:a16="http://schemas.microsoft.com/office/drawing/2014/main" id="{F73EE662-79B7-404B-B1B8-0E096BE4CD6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 xmlns:a16="http://schemas.microsoft.com/office/drawing/2014/main" id="{B6DDB906-1F52-4D64-8493-4816EDDD34C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 xmlns:a16="http://schemas.microsoft.com/office/drawing/2014/main" id="{4FA472A5-ABEA-4961-897B-7EB96AF09A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 xmlns:a16="http://schemas.microsoft.com/office/drawing/2014/main" id="{54226E99-C38F-4456-A1F8-8897483FD9A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 xmlns:a16="http://schemas.microsoft.com/office/drawing/2014/main" id="{0A4A0196-A383-4629-B9A5-9C87E846C1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 xmlns:a16="http://schemas.microsoft.com/office/drawing/2014/main" id="{BA5E608D-2E7B-4662-A9A0-18D4E0F0DC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 xmlns:a16="http://schemas.microsoft.com/office/drawing/2014/main" id="{5E211F37-790F-4BD7-B055-022AE0C2E6D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 xmlns:a16="http://schemas.microsoft.com/office/drawing/2014/main" id="{96F375D0-232A-490A-9499-CB5FBA3FD9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 xmlns:a16="http://schemas.microsoft.com/office/drawing/2014/main" id="{6B33B423-FD0F-4780-A0D6-32FC040B37C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 xmlns:a16="http://schemas.microsoft.com/office/drawing/2014/main" id="{B6BD1710-838F-4CDD-A000-C6C710A6A08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 xmlns:a16="http://schemas.microsoft.com/office/drawing/2014/main" id="{0BB93533-1C95-4B0A-B0E2-168602B085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 xmlns:a16="http://schemas.microsoft.com/office/drawing/2014/main" id="{CB0B113D-1987-4D89-A475-511E092FE1F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 xmlns:a16="http://schemas.microsoft.com/office/drawing/2014/main" id="{9BE36DBF-0333-4D36-A5BF-81FDA2406FE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Lambda function anatomy</a:t>
            </a:r>
            <a:endParaRPr lang="en-US" dirty="0">
              <a:solidFill>
                <a:srgbClr val="FFFFFF"/>
              </a:solidFill>
            </a:endParaRPr>
          </a:p>
        </p:txBody>
      </p:sp>
      <p:sp>
        <p:nvSpPr>
          <p:cNvPr id="73" name="Content Placeholder 2"/>
          <p:cNvSpPr>
            <a:spLocks noGrp="1"/>
          </p:cNvSpPr>
          <p:nvPr>
            <p:ph idx="1"/>
          </p:nvPr>
        </p:nvSpPr>
        <p:spPr>
          <a:xfrm>
            <a:off x="4408790" y="835539"/>
            <a:ext cx="7328770" cy="5160446"/>
          </a:xfrm>
        </p:spPr>
        <p:txBody>
          <a:bodyPr>
            <a:normAutofit/>
          </a:bodyPr>
          <a:lstStyle/>
          <a:p>
            <a:pPr marL="0" indent="0">
              <a:buNone/>
            </a:pPr>
            <a:r>
              <a:rPr lang="en-US" b="1" dirty="0" smtClean="0"/>
              <a:t>Function:</a:t>
            </a:r>
          </a:p>
          <a:p>
            <a:pPr marL="0" indent="0">
              <a:buNone/>
            </a:pPr>
            <a:r>
              <a:rPr lang="en-US" dirty="0" err="1" smtClean="0"/>
              <a:t>def</a:t>
            </a:r>
            <a:r>
              <a:rPr lang="en-US" dirty="0" smtClean="0"/>
              <a:t> </a:t>
            </a:r>
            <a:r>
              <a:rPr lang="en-US" dirty="0" err="1" smtClean="0"/>
              <a:t>doubler</a:t>
            </a:r>
            <a:r>
              <a:rPr lang="en-US" dirty="0" smtClean="0"/>
              <a:t>(x):</a:t>
            </a:r>
          </a:p>
          <a:p>
            <a:pPr marL="0" indent="0">
              <a:buNone/>
            </a:pPr>
            <a:r>
              <a:rPr lang="en-US" dirty="0"/>
              <a:t>	</a:t>
            </a:r>
            <a:r>
              <a:rPr lang="en-US" dirty="0" smtClean="0"/>
              <a:t>return x*2</a:t>
            </a:r>
          </a:p>
          <a:p>
            <a:pPr marL="0" indent="0">
              <a:buNone/>
            </a:pPr>
            <a:r>
              <a:rPr lang="en-US" dirty="0" err="1" smtClean="0"/>
              <a:t>new_var</a:t>
            </a:r>
            <a:r>
              <a:rPr lang="en-US" dirty="0" smtClean="0"/>
              <a:t> = </a:t>
            </a:r>
            <a:r>
              <a:rPr lang="en-US" dirty="0" err="1" smtClean="0"/>
              <a:t>doubler</a:t>
            </a:r>
            <a:r>
              <a:rPr lang="en-US" dirty="0" smtClean="0"/>
              <a:t>(2)</a:t>
            </a:r>
          </a:p>
          <a:p>
            <a:pPr marL="0" indent="0">
              <a:buNone/>
            </a:pPr>
            <a:endParaRPr lang="en-US" b="1" dirty="0" smtClean="0">
              <a:solidFill>
                <a:srgbClr val="FF0000"/>
              </a:solidFill>
            </a:endParaRPr>
          </a:p>
          <a:p>
            <a:pPr marL="0" indent="0">
              <a:buNone/>
            </a:pPr>
            <a:r>
              <a:rPr lang="en-US" b="1" dirty="0" smtClean="0"/>
              <a:t>Lambda:</a:t>
            </a:r>
            <a:endParaRPr lang="en-US" b="1" dirty="0" smtClean="0"/>
          </a:p>
          <a:p>
            <a:pPr marL="0" indent="0">
              <a:buNone/>
            </a:pPr>
            <a:r>
              <a:rPr lang="en-US" dirty="0" err="1" smtClean="0"/>
              <a:t>new_var</a:t>
            </a:r>
            <a:r>
              <a:rPr lang="en-US" dirty="0" smtClean="0"/>
              <a:t> = lambda x: x*2</a:t>
            </a:r>
            <a:endParaRPr lang="en-US" dirty="0" smtClean="0"/>
          </a:p>
        </p:txBody>
      </p:sp>
      <p:grpSp>
        <p:nvGrpSpPr>
          <p:cNvPr id="40" name="Group 39"/>
          <p:cNvGrpSpPr/>
          <p:nvPr/>
        </p:nvGrpSpPr>
        <p:grpSpPr>
          <a:xfrm>
            <a:off x="5938982" y="1525911"/>
            <a:ext cx="3836228" cy="3172875"/>
            <a:chOff x="5938982" y="1525911"/>
            <a:chExt cx="3836228" cy="3172875"/>
          </a:xfrm>
        </p:grpSpPr>
        <p:sp>
          <p:nvSpPr>
            <p:cNvPr id="5" name="Oval 4"/>
            <p:cNvSpPr/>
            <p:nvPr/>
          </p:nvSpPr>
          <p:spPr>
            <a:xfrm>
              <a:off x="5938982" y="1525911"/>
              <a:ext cx="378691" cy="37941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6825672" y="4319373"/>
              <a:ext cx="378691" cy="37941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flipV="1">
              <a:off x="7092288" y="3329420"/>
              <a:ext cx="1446730" cy="86110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6470073" y="1782290"/>
              <a:ext cx="2068945" cy="134849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539166" y="3062205"/>
              <a:ext cx="1236044" cy="369332"/>
            </a:xfrm>
            <a:prstGeom prst="rect">
              <a:avLst/>
            </a:prstGeom>
            <a:noFill/>
          </p:spPr>
          <p:txBody>
            <a:bodyPr wrap="none" rtlCol="0">
              <a:spAutoFit/>
            </a:bodyPr>
            <a:lstStyle/>
            <a:p>
              <a:r>
                <a:rPr lang="en-US" b="1" dirty="0" smtClean="0">
                  <a:solidFill>
                    <a:srgbClr val="FF0000"/>
                  </a:solidFill>
                </a:rPr>
                <a:t>Arguments</a:t>
              </a:r>
              <a:endParaRPr lang="en-US" b="1" dirty="0">
                <a:solidFill>
                  <a:srgbClr val="FF0000"/>
                </a:solidFill>
              </a:endParaRPr>
            </a:p>
          </p:txBody>
        </p:sp>
      </p:grpSp>
      <p:grpSp>
        <p:nvGrpSpPr>
          <p:cNvPr id="83" name="Group 82"/>
          <p:cNvGrpSpPr/>
          <p:nvPr/>
        </p:nvGrpSpPr>
        <p:grpSpPr>
          <a:xfrm>
            <a:off x="5338618" y="2056274"/>
            <a:ext cx="5043392" cy="2779496"/>
            <a:chOff x="5338618" y="2056274"/>
            <a:chExt cx="5043392" cy="2779496"/>
          </a:xfrm>
        </p:grpSpPr>
        <p:sp>
          <p:nvSpPr>
            <p:cNvPr id="42" name="Rectangle 41"/>
            <p:cNvSpPr/>
            <p:nvPr/>
          </p:nvSpPr>
          <p:spPr>
            <a:xfrm>
              <a:off x="5338618" y="2056274"/>
              <a:ext cx="1487054" cy="443345"/>
            </a:xfrm>
            <a:prstGeom prst="rect">
              <a:avLst/>
            </a:prstGeom>
            <a:noFill/>
            <a:ln w="571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7236543" y="4311319"/>
              <a:ext cx="558948" cy="443345"/>
            </a:xfrm>
            <a:prstGeom prst="rect">
              <a:avLst/>
            </a:prstGeom>
            <a:noFill/>
            <a:ln w="571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Connector 77"/>
            <p:cNvCxnSpPr/>
            <p:nvPr/>
          </p:nvCxnSpPr>
          <p:spPr>
            <a:xfrm>
              <a:off x="6908800" y="2356965"/>
              <a:ext cx="2244436" cy="2196562"/>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7906327" y="4652490"/>
              <a:ext cx="1246909" cy="46296"/>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9157188" y="4466438"/>
              <a:ext cx="1224822" cy="369332"/>
            </a:xfrm>
            <a:prstGeom prst="rect">
              <a:avLst/>
            </a:prstGeom>
            <a:noFill/>
          </p:spPr>
          <p:txBody>
            <a:bodyPr wrap="none" rtlCol="0">
              <a:spAutoFit/>
            </a:bodyPr>
            <a:lstStyle/>
            <a:p>
              <a:r>
                <a:rPr lang="en-US" b="1" dirty="0" smtClean="0">
                  <a:solidFill>
                    <a:schemeClr val="bg2">
                      <a:lumMod val="50000"/>
                    </a:schemeClr>
                  </a:solidFill>
                </a:rPr>
                <a:t>Expression</a:t>
              </a:r>
              <a:endParaRPr lang="en-US" b="1" dirty="0">
                <a:solidFill>
                  <a:schemeClr val="bg2">
                    <a:lumMod val="50000"/>
                  </a:schemeClr>
                </a:solidFill>
              </a:endParaRPr>
            </a:p>
          </p:txBody>
        </p:sp>
      </p:grpSp>
    </p:spTree>
    <p:extLst>
      <p:ext uri="{BB962C8B-B14F-4D97-AF65-F5344CB8AC3E}">
        <p14:creationId xmlns:p14="http://schemas.microsoft.com/office/powerpoint/2010/main" val="413708767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3"/>
                                        </p:tgtEl>
                                        <p:attrNameLst>
                                          <p:attrName>style.visibility</p:attrName>
                                        </p:attrNameLst>
                                      </p:cBhvr>
                                      <p:to>
                                        <p:strVal val="visible"/>
                                      </p:to>
                                    </p:set>
                                    <p:animEffect transition="in" filter="fade">
                                      <p:cBhvr>
                                        <p:cTn id="12"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54B9C16B-AC4A-44ED-9075-F76549B46E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2" name="Group 11">
            <a:extLst>
              <a:ext uri="{FF2B5EF4-FFF2-40B4-BE49-F238E27FC236}">
                <a16:creationId xmlns="" xmlns:a16="http://schemas.microsoft.com/office/drawing/2014/main" id="{62A2FEB6-F419-4684-9ABC-9E32E012E8B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 xmlns:a16="http://schemas.microsoft.com/office/drawing/2014/main" id="{21E24A15-28D6-4CEB-9268-0BB0BEEAF38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 xmlns:a16="http://schemas.microsoft.com/office/drawing/2014/main" id="{4345933F-9633-4510-90E1-08B0E2A19E7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 xmlns:a16="http://schemas.microsoft.com/office/drawing/2014/main" id="{C68A48FB-1BE4-4053-A76F-5A5511BA0E0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 xmlns:a16="http://schemas.microsoft.com/office/drawing/2014/main" id="{8149777B-6A9F-4C95-BF44-F964645071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 xmlns:a16="http://schemas.microsoft.com/office/drawing/2014/main" id="{0654845E-622A-4AD3-8F3A-6E1DEAB5FCA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 xmlns:a16="http://schemas.microsoft.com/office/drawing/2014/main" id="{DF1C0739-3D08-4C83-857E-B0724A6E8C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 xmlns:a16="http://schemas.microsoft.com/office/drawing/2014/main" id="{D235EAA0-7D5A-453A-9643-EE7A4954EA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 xmlns:a16="http://schemas.microsoft.com/office/drawing/2014/main" id="{94C6FB7C-72DE-42DE-8F58-CCE9B8F5562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 xmlns:a16="http://schemas.microsoft.com/office/drawing/2014/main" id="{FE31E0FE-EC8D-4EA7-BD9D-02F8C54FDB3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 xmlns:a16="http://schemas.microsoft.com/office/drawing/2014/main" id="{69FE4B12-13E0-48F9-9E18-66406B8D3C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 xmlns:a16="http://schemas.microsoft.com/office/drawing/2014/main" id="{87FAADC3-B321-43EE-B8F3-2842D84098D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 xmlns:a16="http://schemas.microsoft.com/office/drawing/2014/main" id="{90461464-1683-402F-A72B-8558CC67774C}"/>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 xmlns:a16="http://schemas.microsoft.com/office/drawing/2014/main" id="{70F594E7-32D0-45B9-A3CF-636CF6FCBDC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 xmlns:a16="http://schemas.microsoft.com/office/drawing/2014/main" id="{8AEF60E1-26C2-4E3C-B839-347DDD23C3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 xmlns:a16="http://schemas.microsoft.com/office/drawing/2014/main" id="{792FE54B-EE9D-4E57-B6BC-6A9196BE89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 xmlns:a16="http://schemas.microsoft.com/office/drawing/2014/main" id="{72BE56DF-619D-463E-8F88-CABA09DA88E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 xmlns:a16="http://schemas.microsoft.com/office/drawing/2014/main" id="{C7430457-1935-4BBF-A6A7-7C3125A02EF9}"/>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 xmlns:a16="http://schemas.microsoft.com/office/drawing/2014/main" id="{BB006150-E547-4E84-A2B1-59131F3D531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 xmlns:a16="http://schemas.microsoft.com/office/drawing/2014/main" id="{5A8CD074-956B-41A4-870B-001554B69B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 xmlns:a16="http://schemas.microsoft.com/office/drawing/2014/main" id="{070C253B-974E-459F-AD0B-70572248284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 xmlns:a16="http://schemas.microsoft.com/office/drawing/2014/main" id="{BBC07B3D-A631-44EA-861A-7D80383A102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 xmlns:a16="http://schemas.microsoft.com/office/drawing/2014/main" id="{32039DC6-B4CF-4A5A-8D17-3A568D125C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 xmlns:a16="http://schemas.microsoft.com/office/drawing/2014/main" id="{99E0C81F-5D8D-4AF8-BDE5-4DF75868F74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 xmlns:a16="http://schemas.microsoft.com/office/drawing/2014/main" id="{0D946680-855C-41EC-BBA2-61F6F776E54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 xmlns:a16="http://schemas.microsoft.com/office/drawing/2014/main" id="{E6FAD9E8-6E13-45A0-A5D6-8BCAD27B408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 xmlns:a16="http://schemas.microsoft.com/office/drawing/2014/main" id="{0CCBC8FA-0581-454F-9FD1-6B6102A1AA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 xmlns:a16="http://schemas.microsoft.com/office/drawing/2014/main" id="{5D6C328F-65A5-41E8-86E9-E4E638CC3B4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 xmlns:a16="http://schemas.microsoft.com/office/drawing/2014/main" id="{3E94A106-9341-485C-9057-9D62B2BD083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 xmlns:a16="http://schemas.microsoft.com/office/drawing/2014/main" id="{B53044DC-4918-43DA-B49D-91673C6C94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 xmlns:a16="http://schemas.microsoft.com/office/drawing/2014/main" id="{1DCE6B36-1420-43AB-86CF-4E653A517B9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 xmlns:a16="http://schemas.microsoft.com/office/drawing/2014/main" id="{72626E0B-9628-468E-A713-011C02F602BB}"/>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 xmlns:a16="http://schemas.microsoft.com/office/drawing/2014/main" id="{93F7977A-BD91-4B0D-9A8D-372DB67AD8D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 xmlns:a16="http://schemas.microsoft.com/office/drawing/2014/main" id="{9FEE6A56-01A1-404D-864E-1C2587C9AFB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 xmlns:a16="http://schemas.microsoft.com/office/drawing/2014/main" id="{E74DBBF2-EF6F-4E3E-B183-F8EEE760946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 xmlns:a16="http://schemas.microsoft.com/office/drawing/2014/main" id="{ABCF0F27-B056-474C-A0FB-1DB747A92FB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 xmlns:a16="http://schemas.microsoft.com/office/drawing/2014/main" id="{0A0A5B7B-BA2A-45CC-AABE-9D5B08A5DB6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 xmlns:a16="http://schemas.microsoft.com/office/drawing/2014/main" id="{3C9A5D2B-1787-4954-9108-B9D497A87C8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 xmlns:a16="http://schemas.microsoft.com/office/drawing/2014/main" id="{818C4F8B-7556-49A7-83C6-C8F631F6A98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 xmlns:a16="http://schemas.microsoft.com/office/drawing/2014/main" id="{22BED614-D078-47EA-9C72-190217FDD57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 xmlns:a16="http://schemas.microsoft.com/office/drawing/2014/main" id="{73DE0BF2-86D7-4038-AC4B-AF0F116A58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 xmlns:a16="http://schemas.microsoft.com/office/drawing/2014/main" id="{11D8BB55-D027-420C-9EF9-49B3BA79DC7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 xmlns:a16="http://schemas.microsoft.com/office/drawing/2014/main" id="{3FAEF5CE-07ED-46A7-9777-D86C70719583}"/>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 xmlns:a16="http://schemas.microsoft.com/office/drawing/2014/main" id="{29CAFB1A-357C-4313-B734-1CD4E4F9D2D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 xmlns:a16="http://schemas.microsoft.com/office/drawing/2014/main" id="{653161D3-8634-4BB7-A2BC-028C4EAA151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 xmlns:a16="http://schemas.microsoft.com/office/drawing/2014/main" id="{9537546A-6FF1-408B-AFE2-BBF7D34823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 xmlns:a16="http://schemas.microsoft.com/office/drawing/2014/main" id="{F73EE662-79B7-404B-B1B8-0E096BE4CD6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 xmlns:a16="http://schemas.microsoft.com/office/drawing/2014/main" id="{B6DDB906-1F52-4D64-8493-4816EDDD34C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 xmlns:a16="http://schemas.microsoft.com/office/drawing/2014/main" id="{4FA472A5-ABEA-4961-897B-7EB96AF09A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 xmlns:a16="http://schemas.microsoft.com/office/drawing/2014/main" id="{54226E99-C38F-4456-A1F8-8897483FD9A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 xmlns:a16="http://schemas.microsoft.com/office/drawing/2014/main" id="{0A4A0196-A383-4629-B9A5-9C87E846C1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 xmlns:a16="http://schemas.microsoft.com/office/drawing/2014/main" id="{BA5E608D-2E7B-4662-A9A0-18D4E0F0DC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 xmlns:a16="http://schemas.microsoft.com/office/drawing/2014/main" id="{5E211F37-790F-4BD7-B055-022AE0C2E6D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 xmlns:a16="http://schemas.microsoft.com/office/drawing/2014/main" id="{96F375D0-232A-490A-9499-CB5FBA3FD9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 xmlns:a16="http://schemas.microsoft.com/office/drawing/2014/main" id="{6B33B423-FD0F-4780-A0D6-32FC040B37C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 xmlns:a16="http://schemas.microsoft.com/office/drawing/2014/main" id="{B6BD1710-838F-4CDD-A000-C6C710A6A08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 xmlns:a16="http://schemas.microsoft.com/office/drawing/2014/main" id="{0BB93533-1C95-4B0A-B0E2-168602B085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 xmlns:a16="http://schemas.microsoft.com/office/drawing/2014/main" id="{CB0B113D-1987-4D89-A475-511E092FE1F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 xmlns:a16="http://schemas.microsoft.com/office/drawing/2014/main" id="{9BE36DBF-0333-4D36-A5BF-81FDA2406FE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Lambda and list comprehension</a:t>
            </a:r>
            <a:endParaRPr lang="en-US" dirty="0">
              <a:solidFill>
                <a:srgbClr val="FFFFFF"/>
              </a:solidFill>
            </a:endParaRPr>
          </a:p>
        </p:txBody>
      </p:sp>
      <p:sp>
        <p:nvSpPr>
          <p:cNvPr id="3" name="Content Placeholder 2"/>
          <p:cNvSpPr>
            <a:spLocks noGrp="1"/>
          </p:cNvSpPr>
          <p:nvPr>
            <p:ph idx="1"/>
          </p:nvPr>
        </p:nvSpPr>
        <p:spPr>
          <a:xfrm>
            <a:off x="4608718" y="625204"/>
            <a:ext cx="6613463" cy="4764502"/>
          </a:xfrm>
        </p:spPr>
        <p:txBody>
          <a:bodyPr>
            <a:noAutofit/>
          </a:bodyPr>
          <a:lstStyle/>
          <a:p>
            <a:pPr marL="0" indent="0">
              <a:buNone/>
            </a:pPr>
            <a:r>
              <a:rPr lang="en-US" sz="3200" dirty="0" smtClean="0"/>
              <a:t>List Comprehension</a:t>
            </a:r>
          </a:p>
          <a:p>
            <a:r>
              <a:rPr lang="en-US" sz="3200" dirty="0" smtClean="0"/>
              <a:t>A more efficient way of flattening nested loops, iterating over lists</a:t>
            </a:r>
          </a:p>
          <a:p>
            <a:r>
              <a:rPr lang="en-US" sz="3200" dirty="0" smtClean="0"/>
              <a:t>Can do all the things lambda functions can without worrying about map and filter</a:t>
            </a:r>
            <a:endParaRPr lang="en-US" sz="2800" dirty="0" smtClean="0"/>
          </a:p>
          <a:p>
            <a:pPr marL="0" indent="0">
              <a:buNone/>
            </a:pPr>
            <a:endParaRPr lang="en-US" sz="3200" dirty="0" smtClean="0"/>
          </a:p>
        </p:txBody>
      </p:sp>
    </p:spTree>
    <p:extLst>
      <p:ext uri="{BB962C8B-B14F-4D97-AF65-F5344CB8AC3E}">
        <p14:creationId xmlns:p14="http://schemas.microsoft.com/office/powerpoint/2010/main" val="143703441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54B9C16B-AC4A-44ED-9075-F76549B46E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2" name="Group 11">
            <a:extLst>
              <a:ext uri="{FF2B5EF4-FFF2-40B4-BE49-F238E27FC236}">
                <a16:creationId xmlns="" xmlns:a16="http://schemas.microsoft.com/office/drawing/2014/main" id="{62A2FEB6-F419-4684-9ABC-9E32E012E8B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 xmlns:a16="http://schemas.microsoft.com/office/drawing/2014/main" id="{21E24A15-28D6-4CEB-9268-0BB0BEEAF38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 xmlns:a16="http://schemas.microsoft.com/office/drawing/2014/main" id="{4345933F-9633-4510-90E1-08B0E2A19E7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 xmlns:a16="http://schemas.microsoft.com/office/drawing/2014/main" id="{C68A48FB-1BE4-4053-A76F-5A5511BA0E0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 xmlns:a16="http://schemas.microsoft.com/office/drawing/2014/main" id="{8149777B-6A9F-4C95-BF44-F964645071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 xmlns:a16="http://schemas.microsoft.com/office/drawing/2014/main" id="{0654845E-622A-4AD3-8F3A-6E1DEAB5FCA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 xmlns:a16="http://schemas.microsoft.com/office/drawing/2014/main" id="{DF1C0739-3D08-4C83-857E-B0724A6E8C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 xmlns:a16="http://schemas.microsoft.com/office/drawing/2014/main" id="{D235EAA0-7D5A-453A-9643-EE7A4954EA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 xmlns:a16="http://schemas.microsoft.com/office/drawing/2014/main" id="{94C6FB7C-72DE-42DE-8F58-CCE9B8F5562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 xmlns:a16="http://schemas.microsoft.com/office/drawing/2014/main" id="{FE31E0FE-EC8D-4EA7-BD9D-02F8C54FDB3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 xmlns:a16="http://schemas.microsoft.com/office/drawing/2014/main" id="{69FE4B12-13E0-48F9-9E18-66406B8D3C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 xmlns:a16="http://schemas.microsoft.com/office/drawing/2014/main" id="{87FAADC3-B321-43EE-B8F3-2842D84098D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 xmlns:a16="http://schemas.microsoft.com/office/drawing/2014/main" id="{90461464-1683-402F-A72B-8558CC67774C}"/>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 xmlns:a16="http://schemas.microsoft.com/office/drawing/2014/main" id="{70F594E7-32D0-45B9-A3CF-636CF6FCBDC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 xmlns:a16="http://schemas.microsoft.com/office/drawing/2014/main" id="{8AEF60E1-26C2-4E3C-B839-347DDD23C3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 xmlns:a16="http://schemas.microsoft.com/office/drawing/2014/main" id="{792FE54B-EE9D-4E57-B6BC-6A9196BE89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 xmlns:a16="http://schemas.microsoft.com/office/drawing/2014/main" id="{72BE56DF-619D-463E-8F88-CABA09DA88E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 xmlns:a16="http://schemas.microsoft.com/office/drawing/2014/main" id="{C7430457-1935-4BBF-A6A7-7C3125A02EF9}"/>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 xmlns:a16="http://schemas.microsoft.com/office/drawing/2014/main" id="{BB006150-E547-4E84-A2B1-59131F3D531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 xmlns:a16="http://schemas.microsoft.com/office/drawing/2014/main" id="{5A8CD074-956B-41A4-870B-001554B69B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 xmlns:a16="http://schemas.microsoft.com/office/drawing/2014/main" id="{070C253B-974E-459F-AD0B-70572248284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 xmlns:a16="http://schemas.microsoft.com/office/drawing/2014/main" id="{BBC07B3D-A631-44EA-861A-7D80383A102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 xmlns:a16="http://schemas.microsoft.com/office/drawing/2014/main" id="{32039DC6-B4CF-4A5A-8D17-3A568D125C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 xmlns:a16="http://schemas.microsoft.com/office/drawing/2014/main" id="{99E0C81F-5D8D-4AF8-BDE5-4DF75868F74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 xmlns:a16="http://schemas.microsoft.com/office/drawing/2014/main" id="{0D946680-855C-41EC-BBA2-61F6F776E54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 xmlns:a16="http://schemas.microsoft.com/office/drawing/2014/main" id="{E6FAD9E8-6E13-45A0-A5D6-8BCAD27B408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 xmlns:a16="http://schemas.microsoft.com/office/drawing/2014/main" id="{0CCBC8FA-0581-454F-9FD1-6B6102A1AA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 xmlns:a16="http://schemas.microsoft.com/office/drawing/2014/main" id="{5D6C328F-65A5-41E8-86E9-E4E638CC3B4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 xmlns:a16="http://schemas.microsoft.com/office/drawing/2014/main" id="{3E94A106-9341-485C-9057-9D62B2BD083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 xmlns:a16="http://schemas.microsoft.com/office/drawing/2014/main" id="{B53044DC-4918-43DA-B49D-91673C6C94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 xmlns:a16="http://schemas.microsoft.com/office/drawing/2014/main" id="{1DCE6B36-1420-43AB-86CF-4E653A517B9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 xmlns:a16="http://schemas.microsoft.com/office/drawing/2014/main" id="{72626E0B-9628-468E-A713-011C02F602BB}"/>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 xmlns:a16="http://schemas.microsoft.com/office/drawing/2014/main" id="{93F7977A-BD91-4B0D-9A8D-372DB67AD8D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 xmlns:a16="http://schemas.microsoft.com/office/drawing/2014/main" id="{9FEE6A56-01A1-404D-864E-1C2587C9AFB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 xmlns:a16="http://schemas.microsoft.com/office/drawing/2014/main" id="{E74DBBF2-EF6F-4E3E-B183-F8EEE760946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 xmlns:a16="http://schemas.microsoft.com/office/drawing/2014/main" id="{ABCF0F27-B056-474C-A0FB-1DB747A92FB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 xmlns:a16="http://schemas.microsoft.com/office/drawing/2014/main" id="{0A0A5B7B-BA2A-45CC-AABE-9D5B08A5DB6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 xmlns:a16="http://schemas.microsoft.com/office/drawing/2014/main" id="{3C9A5D2B-1787-4954-9108-B9D497A87C8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 xmlns:a16="http://schemas.microsoft.com/office/drawing/2014/main" id="{818C4F8B-7556-49A7-83C6-C8F631F6A98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 xmlns:a16="http://schemas.microsoft.com/office/drawing/2014/main" id="{22BED614-D078-47EA-9C72-190217FDD57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 xmlns:a16="http://schemas.microsoft.com/office/drawing/2014/main" id="{73DE0BF2-86D7-4038-AC4B-AF0F116A58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 xmlns:a16="http://schemas.microsoft.com/office/drawing/2014/main" id="{11D8BB55-D027-420C-9EF9-49B3BA79DC7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 xmlns:a16="http://schemas.microsoft.com/office/drawing/2014/main" id="{3FAEF5CE-07ED-46A7-9777-D86C70719583}"/>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 xmlns:a16="http://schemas.microsoft.com/office/drawing/2014/main" id="{29CAFB1A-357C-4313-B734-1CD4E4F9D2D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 xmlns:a16="http://schemas.microsoft.com/office/drawing/2014/main" id="{653161D3-8634-4BB7-A2BC-028C4EAA151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 xmlns:a16="http://schemas.microsoft.com/office/drawing/2014/main" id="{9537546A-6FF1-408B-AFE2-BBF7D34823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 xmlns:a16="http://schemas.microsoft.com/office/drawing/2014/main" id="{F73EE662-79B7-404B-B1B8-0E096BE4CD6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 xmlns:a16="http://schemas.microsoft.com/office/drawing/2014/main" id="{B6DDB906-1F52-4D64-8493-4816EDDD34C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 xmlns:a16="http://schemas.microsoft.com/office/drawing/2014/main" id="{4FA472A5-ABEA-4961-897B-7EB96AF09A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 xmlns:a16="http://schemas.microsoft.com/office/drawing/2014/main" id="{54226E99-C38F-4456-A1F8-8897483FD9A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 xmlns:a16="http://schemas.microsoft.com/office/drawing/2014/main" id="{0A4A0196-A383-4629-B9A5-9C87E846C1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 xmlns:a16="http://schemas.microsoft.com/office/drawing/2014/main" id="{BA5E608D-2E7B-4662-A9A0-18D4E0F0DC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 xmlns:a16="http://schemas.microsoft.com/office/drawing/2014/main" id="{5E211F37-790F-4BD7-B055-022AE0C2E6D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 xmlns:a16="http://schemas.microsoft.com/office/drawing/2014/main" id="{96F375D0-232A-490A-9499-CB5FBA3FD9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 xmlns:a16="http://schemas.microsoft.com/office/drawing/2014/main" id="{6B33B423-FD0F-4780-A0D6-32FC040B37C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 xmlns:a16="http://schemas.microsoft.com/office/drawing/2014/main" id="{B6BD1710-838F-4CDD-A000-C6C710A6A08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 xmlns:a16="http://schemas.microsoft.com/office/drawing/2014/main" id="{0BB93533-1C95-4B0A-B0E2-168602B085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 xmlns:a16="http://schemas.microsoft.com/office/drawing/2014/main" id="{CB0B113D-1987-4D89-A475-511E092FE1F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 xmlns:a16="http://schemas.microsoft.com/office/drawing/2014/main" id="{9BE36DBF-0333-4D36-A5BF-81FDA2406FE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List comprehension anatomy</a:t>
            </a:r>
            <a:endParaRPr lang="en-US" dirty="0">
              <a:solidFill>
                <a:srgbClr val="FFFFFF"/>
              </a:solidFill>
            </a:endParaRPr>
          </a:p>
        </p:txBody>
      </p:sp>
      <p:pic>
        <p:nvPicPr>
          <p:cNvPr id="3" name="Picture 2"/>
          <p:cNvPicPr>
            <a:picLocks noChangeAspect="1"/>
          </p:cNvPicPr>
          <p:nvPr/>
        </p:nvPicPr>
        <p:blipFill>
          <a:blip r:embed="rId3"/>
          <a:stretch>
            <a:fillRect/>
          </a:stretch>
        </p:blipFill>
        <p:spPr>
          <a:xfrm>
            <a:off x="4459575" y="1732358"/>
            <a:ext cx="6954988" cy="2337216"/>
          </a:xfrm>
          <a:prstGeom prst="rect">
            <a:avLst/>
          </a:prstGeom>
        </p:spPr>
      </p:pic>
      <p:sp>
        <p:nvSpPr>
          <p:cNvPr id="80" name="Content Placeholder 3"/>
          <p:cNvSpPr txBox="1">
            <a:spLocks/>
          </p:cNvSpPr>
          <p:nvPr/>
        </p:nvSpPr>
        <p:spPr>
          <a:xfrm>
            <a:off x="4314824" y="6357667"/>
            <a:ext cx="7686676" cy="423862"/>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dirty="0" smtClean="0"/>
              <a:t>Source: </a:t>
            </a:r>
            <a:r>
              <a:rPr lang="en-US" sz="1400" dirty="0">
                <a:hlinkClick r:id="rId4"/>
              </a:rPr>
              <a:t>https://www.listendata.com/2019/07/python-list-comprehension-with-examples.html</a:t>
            </a:r>
            <a:endParaRPr lang="en-US" sz="1400" dirty="0"/>
          </a:p>
        </p:txBody>
      </p:sp>
    </p:spTree>
    <p:extLst>
      <p:ext uri="{BB962C8B-B14F-4D97-AF65-F5344CB8AC3E}">
        <p14:creationId xmlns:p14="http://schemas.microsoft.com/office/powerpoint/2010/main" val="70979969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7901" y="2689715"/>
            <a:ext cx="5156199" cy="1478570"/>
          </a:xfrm>
        </p:spPr>
        <p:txBody>
          <a:bodyPr>
            <a:normAutofit/>
          </a:bodyPr>
          <a:lstStyle/>
          <a:p>
            <a:r>
              <a:rPr lang="en-US" dirty="0" err="1" smtClean="0"/>
              <a:t>Lamda</a:t>
            </a:r>
            <a:r>
              <a:rPr lang="en-US" dirty="0" smtClean="0"/>
              <a:t>/List/Loop demo</a:t>
            </a:r>
            <a:endParaRPr lang="en-US" dirty="0"/>
          </a:p>
        </p:txBody>
      </p:sp>
    </p:spTree>
    <p:extLst>
      <p:ext uri="{BB962C8B-B14F-4D97-AF65-F5344CB8AC3E}">
        <p14:creationId xmlns:p14="http://schemas.microsoft.com/office/powerpoint/2010/main" val="15721996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54B9C16B-AC4A-44ED-9075-F76549B46E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2" name="Group 11">
            <a:extLst>
              <a:ext uri="{FF2B5EF4-FFF2-40B4-BE49-F238E27FC236}">
                <a16:creationId xmlns="" xmlns:a16="http://schemas.microsoft.com/office/drawing/2014/main" id="{62A2FEB6-F419-4684-9ABC-9E32E012E8B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 xmlns:a16="http://schemas.microsoft.com/office/drawing/2014/main" id="{21E24A15-28D6-4CEB-9268-0BB0BEEAF38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 xmlns:a16="http://schemas.microsoft.com/office/drawing/2014/main" id="{4345933F-9633-4510-90E1-08B0E2A19E7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 xmlns:a16="http://schemas.microsoft.com/office/drawing/2014/main" id="{C68A48FB-1BE4-4053-A76F-5A5511BA0E0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 xmlns:a16="http://schemas.microsoft.com/office/drawing/2014/main" id="{8149777B-6A9F-4C95-BF44-F964645071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 xmlns:a16="http://schemas.microsoft.com/office/drawing/2014/main" id="{0654845E-622A-4AD3-8F3A-6E1DEAB5FCA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 xmlns:a16="http://schemas.microsoft.com/office/drawing/2014/main" id="{DF1C0739-3D08-4C83-857E-B0724A6E8C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 xmlns:a16="http://schemas.microsoft.com/office/drawing/2014/main" id="{D235EAA0-7D5A-453A-9643-EE7A4954EA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 xmlns:a16="http://schemas.microsoft.com/office/drawing/2014/main" id="{94C6FB7C-72DE-42DE-8F58-CCE9B8F5562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 xmlns:a16="http://schemas.microsoft.com/office/drawing/2014/main" id="{FE31E0FE-EC8D-4EA7-BD9D-02F8C54FDB3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 xmlns:a16="http://schemas.microsoft.com/office/drawing/2014/main" id="{69FE4B12-13E0-48F9-9E18-66406B8D3C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 xmlns:a16="http://schemas.microsoft.com/office/drawing/2014/main" id="{87FAADC3-B321-43EE-B8F3-2842D84098D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 xmlns:a16="http://schemas.microsoft.com/office/drawing/2014/main" id="{90461464-1683-402F-A72B-8558CC67774C}"/>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 xmlns:a16="http://schemas.microsoft.com/office/drawing/2014/main" id="{70F594E7-32D0-45B9-A3CF-636CF6FCBDC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 xmlns:a16="http://schemas.microsoft.com/office/drawing/2014/main" id="{8AEF60E1-26C2-4E3C-B839-347DDD23C3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 xmlns:a16="http://schemas.microsoft.com/office/drawing/2014/main" id="{792FE54B-EE9D-4E57-B6BC-6A9196BE89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 xmlns:a16="http://schemas.microsoft.com/office/drawing/2014/main" id="{72BE56DF-619D-463E-8F88-CABA09DA88E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 xmlns:a16="http://schemas.microsoft.com/office/drawing/2014/main" id="{C7430457-1935-4BBF-A6A7-7C3125A02EF9}"/>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 xmlns:a16="http://schemas.microsoft.com/office/drawing/2014/main" id="{BB006150-E547-4E84-A2B1-59131F3D531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 xmlns:a16="http://schemas.microsoft.com/office/drawing/2014/main" id="{5A8CD074-956B-41A4-870B-001554B69B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 xmlns:a16="http://schemas.microsoft.com/office/drawing/2014/main" id="{070C253B-974E-459F-AD0B-70572248284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 xmlns:a16="http://schemas.microsoft.com/office/drawing/2014/main" id="{BBC07B3D-A631-44EA-861A-7D80383A102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 xmlns:a16="http://schemas.microsoft.com/office/drawing/2014/main" id="{32039DC6-B4CF-4A5A-8D17-3A568D125C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 xmlns:a16="http://schemas.microsoft.com/office/drawing/2014/main" id="{99E0C81F-5D8D-4AF8-BDE5-4DF75868F74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 xmlns:a16="http://schemas.microsoft.com/office/drawing/2014/main" id="{0D946680-855C-41EC-BBA2-61F6F776E54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 xmlns:a16="http://schemas.microsoft.com/office/drawing/2014/main" id="{E6FAD9E8-6E13-45A0-A5D6-8BCAD27B408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 xmlns:a16="http://schemas.microsoft.com/office/drawing/2014/main" id="{0CCBC8FA-0581-454F-9FD1-6B6102A1AA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 xmlns:a16="http://schemas.microsoft.com/office/drawing/2014/main" id="{5D6C328F-65A5-41E8-86E9-E4E638CC3B4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 xmlns:a16="http://schemas.microsoft.com/office/drawing/2014/main" id="{3E94A106-9341-485C-9057-9D62B2BD083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 xmlns:a16="http://schemas.microsoft.com/office/drawing/2014/main" id="{B53044DC-4918-43DA-B49D-91673C6C94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 xmlns:a16="http://schemas.microsoft.com/office/drawing/2014/main" id="{1DCE6B36-1420-43AB-86CF-4E653A517B9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 xmlns:a16="http://schemas.microsoft.com/office/drawing/2014/main" id="{72626E0B-9628-468E-A713-011C02F602BB}"/>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 xmlns:a16="http://schemas.microsoft.com/office/drawing/2014/main" id="{93F7977A-BD91-4B0D-9A8D-372DB67AD8D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 xmlns:a16="http://schemas.microsoft.com/office/drawing/2014/main" id="{9FEE6A56-01A1-404D-864E-1C2587C9AFB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 xmlns:a16="http://schemas.microsoft.com/office/drawing/2014/main" id="{E74DBBF2-EF6F-4E3E-B183-F8EEE760946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 xmlns:a16="http://schemas.microsoft.com/office/drawing/2014/main" id="{ABCF0F27-B056-474C-A0FB-1DB747A92FB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 xmlns:a16="http://schemas.microsoft.com/office/drawing/2014/main" id="{0A0A5B7B-BA2A-45CC-AABE-9D5B08A5DB6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 xmlns:a16="http://schemas.microsoft.com/office/drawing/2014/main" id="{3C9A5D2B-1787-4954-9108-B9D497A87C8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 xmlns:a16="http://schemas.microsoft.com/office/drawing/2014/main" id="{818C4F8B-7556-49A7-83C6-C8F631F6A98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 xmlns:a16="http://schemas.microsoft.com/office/drawing/2014/main" id="{22BED614-D078-47EA-9C72-190217FDD57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 xmlns:a16="http://schemas.microsoft.com/office/drawing/2014/main" id="{73DE0BF2-86D7-4038-AC4B-AF0F116A58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 xmlns:a16="http://schemas.microsoft.com/office/drawing/2014/main" id="{11D8BB55-D027-420C-9EF9-49B3BA79DC7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 xmlns:a16="http://schemas.microsoft.com/office/drawing/2014/main" id="{3FAEF5CE-07ED-46A7-9777-D86C70719583}"/>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 xmlns:a16="http://schemas.microsoft.com/office/drawing/2014/main" id="{29CAFB1A-357C-4313-B734-1CD4E4F9D2D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 xmlns:a16="http://schemas.microsoft.com/office/drawing/2014/main" id="{653161D3-8634-4BB7-A2BC-028C4EAA151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 xmlns:a16="http://schemas.microsoft.com/office/drawing/2014/main" id="{9537546A-6FF1-408B-AFE2-BBF7D34823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 xmlns:a16="http://schemas.microsoft.com/office/drawing/2014/main" id="{F73EE662-79B7-404B-B1B8-0E096BE4CD6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 xmlns:a16="http://schemas.microsoft.com/office/drawing/2014/main" id="{B6DDB906-1F52-4D64-8493-4816EDDD34C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 xmlns:a16="http://schemas.microsoft.com/office/drawing/2014/main" id="{4FA472A5-ABEA-4961-897B-7EB96AF09A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 xmlns:a16="http://schemas.microsoft.com/office/drawing/2014/main" id="{54226E99-C38F-4456-A1F8-8897483FD9A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 xmlns:a16="http://schemas.microsoft.com/office/drawing/2014/main" id="{0A4A0196-A383-4629-B9A5-9C87E846C1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 xmlns:a16="http://schemas.microsoft.com/office/drawing/2014/main" id="{BA5E608D-2E7B-4662-A9A0-18D4E0F0DC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 xmlns:a16="http://schemas.microsoft.com/office/drawing/2014/main" id="{5E211F37-790F-4BD7-B055-022AE0C2E6D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 xmlns:a16="http://schemas.microsoft.com/office/drawing/2014/main" id="{96F375D0-232A-490A-9499-CB5FBA3FD9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 xmlns:a16="http://schemas.microsoft.com/office/drawing/2014/main" id="{6B33B423-FD0F-4780-A0D6-32FC040B37C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 xmlns:a16="http://schemas.microsoft.com/office/drawing/2014/main" id="{B6BD1710-838F-4CDD-A000-C6C710A6A08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 xmlns:a16="http://schemas.microsoft.com/office/drawing/2014/main" id="{0BB93533-1C95-4B0A-B0E2-168602B085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 xmlns:a16="http://schemas.microsoft.com/office/drawing/2014/main" id="{CB0B113D-1987-4D89-A475-511E092FE1F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 xmlns:a16="http://schemas.microsoft.com/office/drawing/2014/main" id="{9BE36DBF-0333-4D36-A5BF-81FDA2406FE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Lambda and list comprehension</a:t>
            </a:r>
            <a:endParaRPr lang="en-US" dirty="0">
              <a:solidFill>
                <a:srgbClr val="FFFFFF"/>
              </a:solidFill>
            </a:endParaRPr>
          </a:p>
        </p:txBody>
      </p:sp>
      <p:sp>
        <p:nvSpPr>
          <p:cNvPr id="3" name="Content Placeholder 2"/>
          <p:cNvSpPr>
            <a:spLocks noGrp="1"/>
          </p:cNvSpPr>
          <p:nvPr>
            <p:ph idx="1"/>
          </p:nvPr>
        </p:nvSpPr>
        <p:spPr>
          <a:xfrm>
            <a:off x="4608718" y="625204"/>
            <a:ext cx="6613463" cy="4764502"/>
          </a:xfrm>
        </p:spPr>
        <p:txBody>
          <a:bodyPr>
            <a:noAutofit/>
          </a:bodyPr>
          <a:lstStyle/>
          <a:p>
            <a:pPr marL="0" indent="0">
              <a:buNone/>
            </a:pPr>
            <a:r>
              <a:rPr lang="en-US" sz="3200" dirty="0" smtClean="0"/>
              <a:t>Why do we learn these things?</a:t>
            </a:r>
          </a:p>
          <a:p>
            <a:r>
              <a:rPr lang="en-US" sz="3200" dirty="0" smtClean="0"/>
              <a:t>They can be a useful tool</a:t>
            </a:r>
          </a:p>
          <a:p>
            <a:r>
              <a:rPr lang="en-US" sz="3200" dirty="0" smtClean="0"/>
              <a:t>Can make for cleaner code</a:t>
            </a:r>
          </a:p>
          <a:p>
            <a:r>
              <a:rPr lang="en-US" sz="3200" dirty="0" smtClean="0"/>
              <a:t>Can be faster</a:t>
            </a:r>
          </a:p>
          <a:p>
            <a:pPr lvl="1"/>
            <a:r>
              <a:rPr lang="en-US" dirty="0" smtClean="0"/>
              <a:t>This seems trivial but don’t forget that Data Science is all about giant piles of data</a:t>
            </a:r>
          </a:p>
          <a:p>
            <a:r>
              <a:rPr lang="en-US" sz="3200" dirty="0" smtClean="0"/>
              <a:t>You might see them in others’ code</a:t>
            </a:r>
          </a:p>
          <a:p>
            <a:r>
              <a:rPr lang="en-US" sz="3200" dirty="0" smtClean="0"/>
              <a:t>If you don’t get it… don’t worry about it</a:t>
            </a:r>
            <a:endParaRPr lang="en-US" sz="3200" dirty="0" smtClean="0"/>
          </a:p>
          <a:p>
            <a:pPr marL="0" indent="0">
              <a:buNone/>
            </a:pPr>
            <a:endParaRPr lang="en-US" sz="3200" dirty="0" smtClean="0"/>
          </a:p>
        </p:txBody>
      </p:sp>
    </p:spTree>
    <p:extLst>
      <p:ext uri="{BB962C8B-B14F-4D97-AF65-F5344CB8AC3E}">
        <p14:creationId xmlns:p14="http://schemas.microsoft.com/office/powerpoint/2010/main" val="121549044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54B9C16B-AC4A-44ED-9075-F76549B46E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2" name="Group 11">
            <a:extLst>
              <a:ext uri="{FF2B5EF4-FFF2-40B4-BE49-F238E27FC236}">
                <a16:creationId xmlns="" xmlns:a16="http://schemas.microsoft.com/office/drawing/2014/main" id="{62A2FEB6-F419-4684-9ABC-9E32E012E8B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 xmlns:a16="http://schemas.microsoft.com/office/drawing/2014/main" id="{21E24A15-28D6-4CEB-9268-0BB0BEEAF38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 xmlns:a16="http://schemas.microsoft.com/office/drawing/2014/main" id="{4345933F-9633-4510-90E1-08B0E2A19E7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 xmlns:a16="http://schemas.microsoft.com/office/drawing/2014/main" id="{C68A48FB-1BE4-4053-A76F-5A5511BA0E0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 xmlns:a16="http://schemas.microsoft.com/office/drawing/2014/main" id="{8149777B-6A9F-4C95-BF44-F964645071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 xmlns:a16="http://schemas.microsoft.com/office/drawing/2014/main" id="{0654845E-622A-4AD3-8F3A-6E1DEAB5FCA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 xmlns:a16="http://schemas.microsoft.com/office/drawing/2014/main" id="{DF1C0739-3D08-4C83-857E-B0724A6E8C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 xmlns:a16="http://schemas.microsoft.com/office/drawing/2014/main" id="{D235EAA0-7D5A-453A-9643-EE7A4954EA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 xmlns:a16="http://schemas.microsoft.com/office/drawing/2014/main" id="{94C6FB7C-72DE-42DE-8F58-CCE9B8F5562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 xmlns:a16="http://schemas.microsoft.com/office/drawing/2014/main" id="{FE31E0FE-EC8D-4EA7-BD9D-02F8C54FDB3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 xmlns:a16="http://schemas.microsoft.com/office/drawing/2014/main" id="{69FE4B12-13E0-48F9-9E18-66406B8D3C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 xmlns:a16="http://schemas.microsoft.com/office/drawing/2014/main" id="{87FAADC3-B321-43EE-B8F3-2842D84098D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 xmlns:a16="http://schemas.microsoft.com/office/drawing/2014/main" id="{90461464-1683-402F-A72B-8558CC67774C}"/>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 xmlns:a16="http://schemas.microsoft.com/office/drawing/2014/main" id="{70F594E7-32D0-45B9-A3CF-636CF6FCBDC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 xmlns:a16="http://schemas.microsoft.com/office/drawing/2014/main" id="{8AEF60E1-26C2-4E3C-B839-347DDD23C3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 xmlns:a16="http://schemas.microsoft.com/office/drawing/2014/main" id="{792FE54B-EE9D-4E57-B6BC-6A9196BE89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 xmlns:a16="http://schemas.microsoft.com/office/drawing/2014/main" id="{72BE56DF-619D-463E-8F88-CABA09DA88E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 xmlns:a16="http://schemas.microsoft.com/office/drawing/2014/main" id="{C7430457-1935-4BBF-A6A7-7C3125A02EF9}"/>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 xmlns:a16="http://schemas.microsoft.com/office/drawing/2014/main" id="{BB006150-E547-4E84-A2B1-59131F3D531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 xmlns:a16="http://schemas.microsoft.com/office/drawing/2014/main" id="{5A8CD074-956B-41A4-870B-001554B69B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 xmlns:a16="http://schemas.microsoft.com/office/drawing/2014/main" id="{070C253B-974E-459F-AD0B-70572248284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 xmlns:a16="http://schemas.microsoft.com/office/drawing/2014/main" id="{BBC07B3D-A631-44EA-861A-7D80383A102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 xmlns:a16="http://schemas.microsoft.com/office/drawing/2014/main" id="{32039DC6-B4CF-4A5A-8D17-3A568D125C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 xmlns:a16="http://schemas.microsoft.com/office/drawing/2014/main" id="{99E0C81F-5D8D-4AF8-BDE5-4DF75868F74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 xmlns:a16="http://schemas.microsoft.com/office/drawing/2014/main" id="{0D946680-855C-41EC-BBA2-61F6F776E54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 xmlns:a16="http://schemas.microsoft.com/office/drawing/2014/main" id="{E6FAD9E8-6E13-45A0-A5D6-8BCAD27B408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 xmlns:a16="http://schemas.microsoft.com/office/drawing/2014/main" id="{0CCBC8FA-0581-454F-9FD1-6B6102A1AA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 xmlns:a16="http://schemas.microsoft.com/office/drawing/2014/main" id="{5D6C328F-65A5-41E8-86E9-E4E638CC3B4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 xmlns:a16="http://schemas.microsoft.com/office/drawing/2014/main" id="{3E94A106-9341-485C-9057-9D62B2BD083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 xmlns:a16="http://schemas.microsoft.com/office/drawing/2014/main" id="{B53044DC-4918-43DA-B49D-91673C6C94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 xmlns:a16="http://schemas.microsoft.com/office/drawing/2014/main" id="{1DCE6B36-1420-43AB-86CF-4E653A517B9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 xmlns:a16="http://schemas.microsoft.com/office/drawing/2014/main" id="{72626E0B-9628-468E-A713-011C02F602BB}"/>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 xmlns:a16="http://schemas.microsoft.com/office/drawing/2014/main" id="{93F7977A-BD91-4B0D-9A8D-372DB67AD8D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 xmlns:a16="http://schemas.microsoft.com/office/drawing/2014/main" id="{9FEE6A56-01A1-404D-864E-1C2587C9AFB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 xmlns:a16="http://schemas.microsoft.com/office/drawing/2014/main" id="{E74DBBF2-EF6F-4E3E-B183-F8EEE760946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 xmlns:a16="http://schemas.microsoft.com/office/drawing/2014/main" id="{ABCF0F27-B056-474C-A0FB-1DB747A92FB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 xmlns:a16="http://schemas.microsoft.com/office/drawing/2014/main" id="{0A0A5B7B-BA2A-45CC-AABE-9D5B08A5DB6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 xmlns:a16="http://schemas.microsoft.com/office/drawing/2014/main" id="{3C9A5D2B-1787-4954-9108-B9D497A87C8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 xmlns:a16="http://schemas.microsoft.com/office/drawing/2014/main" id="{818C4F8B-7556-49A7-83C6-C8F631F6A98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 xmlns:a16="http://schemas.microsoft.com/office/drawing/2014/main" id="{22BED614-D078-47EA-9C72-190217FDD57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 xmlns:a16="http://schemas.microsoft.com/office/drawing/2014/main" id="{73DE0BF2-86D7-4038-AC4B-AF0F116A58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 xmlns:a16="http://schemas.microsoft.com/office/drawing/2014/main" id="{11D8BB55-D027-420C-9EF9-49B3BA79DC7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 xmlns:a16="http://schemas.microsoft.com/office/drawing/2014/main" id="{3FAEF5CE-07ED-46A7-9777-D86C70719583}"/>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 xmlns:a16="http://schemas.microsoft.com/office/drawing/2014/main" id="{29CAFB1A-357C-4313-B734-1CD4E4F9D2D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 xmlns:a16="http://schemas.microsoft.com/office/drawing/2014/main" id="{653161D3-8634-4BB7-A2BC-028C4EAA151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 xmlns:a16="http://schemas.microsoft.com/office/drawing/2014/main" id="{9537546A-6FF1-408B-AFE2-BBF7D34823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 xmlns:a16="http://schemas.microsoft.com/office/drawing/2014/main" id="{F73EE662-79B7-404B-B1B8-0E096BE4CD6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 xmlns:a16="http://schemas.microsoft.com/office/drawing/2014/main" id="{B6DDB906-1F52-4D64-8493-4816EDDD34C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 xmlns:a16="http://schemas.microsoft.com/office/drawing/2014/main" id="{4FA472A5-ABEA-4961-897B-7EB96AF09A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 xmlns:a16="http://schemas.microsoft.com/office/drawing/2014/main" id="{54226E99-C38F-4456-A1F8-8897483FD9A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 xmlns:a16="http://schemas.microsoft.com/office/drawing/2014/main" id="{0A4A0196-A383-4629-B9A5-9C87E846C1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 xmlns:a16="http://schemas.microsoft.com/office/drawing/2014/main" id="{BA5E608D-2E7B-4662-A9A0-18D4E0F0DC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 xmlns:a16="http://schemas.microsoft.com/office/drawing/2014/main" id="{5E211F37-790F-4BD7-B055-022AE0C2E6D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 xmlns:a16="http://schemas.microsoft.com/office/drawing/2014/main" id="{96F375D0-232A-490A-9499-CB5FBA3FD9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 xmlns:a16="http://schemas.microsoft.com/office/drawing/2014/main" id="{6B33B423-FD0F-4780-A0D6-32FC040B37C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 xmlns:a16="http://schemas.microsoft.com/office/drawing/2014/main" id="{B6BD1710-838F-4CDD-A000-C6C710A6A08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 xmlns:a16="http://schemas.microsoft.com/office/drawing/2014/main" id="{0BB93533-1C95-4B0A-B0E2-168602B085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 xmlns:a16="http://schemas.microsoft.com/office/drawing/2014/main" id="{CB0B113D-1987-4D89-A475-511E092FE1F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 xmlns:a16="http://schemas.microsoft.com/office/drawing/2014/main" id="{9BE36DBF-0333-4D36-A5BF-81FDA2406FE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Homework review 1</a:t>
            </a:r>
            <a:endParaRPr lang="en-US" dirty="0">
              <a:solidFill>
                <a:srgbClr val="FFFFFF"/>
              </a:solidFill>
            </a:endParaRPr>
          </a:p>
        </p:txBody>
      </p:sp>
      <p:sp>
        <p:nvSpPr>
          <p:cNvPr id="73" name="Content Placeholder 2"/>
          <p:cNvSpPr>
            <a:spLocks noGrp="1"/>
          </p:cNvSpPr>
          <p:nvPr>
            <p:ph idx="1"/>
          </p:nvPr>
        </p:nvSpPr>
        <p:spPr>
          <a:xfrm>
            <a:off x="4438357" y="1159120"/>
            <a:ext cx="6810667" cy="3541714"/>
          </a:xfrm>
        </p:spPr>
        <p:txBody>
          <a:bodyPr>
            <a:normAutofit/>
          </a:bodyPr>
          <a:lstStyle/>
          <a:p>
            <a:pPr marL="0" indent="0">
              <a:buNone/>
            </a:pPr>
            <a:r>
              <a:rPr lang="en-US" sz="3200" dirty="0" err="1" smtClean="0"/>
              <a:t>Hackerrank</a:t>
            </a:r>
            <a:r>
              <a:rPr lang="en-US" sz="3200" dirty="0" smtClean="0"/>
              <a:t>: </a:t>
            </a:r>
            <a:r>
              <a:rPr lang="en-US" sz="3200" dirty="0" smtClean="0"/>
              <a:t>List Comprehensions</a:t>
            </a:r>
            <a:endParaRPr lang="en-US" sz="3200" dirty="0" smtClean="0"/>
          </a:p>
          <a:p>
            <a:r>
              <a:rPr lang="en-US" sz="3200" dirty="0" smtClean="0"/>
              <a:t>Print all coordinate combinations that do not sum to N</a:t>
            </a:r>
            <a:endParaRPr lang="en-US" sz="3200" dirty="0" smtClean="0"/>
          </a:p>
          <a:p>
            <a:r>
              <a:rPr lang="en-US" sz="3200" dirty="0">
                <a:hlinkClick r:id="rId3"/>
              </a:rPr>
              <a:t>https://www.hackerrank.com/challenges/list-comprehensions/problem</a:t>
            </a:r>
            <a:endParaRPr lang="en-US" sz="3200" dirty="0" smtClean="0"/>
          </a:p>
          <a:p>
            <a:endParaRPr lang="en-US" sz="2800" dirty="0" smtClean="0"/>
          </a:p>
        </p:txBody>
      </p:sp>
    </p:spTree>
    <p:extLst>
      <p:ext uri="{BB962C8B-B14F-4D97-AF65-F5344CB8AC3E}">
        <p14:creationId xmlns:p14="http://schemas.microsoft.com/office/powerpoint/2010/main" val="250450177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54B9C16B-AC4A-44ED-9075-F76549B46E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2" name="Group 11">
            <a:extLst>
              <a:ext uri="{FF2B5EF4-FFF2-40B4-BE49-F238E27FC236}">
                <a16:creationId xmlns="" xmlns:a16="http://schemas.microsoft.com/office/drawing/2014/main" id="{62A2FEB6-F419-4684-9ABC-9E32E012E8B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 xmlns:a16="http://schemas.microsoft.com/office/drawing/2014/main" id="{21E24A15-28D6-4CEB-9268-0BB0BEEAF38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 xmlns:a16="http://schemas.microsoft.com/office/drawing/2014/main" id="{4345933F-9633-4510-90E1-08B0E2A19E7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 xmlns:a16="http://schemas.microsoft.com/office/drawing/2014/main" id="{C68A48FB-1BE4-4053-A76F-5A5511BA0E0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 xmlns:a16="http://schemas.microsoft.com/office/drawing/2014/main" id="{8149777B-6A9F-4C95-BF44-F964645071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 xmlns:a16="http://schemas.microsoft.com/office/drawing/2014/main" id="{0654845E-622A-4AD3-8F3A-6E1DEAB5FCA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 xmlns:a16="http://schemas.microsoft.com/office/drawing/2014/main" id="{DF1C0739-3D08-4C83-857E-B0724A6E8C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 xmlns:a16="http://schemas.microsoft.com/office/drawing/2014/main" id="{D235EAA0-7D5A-453A-9643-EE7A4954EA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 xmlns:a16="http://schemas.microsoft.com/office/drawing/2014/main" id="{94C6FB7C-72DE-42DE-8F58-CCE9B8F5562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 xmlns:a16="http://schemas.microsoft.com/office/drawing/2014/main" id="{FE31E0FE-EC8D-4EA7-BD9D-02F8C54FDB3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 xmlns:a16="http://schemas.microsoft.com/office/drawing/2014/main" id="{69FE4B12-13E0-48F9-9E18-66406B8D3C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 xmlns:a16="http://schemas.microsoft.com/office/drawing/2014/main" id="{87FAADC3-B321-43EE-B8F3-2842D84098D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 xmlns:a16="http://schemas.microsoft.com/office/drawing/2014/main" id="{90461464-1683-402F-A72B-8558CC67774C}"/>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 xmlns:a16="http://schemas.microsoft.com/office/drawing/2014/main" id="{70F594E7-32D0-45B9-A3CF-636CF6FCBDC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 xmlns:a16="http://schemas.microsoft.com/office/drawing/2014/main" id="{8AEF60E1-26C2-4E3C-B839-347DDD23C3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 xmlns:a16="http://schemas.microsoft.com/office/drawing/2014/main" id="{792FE54B-EE9D-4E57-B6BC-6A9196BE89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 xmlns:a16="http://schemas.microsoft.com/office/drawing/2014/main" id="{72BE56DF-619D-463E-8F88-CABA09DA88E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 xmlns:a16="http://schemas.microsoft.com/office/drawing/2014/main" id="{C7430457-1935-4BBF-A6A7-7C3125A02EF9}"/>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 xmlns:a16="http://schemas.microsoft.com/office/drawing/2014/main" id="{BB006150-E547-4E84-A2B1-59131F3D531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 xmlns:a16="http://schemas.microsoft.com/office/drawing/2014/main" id="{5A8CD074-956B-41A4-870B-001554B69B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 xmlns:a16="http://schemas.microsoft.com/office/drawing/2014/main" id="{070C253B-974E-459F-AD0B-70572248284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 xmlns:a16="http://schemas.microsoft.com/office/drawing/2014/main" id="{BBC07B3D-A631-44EA-861A-7D80383A102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 xmlns:a16="http://schemas.microsoft.com/office/drawing/2014/main" id="{32039DC6-B4CF-4A5A-8D17-3A568D125C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 xmlns:a16="http://schemas.microsoft.com/office/drawing/2014/main" id="{99E0C81F-5D8D-4AF8-BDE5-4DF75868F74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 xmlns:a16="http://schemas.microsoft.com/office/drawing/2014/main" id="{0D946680-855C-41EC-BBA2-61F6F776E54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 xmlns:a16="http://schemas.microsoft.com/office/drawing/2014/main" id="{E6FAD9E8-6E13-45A0-A5D6-8BCAD27B408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 xmlns:a16="http://schemas.microsoft.com/office/drawing/2014/main" id="{0CCBC8FA-0581-454F-9FD1-6B6102A1AA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 xmlns:a16="http://schemas.microsoft.com/office/drawing/2014/main" id="{5D6C328F-65A5-41E8-86E9-E4E638CC3B4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 xmlns:a16="http://schemas.microsoft.com/office/drawing/2014/main" id="{3E94A106-9341-485C-9057-9D62B2BD083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 xmlns:a16="http://schemas.microsoft.com/office/drawing/2014/main" id="{B53044DC-4918-43DA-B49D-91673C6C94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 xmlns:a16="http://schemas.microsoft.com/office/drawing/2014/main" id="{1DCE6B36-1420-43AB-86CF-4E653A517B9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 xmlns:a16="http://schemas.microsoft.com/office/drawing/2014/main" id="{72626E0B-9628-468E-A713-011C02F602BB}"/>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 xmlns:a16="http://schemas.microsoft.com/office/drawing/2014/main" id="{93F7977A-BD91-4B0D-9A8D-372DB67AD8D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 xmlns:a16="http://schemas.microsoft.com/office/drawing/2014/main" id="{9FEE6A56-01A1-404D-864E-1C2587C9AFB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 xmlns:a16="http://schemas.microsoft.com/office/drawing/2014/main" id="{E74DBBF2-EF6F-4E3E-B183-F8EEE760946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 xmlns:a16="http://schemas.microsoft.com/office/drawing/2014/main" id="{ABCF0F27-B056-474C-A0FB-1DB747A92FB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 xmlns:a16="http://schemas.microsoft.com/office/drawing/2014/main" id="{0A0A5B7B-BA2A-45CC-AABE-9D5B08A5DB6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 xmlns:a16="http://schemas.microsoft.com/office/drawing/2014/main" id="{3C9A5D2B-1787-4954-9108-B9D497A87C8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 xmlns:a16="http://schemas.microsoft.com/office/drawing/2014/main" id="{818C4F8B-7556-49A7-83C6-C8F631F6A98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 xmlns:a16="http://schemas.microsoft.com/office/drawing/2014/main" id="{22BED614-D078-47EA-9C72-190217FDD57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 xmlns:a16="http://schemas.microsoft.com/office/drawing/2014/main" id="{73DE0BF2-86D7-4038-AC4B-AF0F116A58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 xmlns:a16="http://schemas.microsoft.com/office/drawing/2014/main" id="{11D8BB55-D027-420C-9EF9-49B3BA79DC7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 xmlns:a16="http://schemas.microsoft.com/office/drawing/2014/main" id="{3FAEF5CE-07ED-46A7-9777-D86C70719583}"/>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 xmlns:a16="http://schemas.microsoft.com/office/drawing/2014/main" id="{29CAFB1A-357C-4313-B734-1CD4E4F9D2D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 xmlns:a16="http://schemas.microsoft.com/office/drawing/2014/main" id="{653161D3-8634-4BB7-A2BC-028C4EAA151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 xmlns:a16="http://schemas.microsoft.com/office/drawing/2014/main" id="{9537546A-6FF1-408B-AFE2-BBF7D34823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 xmlns:a16="http://schemas.microsoft.com/office/drawing/2014/main" id="{F73EE662-79B7-404B-B1B8-0E096BE4CD6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 xmlns:a16="http://schemas.microsoft.com/office/drawing/2014/main" id="{B6DDB906-1F52-4D64-8493-4816EDDD34C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 xmlns:a16="http://schemas.microsoft.com/office/drawing/2014/main" id="{4FA472A5-ABEA-4961-897B-7EB96AF09A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 xmlns:a16="http://schemas.microsoft.com/office/drawing/2014/main" id="{54226E99-C38F-4456-A1F8-8897483FD9A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 xmlns:a16="http://schemas.microsoft.com/office/drawing/2014/main" id="{0A4A0196-A383-4629-B9A5-9C87E846C1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 xmlns:a16="http://schemas.microsoft.com/office/drawing/2014/main" id="{BA5E608D-2E7B-4662-A9A0-18D4E0F0DC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 xmlns:a16="http://schemas.microsoft.com/office/drawing/2014/main" id="{5E211F37-790F-4BD7-B055-022AE0C2E6D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 xmlns:a16="http://schemas.microsoft.com/office/drawing/2014/main" id="{96F375D0-232A-490A-9499-CB5FBA3FD9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 xmlns:a16="http://schemas.microsoft.com/office/drawing/2014/main" id="{6B33B423-FD0F-4780-A0D6-32FC040B37C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 xmlns:a16="http://schemas.microsoft.com/office/drawing/2014/main" id="{B6BD1710-838F-4CDD-A000-C6C710A6A08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 xmlns:a16="http://schemas.microsoft.com/office/drawing/2014/main" id="{0BB93533-1C95-4B0A-B0E2-168602B085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 xmlns:a16="http://schemas.microsoft.com/office/drawing/2014/main" id="{CB0B113D-1987-4D89-A475-511E092FE1F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 xmlns:a16="http://schemas.microsoft.com/office/drawing/2014/main" id="{9BE36DBF-0333-4D36-A5BF-81FDA2406FE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Homework </a:t>
            </a:r>
            <a:r>
              <a:rPr lang="en-US" dirty="0" smtClean="0">
                <a:solidFill>
                  <a:srgbClr val="FFFFFF"/>
                </a:solidFill>
              </a:rPr>
              <a:t>review</a:t>
            </a:r>
            <a:endParaRPr lang="en-US" dirty="0">
              <a:solidFill>
                <a:srgbClr val="FFFFFF"/>
              </a:solidFill>
            </a:endParaRPr>
          </a:p>
        </p:txBody>
      </p:sp>
      <p:sp>
        <p:nvSpPr>
          <p:cNvPr id="73" name="Content Placeholder 2"/>
          <p:cNvSpPr>
            <a:spLocks noGrp="1"/>
          </p:cNvSpPr>
          <p:nvPr>
            <p:ph idx="1"/>
          </p:nvPr>
        </p:nvSpPr>
        <p:spPr>
          <a:xfrm>
            <a:off x="4438357" y="2835564"/>
            <a:ext cx="6810667" cy="2210626"/>
          </a:xfrm>
        </p:spPr>
        <p:txBody>
          <a:bodyPr>
            <a:normAutofit/>
          </a:bodyPr>
          <a:lstStyle/>
          <a:p>
            <a:pPr marL="0" indent="0">
              <a:buNone/>
            </a:pPr>
            <a:r>
              <a:rPr lang="en-US" sz="3200" dirty="0" smtClean="0"/>
              <a:t>Other </a:t>
            </a:r>
            <a:r>
              <a:rPr lang="en-US" sz="3200" dirty="0" err="1" smtClean="0"/>
              <a:t>HackerRank</a:t>
            </a:r>
            <a:r>
              <a:rPr lang="en-US" sz="3200" dirty="0" smtClean="0"/>
              <a:t> questions?</a:t>
            </a:r>
            <a:endParaRPr lang="en-US" sz="3200" dirty="0" smtClean="0"/>
          </a:p>
          <a:p>
            <a:pPr marL="0" indent="0">
              <a:buNone/>
            </a:pPr>
            <a:endParaRPr lang="en-US" sz="2800" dirty="0" smtClean="0"/>
          </a:p>
        </p:txBody>
      </p:sp>
    </p:spTree>
    <p:extLst>
      <p:ext uri="{BB962C8B-B14F-4D97-AF65-F5344CB8AC3E}">
        <p14:creationId xmlns:p14="http://schemas.microsoft.com/office/powerpoint/2010/main" val="386474613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8291" y="2689715"/>
            <a:ext cx="7675419" cy="1478570"/>
          </a:xfrm>
        </p:spPr>
        <p:txBody>
          <a:bodyPr>
            <a:normAutofit/>
          </a:bodyPr>
          <a:lstStyle/>
          <a:p>
            <a:r>
              <a:rPr lang="en-US" dirty="0" smtClean="0"/>
              <a:t>In-class assignment</a:t>
            </a:r>
            <a:r>
              <a:rPr lang="en-US" dirty="0" smtClean="0"/>
              <a:t>: Intro Python Notebook</a:t>
            </a:r>
            <a:endParaRPr lang="en-US" dirty="0"/>
          </a:p>
        </p:txBody>
      </p:sp>
    </p:spTree>
    <p:extLst>
      <p:ext uri="{BB962C8B-B14F-4D97-AF65-F5344CB8AC3E}">
        <p14:creationId xmlns:p14="http://schemas.microsoft.com/office/powerpoint/2010/main" val="36463903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54B9C16B-AC4A-44ED-9075-F76549B46E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2" name="Group 11">
            <a:extLst>
              <a:ext uri="{FF2B5EF4-FFF2-40B4-BE49-F238E27FC236}">
                <a16:creationId xmlns="" xmlns:a16="http://schemas.microsoft.com/office/drawing/2014/main" id="{62A2FEB6-F419-4684-9ABC-9E32E012E8B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 xmlns:a16="http://schemas.microsoft.com/office/drawing/2014/main" id="{21E24A15-28D6-4CEB-9268-0BB0BEEAF38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 xmlns:a16="http://schemas.microsoft.com/office/drawing/2014/main" id="{4345933F-9633-4510-90E1-08B0E2A19E7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 xmlns:a16="http://schemas.microsoft.com/office/drawing/2014/main" id="{C68A48FB-1BE4-4053-A76F-5A5511BA0E0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 xmlns:a16="http://schemas.microsoft.com/office/drawing/2014/main" id="{8149777B-6A9F-4C95-BF44-F964645071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 xmlns:a16="http://schemas.microsoft.com/office/drawing/2014/main" id="{0654845E-622A-4AD3-8F3A-6E1DEAB5FCA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 xmlns:a16="http://schemas.microsoft.com/office/drawing/2014/main" id="{DF1C0739-3D08-4C83-857E-B0724A6E8C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 xmlns:a16="http://schemas.microsoft.com/office/drawing/2014/main" id="{D235EAA0-7D5A-453A-9643-EE7A4954EA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 xmlns:a16="http://schemas.microsoft.com/office/drawing/2014/main" id="{94C6FB7C-72DE-42DE-8F58-CCE9B8F5562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 xmlns:a16="http://schemas.microsoft.com/office/drawing/2014/main" id="{FE31E0FE-EC8D-4EA7-BD9D-02F8C54FDB3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 xmlns:a16="http://schemas.microsoft.com/office/drawing/2014/main" id="{69FE4B12-13E0-48F9-9E18-66406B8D3C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 xmlns:a16="http://schemas.microsoft.com/office/drawing/2014/main" id="{87FAADC3-B321-43EE-B8F3-2842D84098D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 xmlns:a16="http://schemas.microsoft.com/office/drawing/2014/main" id="{90461464-1683-402F-A72B-8558CC67774C}"/>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 xmlns:a16="http://schemas.microsoft.com/office/drawing/2014/main" id="{70F594E7-32D0-45B9-A3CF-636CF6FCBDC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 xmlns:a16="http://schemas.microsoft.com/office/drawing/2014/main" id="{8AEF60E1-26C2-4E3C-B839-347DDD23C3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 xmlns:a16="http://schemas.microsoft.com/office/drawing/2014/main" id="{792FE54B-EE9D-4E57-B6BC-6A9196BE89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 xmlns:a16="http://schemas.microsoft.com/office/drawing/2014/main" id="{72BE56DF-619D-463E-8F88-CABA09DA88E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 xmlns:a16="http://schemas.microsoft.com/office/drawing/2014/main" id="{C7430457-1935-4BBF-A6A7-7C3125A02EF9}"/>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 xmlns:a16="http://schemas.microsoft.com/office/drawing/2014/main" id="{BB006150-E547-4E84-A2B1-59131F3D531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 xmlns:a16="http://schemas.microsoft.com/office/drawing/2014/main" id="{5A8CD074-956B-41A4-870B-001554B69B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 xmlns:a16="http://schemas.microsoft.com/office/drawing/2014/main" id="{070C253B-974E-459F-AD0B-70572248284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 xmlns:a16="http://schemas.microsoft.com/office/drawing/2014/main" id="{BBC07B3D-A631-44EA-861A-7D80383A102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 xmlns:a16="http://schemas.microsoft.com/office/drawing/2014/main" id="{32039DC6-B4CF-4A5A-8D17-3A568D125C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 xmlns:a16="http://schemas.microsoft.com/office/drawing/2014/main" id="{99E0C81F-5D8D-4AF8-BDE5-4DF75868F74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 xmlns:a16="http://schemas.microsoft.com/office/drawing/2014/main" id="{0D946680-855C-41EC-BBA2-61F6F776E54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 xmlns:a16="http://schemas.microsoft.com/office/drawing/2014/main" id="{E6FAD9E8-6E13-45A0-A5D6-8BCAD27B408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 xmlns:a16="http://schemas.microsoft.com/office/drawing/2014/main" id="{0CCBC8FA-0581-454F-9FD1-6B6102A1AA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 xmlns:a16="http://schemas.microsoft.com/office/drawing/2014/main" id="{5D6C328F-65A5-41E8-86E9-E4E638CC3B4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 xmlns:a16="http://schemas.microsoft.com/office/drawing/2014/main" id="{3E94A106-9341-485C-9057-9D62B2BD083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 xmlns:a16="http://schemas.microsoft.com/office/drawing/2014/main" id="{B53044DC-4918-43DA-B49D-91673C6C94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 xmlns:a16="http://schemas.microsoft.com/office/drawing/2014/main" id="{1DCE6B36-1420-43AB-86CF-4E653A517B9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 xmlns:a16="http://schemas.microsoft.com/office/drawing/2014/main" id="{72626E0B-9628-468E-A713-011C02F602BB}"/>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 xmlns:a16="http://schemas.microsoft.com/office/drawing/2014/main" id="{93F7977A-BD91-4B0D-9A8D-372DB67AD8D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 xmlns:a16="http://schemas.microsoft.com/office/drawing/2014/main" id="{9FEE6A56-01A1-404D-864E-1C2587C9AFB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 xmlns:a16="http://schemas.microsoft.com/office/drawing/2014/main" id="{E74DBBF2-EF6F-4E3E-B183-F8EEE760946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 xmlns:a16="http://schemas.microsoft.com/office/drawing/2014/main" id="{ABCF0F27-B056-474C-A0FB-1DB747A92FB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 xmlns:a16="http://schemas.microsoft.com/office/drawing/2014/main" id="{0A0A5B7B-BA2A-45CC-AABE-9D5B08A5DB6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 xmlns:a16="http://schemas.microsoft.com/office/drawing/2014/main" id="{3C9A5D2B-1787-4954-9108-B9D497A87C8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 xmlns:a16="http://schemas.microsoft.com/office/drawing/2014/main" id="{818C4F8B-7556-49A7-83C6-C8F631F6A98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 xmlns:a16="http://schemas.microsoft.com/office/drawing/2014/main" id="{22BED614-D078-47EA-9C72-190217FDD57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 xmlns:a16="http://schemas.microsoft.com/office/drawing/2014/main" id="{73DE0BF2-86D7-4038-AC4B-AF0F116A58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 xmlns:a16="http://schemas.microsoft.com/office/drawing/2014/main" id="{11D8BB55-D027-420C-9EF9-49B3BA79DC7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 xmlns:a16="http://schemas.microsoft.com/office/drawing/2014/main" id="{3FAEF5CE-07ED-46A7-9777-D86C70719583}"/>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 xmlns:a16="http://schemas.microsoft.com/office/drawing/2014/main" id="{29CAFB1A-357C-4313-B734-1CD4E4F9D2D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 xmlns:a16="http://schemas.microsoft.com/office/drawing/2014/main" id="{653161D3-8634-4BB7-A2BC-028C4EAA151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 xmlns:a16="http://schemas.microsoft.com/office/drawing/2014/main" id="{9537546A-6FF1-408B-AFE2-BBF7D34823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 xmlns:a16="http://schemas.microsoft.com/office/drawing/2014/main" id="{F73EE662-79B7-404B-B1B8-0E096BE4CD6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 xmlns:a16="http://schemas.microsoft.com/office/drawing/2014/main" id="{B6DDB906-1F52-4D64-8493-4816EDDD34C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 xmlns:a16="http://schemas.microsoft.com/office/drawing/2014/main" id="{4FA472A5-ABEA-4961-897B-7EB96AF09A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 xmlns:a16="http://schemas.microsoft.com/office/drawing/2014/main" id="{54226E99-C38F-4456-A1F8-8897483FD9A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 xmlns:a16="http://schemas.microsoft.com/office/drawing/2014/main" id="{0A4A0196-A383-4629-B9A5-9C87E846C1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 xmlns:a16="http://schemas.microsoft.com/office/drawing/2014/main" id="{BA5E608D-2E7B-4662-A9A0-18D4E0F0DC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 xmlns:a16="http://schemas.microsoft.com/office/drawing/2014/main" id="{5E211F37-790F-4BD7-B055-022AE0C2E6D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 xmlns:a16="http://schemas.microsoft.com/office/drawing/2014/main" id="{96F375D0-232A-490A-9499-CB5FBA3FD9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 xmlns:a16="http://schemas.microsoft.com/office/drawing/2014/main" id="{6B33B423-FD0F-4780-A0D6-32FC040B37C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 xmlns:a16="http://schemas.microsoft.com/office/drawing/2014/main" id="{B6BD1710-838F-4CDD-A000-C6C710A6A08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 xmlns:a16="http://schemas.microsoft.com/office/drawing/2014/main" id="{0BB93533-1C95-4B0A-B0E2-168602B085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 xmlns:a16="http://schemas.microsoft.com/office/drawing/2014/main" id="{CB0B113D-1987-4D89-A475-511E092FE1F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 xmlns:a16="http://schemas.microsoft.com/office/drawing/2014/main" id="{9BE36DBF-0333-4D36-A5BF-81FDA2406FE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In-Class assignment</a:t>
            </a:r>
            <a:endParaRPr lang="en-US" dirty="0">
              <a:solidFill>
                <a:srgbClr val="FFFFFF"/>
              </a:solidFill>
            </a:endParaRPr>
          </a:p>
        </p:txBody>
      </p:sp>
      <p:sp>
        <p:nvSpPr>
          <p:cNvPr id="3" name="Content Placeholder 2"/>
          <p:cNvSpPr>
            <a:spLocks noGrp="1"/>
          </p:cNvSpPr>
          <p:nvPr>
            <p:ph idx="1"/>
          </p:nvPr>
        </p:nvSpPr>
        <p:spPr>
          <a:xfrm>
            <a:off x="4571772" y="1724016"/>
            <a:ext cx="6613463" cy="3133261"/>
          </a:xfrm>
        </p:spPr>
        <p:txBody>
          <a:bodyPr>
            <a:noAutofit/>
          </a:bodyPr>
          <a:lstStyle/>
          <a:p>
            <a:r>
              <a:rPr lang="en-US" sz="3200" dirty="0" smtClean="0"/>
              <a:t>Work through a python notebook</a:t>
            </a:r>
          </a:p>
          <a:p>
            <a:r>
              <a:rPr lang="en-US" sz="3200" dirty="0" smtClean="0"/>
              <a:t>First, we’ll fork and clone the repo so the notebook is on your system</a:t>
            </a:r>
            <a:endParaRPr lang="en-US" sz="3200" dirty="0" smtClean="0"/>
          </a:p>
        </p:txBody>
      </p:sp>
    </p:spTree>
    <p:extLst>
      <p:ext uri="{BB962C8B-B14F-4D97-AF65-F5344CB8AC3E}">
        <p14:creationId xmlns:p14="http://schemas.microsoft.com/office/powerpoint/2010/main" val="130364852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54B9C16B-AC4A-44ED-9075-F76549B46E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 xmlns:a16="http://schemas.microsoft.com/office/drawing/2014/main" id="{62A2FEB6-F419-4684-9ABC-9E32E012E8B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 xmlns:a16="http://schemas.microsoft.com/office/drawing/2014/main" id="{21E24A15-28D6-4CEB-9268-0BB0BEEAF38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 xmlns:a16="http://schemas.microsoft.com/office/drawing/2014/main" id="{4345933F-9633-4510-90E1-08B0E2A19E7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 xmlns:a16="http://schemas.microsoft.com/office/drawing/2014/main" id="{C68A48FB-1BE4-4053-A76F-5A5511BA0E0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 xmlns:a16="http://schemas.microsoft.com/office/drawing/2014/main" id="{8149777B-6A9F-4C95-BF44-F964645071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 xmlns:a16="http://schemas.microsoft.com/office/drawing/2014/main" id="{0654845E-622A-4AD3-8F3A-6E1DEAB5FCA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 xmlns:a16="http://schemas.microsoft.com/office/drawing/2014/main" id="{DF1C0739-3D08-4C83-857E-B0724A6E8C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 xmlns:a16="http://schemas.microsoft.com/office/drawing/2014/main" id="{D235EAA0-7D5A-453A-9643-EE7A4954EA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 xmlns:a16="http://schemas.microsoft.com/office/drawing/2014/main" id="{94C6FB7C-72DE-42DE-8F58-CCE9B8F5562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 xmlns:a16="http://schemas.microsoft.com/office/drawing/2014/main" id="{FE31E0FE-EC8D-4EA7-BD9D-02F8C54FDB3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 xmlns:a16="http://schemas.microsoft.com/office/drawing/2014/main" id="{69FE4B12-13E0-48F9-9E18-66406B8D3C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 xmlns:a16="http://schemas.microsoft.com/office/drawing/2014/main" id="{87FAADC3-B321-43EE-B8F3-2842D84098D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 xmlns:a16="http://schemas.microsoft.com/office/drawing/2014/main" id="{90461464-1683-402F-A72B-8558CC67774C}"/>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 xmlns:a16="http://schemas.microsoft.com/office/drawing/2014/main" id="{70F594E7-32D0-45B9-A3CF-636CF6FCBDC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 xmlns:a16="http://schemas.microsoft.com/office/drawing/2014/main" id="{8AEF60E1-26C2-4E3C-B839-347DDD23C3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 xmlns:a16="http://schemas.microsoft.com/office/drawing/2014/main" id="{792FE54B-EE9D-4E57-B6BC-6A9196BE89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 xmlns:a16="http://schemas.microsoft.com/office/drawing/2014/main" id="{72BE56DF-619D-463E-8F88-CABA09DA88E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 xmlns:a16="http://schemas.microsoft.com/office/drawing/2014/main" id="{C7430457-1935-4BBF-A6A7-7C3125A02EF9}"/>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 xmlns:a16="http://schemas.microsoft.com/office/drawing/2014/main" id="{BB006150-E547-4E84-A2B1-59131F3D531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 xmlns:a16="http://schemas.microsoft.com/office/drawing/2014/main" id="{5A8CD074-956B-41A4-870B-001554B69B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 xmlns:a16="http://schemas.microsoft.com/office/drawing/2014/main" id="{070C253B-974E-459F-AD0B-70572248284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 xmlns:a16="http://schemas.microsoft.com/office/drawing/2014/main" id="{BBC07B3D-A631-44EA-861A-7D80383A102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 xmlns:a16="http://schemas.microsoft.com/office/drawing/2014/main" id="{32039DC6-B4CF-4A5A-8D17-3A568D125C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 xmlns:a16="http://schemas.microsoft.com/office/drawing/2014/main" id="{99E0C81F-5D8D-4AF8-BDE5-4DF75868F74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 xmlns:a16="http://schemas.microsoft.com/office/drawing/2014/main" id="{0D946680-855C-41EC-BBA2-61F6F776E54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 xmlns:a16="http://schemas.microsoft.com/office/drawing/2014/main" id="{E6FAD9E8-6E13-45A0-A5D6-8BCAD27B408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 xmlns:a16="http://schemas.microsoft.com/office/drawing/2014/main" id="{0CCBC8FA-0581-454F-9FD1-6B6102A1AA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 xmlns:a16="http://schemas.microsoft.com/office/drawing/2014/main" id="{5D6C328F-65A5-41E8-86E9-E4E638CC3B4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 xmlns:a16="http://schemas.microsoft.com/office/drawing/2014/main" id="{3E94A106-9341-485C-9057-9D62B2BD083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 xmlns:a16="http://schemas.microsoft.com/office/drawing/2014/main" id="{B53044DC-4918-43DA-B49D-91673C6C94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 xmlns:a16="http://schemas.microsoft.com/office/drawing/2014/main" id="{1DCE6B36-1420-43AB-86CF-4E653A517B9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 xmlns:a16="http://schemas.microsoft.com/office/drawing/2014/main" id="{72626E0B-9628-468E-A713-011C02F602BB}"/>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 xmlns:a16="http://schemas.microsoft.com/office/drawing/2014/main" id="{93F7977A-BD91-4B0D-9A8D-372DB67AD8D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 xmlns:a16="http://schemas.microsoft.com/office/drawing/2014/main" id="{9FEE6A56-01A1-404D-864E-1C2587C9AFB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 xmlns:a16="http://schemas.microsoft.com/office/drawing/2014/main" id="{E74DBBF2-EF6F-4E3E-B183-F8EEE760946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 xmlns:a16="http://schemas.microsoft.com/office/drawing/2014/main" id="{ABCF0F27-B056-474C-A0FB-1DB747A92FB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 xmlns:a16="http://schemas.microsoft.com/office/drawing/2014/main" id="{0A0A5B7B-BA2A-45CC-AABE-9D5B08A5DB6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 xmlns:a16="http://schemas.microsoft.com/office/drawing/2014/main" id="{3C9A5D2B-1787-4954-9108-B9D497A87C8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 xmlns:a16="http://schemas.microsoft.com/office/drawing/2014/main" id="{818C4F8B-7556-49A7-83C6-C8F631F6A98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 xmlns:a16="http://schemas.microsoft.com/office/drawing/2014/main" id="{22BED614-D078-47EA-9C72-190217FDD57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 xmlns:a16="http://schemas.microsoft.com/office/drawing/2014/main" id="{73DE0BF2-86D7-4038-AC4B-AF0F116A58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 xmlns:a16="http://schemas.microsoft.com/office/drawing/2014/main" id="{11D8BB55-D027-420C-9EF9-49B3BA79DC7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 xmlns:a16="http://schemas.microsoft.com/office/drawing/2014/main" id="{3FAEF5CE-07ED-46A7-9777-D86C70719583}"/>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 xmlns:a16="http://schemas.microsoft.com/office/drawing/2014/main" id="{29CAFB1A-357C-4313-B734-1CD4E4F9D2D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 xmlns:a16="http://schemas.microsoft.com/office/drawing/2014/main" id="{653161D3-8634-4BB7-A2BC-028C4EAA151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 xmlns:a16="http://schemas.microsoft.com/office/drawing/2014/main" id="{9537546A-6FF1-408B-AFE2-BBF7D34823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 xmlns:a16="http://schemas.microsoft.com/office/drawing/2014/main" id="{F73EE662-79B7-404B-B1B8-0E096BE4CD6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 xmlns:a16="http://schemas.microsoft.com/office/drawing/2014/main" id="{B6DDB906-1F52-4D64-8493-4816EDDD34C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 xmlns:a16="http://schemas.microsoft.com/office/drawing/2014/main" id="{4FA472A5-ABEA-4961-897B-7EB96AF09A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 xmlns:a16="http://schemas.microsoft.com/office/drawing/2014/main" id="{54226E99-C38F-4456-A1F8-8897483FD9A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 xmlns:a16="http://schemas.microsoft.com/office/drawing/2014/main" id="{0A4A0196-A383-4629-B9A5-9C87E846C1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 xmlns:a16="http://schemas.microsoft.com/office/drawing/2014/main" id="{BA5E608D-2E7B-4662-A9A0-18D4E0F0DC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 xmlns:a16="http://schemas.microsoft.com/office/drawing/2014/main" id="{5E211F37-790F-4BD7-B055-022AE0C2E6D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 xmlns:a16="http://schemas.microsoft.com/office/drawing/2014/main" id="{96F375D0-232A-490A-9499-CB5FBA3FD9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 xmlns:a16="http://schemas.microsoft.com/office/drawing/2014/main" id="{6B33B423-FD0F-4780-A0D6-32FC040B37C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 xmlns:a16="http://schemas.microsoft.com/office/drawing/2014/main" id="{B6BD1710-838F-4CDD-A000-C6C710A6A08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 xmlns:a16="http://schemas.microsoft.com/office/drawing/2014/main" id="{0BB93533-1C95-4B0A-B0E2-168602B085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 xmlns:a16="http://schemas.microsoft.com/office/drawing/2014/main" id="{CB0B113D-1987-4D89-A475-511E092FE1F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 xmlns:a16="http://schemas.microsoft.com/office/drawing/2014/main" id="{9BE36DBF-0333-4D36-A5BF-81FDA2406FE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Attendance Code</a:t>
            </a:r>
            <a:endParaRPr lang="en-US" dirty="0">
              <a:solidFill>
                <a:srgbClr val="FFFFFF"/>
              </a:solidFill>
            </a:endParaRPr>
          </a:p>
        </p:txBody>
      </p:sp>
      <p:sp>
        <p:nvSpPr>
          <p:cNvPr id="3" name="Content Placeholder 2"/>
          <p:cNvSpPr>
            <a:spLocks noGrp="1"/>
          </p:cNvSpPr>
          <p:nvPr>
            <p:ph idx="1"/>
          </p:nvPr>
        </p:nvSpPr>
        <p:spPr>
          <a:xfrm>
            <a:off x="4682609" y="3076768"/>
            <a:ext cx="6613463" cy="677988"/>
          </a:xfrm>
        </p:spPr>
        <p:txBody>
          <a:bodyPr>
            <a:noAutofit/>
          </a:bodyPr>
          <a:lstStyle/>
          <a:p>
            <a:pPr marL="0" indent="0">
              <a:buNone/>
            </a:pPr>
            <a:r>
              <a:rPr lang="en-US" sz="2800" dirty="0" smtClean="0"/>
              <a:t>Attendance code time!</a:t>
            </a:r>
          </a:p>
        </p:txBody>
      </p:sp>
    </p:spTree>
    <p:extLst>
      <p:ext uri="{BB962C8B-B14F-4D97-AF65-F5344CB8AC3E}">
        <p14:creationId xmlns:p14="http://schemas.microsoft.com/office/powerpoint/2010/main" val="149938201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54B9C16B-AC4A-44ED-9075-F76549B46E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2" name="Group 11">
            <a:extLst>
              <a:ext uri="{FF2B5EF4-FFF2-40B4-BE49-F238E27FC236}">
                <a16:creationId xmlns="" xmlns:a16="http://schemas.microsoft.com/office/drawing/2014/main" id="{62A2FEB6-F419-4684-9ABC-9E32E012E8B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 xmlns:a16="http://schemas.microsoft.com/office/drawing/2014/main" id="{21E24A15-28D6-4CEB-9268-0BB0BEEAF38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 xmlns:a16="http://schemas.microsoft.com/office/drawing/2014/main" id="{4345933F-9633-4510-90E1-08B0E2A19E7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 xmlns:a16="http://schemas.microsoft.com/office/drawing/2014/main" id="{C68A48FB-1BE4-4053-A76F-5A5511BA0E0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 xmlns:a16="http://schemas.microsoft.com/office/drawing/2014/main" id="{8149777B-6A9F-4C95-BF44-F964645071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 xmlns:a16="http://schemas.microsoft.com/office/drawing/2014/main" id="{0654845E-622A-4AD3-8F3A-6E1DEAB5FCA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 xmlns:a16="http://schemas.microsoft.com/office/drawing/2014/main" id="{DF1C0739-3D08-4C83-857E-B0724A6E8C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 xmlns:a16="http://schemas.microsoft.com/office/drawing/2014/main" id="{D235EAA0-7D5A-453A-9643-EE7A4954EA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 xmlns:a16="http://schemas.microsoft.com/office/drawing/2014/main" id="{94C6FB7C-72DE-42DE-8F58-CCE9B8F5562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 xmlns:a16="http://schemas.microsoft.com/office/drawing/2014/main" id="{FE31E0FE-EC8D-4EA7-BD9D-02F8C54FDB3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 xmlns:a16="http://schemas.microsoft.com/office/drawing/2014/main" id="{69FE4B12-13E0-48F9-9E18-66406B8D3C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 xmlns:a16="http://schemas.microsoft.com/office/drawing/2014/main" id="{87FAADC3-B321-43EE-B8F3-2842D84098D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 xmlns:a16="http://schemas.microsoft.com/office/drawing/2014/main" id="{90461464-1683-402F-A72B-8558CC67774C}"/>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 xmlns:a16="http://schemas.microsoft.com/office/drawing/2014/main" id="{70F594E7-32D0-45B9-A3CF-636CF6FCBDC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 xmlns:a16="http://schemas.microsoft.com/office/drawing/2014/main" id="{8AEF60E1-26C2-4E3C-B839-347DDD23C3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 xmlns:a16="http://schemas.microsoft.com/office/drawing/2014/main" id="{792FE54B-EE9D-4E57-B6BC-6A9196BE89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 xmlns:a16="http://schemas.microsoft.com/office/drawing/2014/main" id="{72BE56DF-619D-463E-8F88-CABA09DA88E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 xmlns:a16="http://schemas.microsoft.com/office/drawing/2014/main" id="{C7430457-1935-4BBF-A6A7-7C3125A02EF9}"/>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 xmlns:a16="http://schemas.microsoft.com/office/drawing/2014/main" id="{BB006150-E547-4E84-A2B1-59131F3D531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 xmlns:a16="http://schemas.microsoft.com/office/drawing/2014/main" id="{5A8CD074-956B-41A4-870B-001554B69B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 xmlns:a16="http://schemas.microsoft.com/office/drawing/2014/main" id="{070C253B-974E-459F-AD0B-70572248284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 xmlns:a16="http://schemas.microsoft.com/office/drawing/2014/main" id="{BBC07B3D-A631-44EA-861A-7D80383A102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 xmlns:a16="http://schemas.microsoft.com/office/drawing/2014/main" id="{32039DC6-B4CF-4A5A-8D17-3A568D125C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 xmlns:a16="http://schemas.microsoft.com/office/drawing/2014/main" id="{99E0C81F-5D8D-4AF8-BDE5-4DF75868F74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 xmlns:a16="http://schemas.microsoft.com/office/drawing/2014/main" id="{0D946680-855C-41EC-BBA2-61F6F776E54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 xmlns:a16="http://schemas.microsoft.com/office/drawing/2014/main" id="{E6FAD9E8-6E13-45A0-A5D6-8BCAD27B408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 xmlns:a16="http://schemas.microsoft.com/office/drawing/2014/main" id="{0CCBC8FA-0581-454F-9FD1-6B6102A1AA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 xmlns:a16="http://schemas.microsoft.com/office/drawing/2014/main" id="{5D6C328F-65A5-41E8-86E9-E4E638CC3B4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 xmlns:a16="http://schemas.microsoft.com/office/drawing/2014/main" id="{3E94A106-9341-485C-9057-9D62B2BD083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 xmlns:a16="http://schemas.microsoft.com/office/drawing/2014/main" id="{B53044DC-4918-43DA-B49D-91673C6C94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 xmlns:a16="http://schemas.microsoft.com/office/drawing/2014/main" id="{1DCE6B36-1420-43AB-86CF-4E653A517B9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 xmlns:a16="http://schemas.microsoft.com/office/drawing/2014/main" id="{72626E0B-9628-468E-A713-011C02F602BB}"/>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 xmlns:a16="http://schemas.microsoft.com/office/drawing/2014/main" id="{93F7977A-BD91-4B0D-9A8D-372DB67AD8D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 xmlns:a16="http://schemas.microsoft.com/office/drawing/2014/main" id="{9FEE6A56-01A1-404D-864E-1C2587C9AFB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 xmlns:a16="http://schemas.microsoft.com/office/drawing/2014/main" id="{E74DBBF2-EF6F-4E3E-B183-F8EEE760946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 xmlns:a16="http://schemas.microsoft.com/office/drawing/2014/main" id="{ABCF0F27-B056-474C-A0FB-1DB747A92FB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 xmlns:a16="http://schemas.microsoft.com/office/drawing/2014/main" id="{0A0A5B7B-BA2A-45CC-AABE-9D5B08A5DB6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 xmlns:a16="http://schemas.microsoft.com/office/drawing/2014/main" id="{3C9A5D2B-1787-4954-9108-B9D497A87C8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 xmlns:a16="http://schemas.microsoft.com/office/drawing/2014/main" id="{818C4F8B-7556-49A7-83C6-C8F631F6A98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 xmlns:a16="http://schemas.microsoft.com/office/drawing/2014/main" id="{22BED614-D078-47EA-9C72-190217FDD57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 xmlns:a16="http://schemas.microsoft.com/office/drawing/2014/main" id="{73DE0BF2-86D7-4038-AC4B-AF0F116A58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 xmlns:a16="http://schemas.microsoft.com/office/drawing/2014/main" id="{11D8BB55-D027-420C-9EF9-49B3BA79DC7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 xmlns:a16="http://schemas.microsoft.com/office/drawing/2014/main" id="{3FAEF5CE-07ED-46A7-9777-D86C70719583}"/>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 xmlns:a16="http://schemas.microsoft.com/office/drawing/2014/main" id="{29CAFB1A-357C-4313-B734-1CD4E4F9D2D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 xmlns:a16="http://schemas.microsoft.com/office/drawing/2014/main" id="{653161D3-8634-4BB7-A2BC-028C4EAA151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 xmlns:a16="http://schemas.microsoft.com/office/drawing/2014/main" id="{9537546A-6FF1-408B-AFE2-BBF7D34823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 xmlns:a16="http://schemas.microsoft.com/office/drawing/2014/main" id="{F73EE662-79B7-404B-B1B8-0E096BE4CD6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 xmlns:a16="http://schemas.microsoft.com/office/drawing/2014/main" id="{B6DDB906-1F52-4D64-8493-4816EDDD34C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 xmlns:a16="http://schemas.microsoft.com/office/drawing/2014/main" id="{4FA472A5-ABEA-4961-897B-7EB96AF09A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 xmlns:a16="http://schemas.microsoft.com/office/drawing/2014/main" id="{54226E99-C38F-4456-A1F8-8897483FD9A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 xmlns:a16="http://schemas.microsoft.com/office/drawing/2014/main" id="{0A4A0196-A383-4629-B9A5-9C87E846C1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 xmlns:a16="http://schemas.microsoft.com/office/drawing/2014/main" id="{BA5E608D-2E7B-4662-A9A0-18D4E0F0DC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 xmlns:a16="http://schemas.microsoft.com/office/drawing/2014/main" id="{5E211F37-790F-4BD7-B055-022AE0C2E6D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 xmlns:a16="http://schemas.microsoft.com/office/drawing/2014/main" id="{96F375D0-232A-490A-9499-CB5FBA3FD9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 xmlns:a16="http://schemas.microsoft.com/office/drawing/2014/main" id="{6B33B423-FD0F-4780-A0D6-32FC040B37C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 xmlns:a16="http://schemas.microsoft.com/office/drawing/2014/main" id="{B6BD1710-838F-4CDD-A000-C6C710A6A08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 xmlns:a16="http://schemas.microsoft.com/office/drawing/2014/main" id="{0BB93533-1C95-4B0A-B0E2-168602B085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 xmlns:a16="http://schemas.microsoft.com/office/drawing/2014/main" id="{CB0B113D-1987-4D89-A475-511E092FE1F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 xmlns:a16="http://schemas.microsoft.com/office/drawing/2014/main" id="{9BE36DBF-0333-4D36-A5BF-81FDA2406FE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Quick notes!</a:t>
            </a:r>
            <a:endParaRPr lang="en-US" dirty="0">
              <a:solidFill>
                <a:srgbClr val="FFFFFF"/>
              </a:solidFill>
            </a:endParaRPr>
          </a:p>
        </p:txBody>
      </p:sp>
      <p:sp>
        <p:nvSpPr>
          <p:cNvPr id="3" name="Content Placeholder 2"/>
          <p:cNvSpPr>
            <a:spLocks noGrp="1"/>
          </p:cNvSpPr>
          <p:nvPr>
            <p:ph idx="1"/>
          </p:nvPr>
        </p:nvSpPr>
        <p:spPr>
          <a:xfrm>
            <a:off x="4571772" y="1744692"/>
            <a:ext cx="6613463" cy="1591839"/>
          </a:xfrm>
        </p:spPr>
        <p:txBody>
          <a:bodyPr>
            <a:noAutofit/>
          </a:bodyPr>
          <a:lstStyle/>
          <a:p>
            <a:r>
              <a:rPr lang="en-US" sz="4000" dirty="0" smtClean="0"/>
              <a:t>Welcome back!</a:t>
            </a:r>
            <a:endParaRPr lang="en-US" sz="4000" dirty="0" smtClean="0"/>
          </a:p>
          <a:p>
            <a:r>
              <a:rPr lang="en-US" sz="4000" dirty="0" smtClean="0"/>
              <a:t>Introductions</a:t>
            </a:r>
          </a:p>
          <a:p>
            <a:r>
              <a:rPr lang="en-US" sz="4000" dirty="0" smtClean="0"/>
              <a:t>Homework submission</a:t>
            </a:r>
            <a:endParaRPr lang="en-US" sz="3600" dirty="0" smtClean="0"/>
          </a:p>
        </p:txBody>
      </p:sp>
    </p:spTree>
    <p:extLst>
      <p:ext uri="{BB962C8B-B14F-4D97-AF65-F5344CB8AC3E}">
        <p14:creationId xmlns:p14="http://schemas.microsoft.com/office/powerpoint/2010/main" val="396921184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54B9C16B-AC4A-44ED-9075-F76549B46E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 xmlns:a16="http://schemas.microsoft.com/office/drawing/2014/main" id="{62A2FEB6-F419-4684-9ABC-9E32E012E8B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 xmlns:a16="http://schemas.microsoft.com/office/drawing/2014/main" id="{21E24A15-28D6-4CEB-9268-0BB0BEEAF38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 xmlns:a16="http://schemas.microsoft.com/office/drawing/2014/main" id="{4345933F-9633-4510-90E1-08B0E2A19E7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 xmlns:a16="http://schemas.microsoft.com/office/drawing/2014/main" id="{C68A48FB-1BE4-4053-A76F-5A5511BA0E0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 xmlns:a16="http://schemas.microsoft.com/office/drawing/2014/main" id="{8149777B-6A9F-4C95-BF44-F964645071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 xmlns:a16="http://schemas.microsoft.com/office/drawing/2014/main" id="{0654845E-622A-4AD3-8F3A-6E1DEAB5FCA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 xmlns:a16="http://schemas.microsoft.com/office/drawing/2014/main" id="{DF1C0739-3D08-4C83-857E-B0724A6E8C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 xmlns:a16="http://schemas.microsoft.com/office/drawing/2014/main" id="{D235EAA0-7D5A-453A-9643-EE7A4954EA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 xmlns:a16="http://schemas.microsoft.com/office/drawing/2014/main" id="{94C6FB7C-72DE-42DE-8F58-CCE9B8F5562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 xmlns:a16="http://schemas.microsoft.com/office/drawing/2014/main" id="{FE31E0FE-EC8D-4EA7-BD9D-02F8C54FDB3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 xmlns:a16="http://schemas.microsoft.com/office/drawing/2014/main" id="{69FE4B12-13E0-48F9-9E18-66406B8D3C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 xmlns:a16="http://schemas.microsoft.com/office/drawing/2014/main" id="{87FAADC3-B321-43EE-B8F3-2842D84098D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 xmlns:a16="http://schemas.microsoft.com/office/drawing/2014/main" id="{90461464-1683-402F-A72B-8558CC67774C}"/>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 xmlns:a16="http://schemas.microsoft.com/office/drawing/2014/main" id="{70F594E7-32D0-45B9-A3CF-636CF6FCBDC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 xmlns:a16="http://schemas.microsoft.com/office/drawing/2014/main" id="{8AEF60E1-26C2-4E3C-B839-347DDD23C3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 xmlns:a16="http://schemas.microsoft.com/office/drawing/2014/main" id="{792FE54B-EE9D-4E57-B6BC-6A9196BE89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 xmlns:a16="http://schemas.microsoft.com/office/drawing/2014/main" id="{72BE56DF-619D-463E-8F88-CABA09DA88E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 xmlns:a16="http://schemas.microsoft.com/office/drawing/2014/main" id="{C7430457-1935-4BBF-A6A7-7C3125A02EF9}"/>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 xmlns:a16="http://schemas.microsoft.com/office/drawing/2014/main" id="{BB006150-E547-4E84-A2B1-59131F3D531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 xmlns:a16="http://schemas.microsoft.com/office/drawing/2014/main" id="{5A8CD074-956B-41A4-870B-001554B69B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 xmlns:a16="http://schemas.microsoft.com/office/drawing/2014/main" id="{070C253B-974E-459F-AD0B-70572248284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 xmlns:a16="http://schemas.microsoft.com/office/drawing/2014/main" id="{BBC07B3D-A631-44EA-861A-7D80383A102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 xmlns:a16="http://schemas.microsoft.com/office/drawing/2014/main" id="{32039DC6-B4CF-4A5A-8D17-3A568D125C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 xmlns:a16="http://schemas.microsoft.com/office/drawing/2014/main" id="{99E0C81F-5D8D-4AF8-BDE5-4DF75868F74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 xmlns:a16="http://schemas.microsoft.com/office/drawing/2014/main" id="{0D946680-855C-41EC-BBA2-61F6F776E54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 xmlns:a16="http://schemas.microsoft.com/office/drawing/2014/main" id="{E6FAD9E8-6E13-45A0-A5D6-8BCAD27B408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 xmlns:a16="http://schemas.microsoft.com/office/drawing/2014/main" id="{0CCBC8FA-0581-454F-9FD1-6B6102A1AA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 xmlns:a16="http://schemas.microsoft.com/office/drawing/2014/main" id="{5D6C328F-65A5-41E8-86E9-E4E638CC3B4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 xmlns:a16="http://schemas.microsoft.com/office/drawing/2014/main" id="{3E94A106-9341-485C-9057-9D62B2BD083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 xmlns:a16="http://schemas.microsoft.com/office/drawing/2014/main" id="{B53044DC-4918-43DA-B49D-91673C6C94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 xmlns:a16="http://schemas.microsoft.com/office/drawing/2014/main" id="{1DCE6B36-1420-43AB-86CF-4E653A517B9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 xmlns:a16="http://schemas.microsoft.com/office/drawing/2014/main" id="{72626E0B-9628-468E-A713-011C02F602BB}"/>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 xmlns:a16="http://schemas.microsoft.com/office/drawing/2014/main" id="{93F7977A-BD91-4B0D-9A8D-372DB67AD8D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 xmlns:a16="http://schemas.microsoft.com/office/drawing/2014/main" id="{9FEE6A56-01A1-404D-864E-1C2587C9AFB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 xmlns:a16="http://schemas.microsoft.com/office/drawing/2014/main" id="{E74DBBF2-EF6F-4E3E-B183-F8EEE760946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 xmlns:a16="http://schemas.microsoft.com/office/drawing/2014/main" id="{ABCF0F27-B056-474C-A0FB-1DB747A92FB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 xmlns:a16="http://schemas.microsoft.com/office/drawing/2014/main" id="{0A0A5B7B-BA2A-45CC-AABE-9D5B08A5DB6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 xmlns:a16="http://schemas.microsoft.com/office/drawing/2014/main" id="{3C9A5D2B-1787-4954-9108-B9D497A87C8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 xmlns:a16="http://schemas.microsoft.com/office/drawing/2014/main" id="{818C4F8B-7556-49A7-83C6-C8F631F6A98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 xmlns:a16="http://schemas.microsoft.com/office/drawing/2014/main" id="{22BED614-D078-47EA-9C72-190217FDD57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 xmlns:a16="http://schemas.microsoft.com/office/drawing/2014/main" id="{73DE0BF2-86D7-4038-AC4B-AF0F116A58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 xmlns:a16="http://schemas.microsoft.com/office/drawing/2014/main" id="{11D8BB55-D027-420C-9EF9-49B3BA79DC7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 xmlns:a16="http://schemas.microsoft.com/office/drawing/2014/main" id="{3FAEF5CE-07ED-46A7-9777-D86C70719583}"/>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 xmlns:a16="http://schemas.microsoft.com/office/drawing/2014/main" id="{29CAFB1A-357C-4313-B734-1CD4E4F9D2D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 xmlns:a16="http://schemas.microsoft.com/office/drawing/2014/main" id="{653161D3-8634-4BB7-A2BC-028C4EAA151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 xmlns:a16="http://schemas.microsoft.com/office/drawing/2014/main" id="{9537546A-6FF1-408B-AFE2-BBF7D34823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 xmlns:a16="http://schemas.microsoft.com/office/drawing/2014/main" id="{F73EE662-79B7-404B-B1B8-0E096BE4CD6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 xmlns:a16="http://schemas.microsoft.com/office/drawing/2014/main" id="{B6DDB906-1F52-4D64-8493-4816EDDD34C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 xmlns:a16="http://schemas.microsoft.com/office/drawing/2014/main" id="{4FA472A5-ABEA-4961-897B-7EB96AF09A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 xmlns:a16="http://schemas.microsoft.com/office/drawing/2014/main" id="{54226E99-C38F-4456-A1F8-8897483FD9A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 xmlns:a16="http://schemas.microsoft.com/office/drawing/2014/main" id="{0A4A0196-A383-4629-B9A5-9C87E846C1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 xmlns:a16="http://schemas.microsoft.com/office/drawing/2014/main" id="{BA5E608D-2E7B-4662-A9A0-18D4E0F0DC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 xmlns:a16="http://schemas.microsoft.com/office/drawing/2014/main" id="{5E211F37-790F-4BD7-B055-022AE0C2E6D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 xmlns:a16="http://schemas.microsoft.com/office/drawing/2014/main" id="{96F375D0-232A-490A-9499-CB5FBA3FD9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 xmlns:a16="http://schemas.microsoft.com/office/drawing/2014/main" id="{6B33B423-FD0F-4780-A0D6-32FC040B37C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 xmlns:a16="http://schemas.microsoft.com/office/drawing/2014/main" id="{B6BD1710-838F-4CDD-A000-C6C710A6A08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 xmlns:a16="http://schemas.microsoft.com/office/drawing/2014/main" id="{0BB93533-1C95-4B0A-B0E2-168602B085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 xmlns:a16="http://schemas.microsoft.com/office/drawing/2014/main" id="{CB0B113D-1987-4D89-A475-511E092FE1F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 xmlns:a16="http://schemas.microsoft.com/office/drawing/2014/main" id="{9BE36DBF-0333-4D36-A5BF-81FDA2406FE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Getting Fancy with python</a:t>
            </a:r>
            <a:endParaRPr lang="en-US" dirty="0">
              <a:solidFill>
                <a:srgbClr val="FFFFFF"/>
              </a:solidFill>
            </a:endParaRPr>
          </a:p>
        </p:txBody>
      </p:sp>
      <p:sp>
        <p:nvSpPr>
          <p:cNvPr id="3" name="Content Placeholder 2"/>
          <p:cNvSpPr>
            <a:spLocks noGrp="1"/>
          </p:cNvSpPr>
          <p:nvPr>
            <p:ph idx="1"/>
          </p:nvPr>
        </p:nvSpPr>
        <p:spPr>
          <a:xfrm>
            <a:off x="4608718" y="625204"/>
            <a:ext cx="6613463" cy="4764502"/>
          </a:xfrm>
        </p:spPr>
        <p:txBody>
          <a:bodyPr>
            <a:noAutofit/>
          </a:bodyPr>
          <a:lstStyle/>
          <a:p>
            <a:pPr marL="0" indent="0">
              <a:buNone/>
            </a:pPr>
            <a:r>
              <a:rPr lang="en-US" sz="3200" dirty="0" smtClean="0"/>
              <a:t>Today’s Agenda</a:t>
            </a:r>
            <a:r>
              <a:rPr lang="en-US" sz="3200" dirty="0" smtClean="0"/>
              <a:t>:</a:t>
            </a:r>
          </a:p>
          <a:p>
            <a:r>
              <a:rPr lang="en-US" sz="3200" dirty="0" smtClean="0"/>
              <a:t>Debugging tips</a:t>
            </a:r>
          </a:p>
          <a:p>
            <a:r>
              <a:rPr lang="en-US" sz="3200" dirty="0" smtClean="0"/>
              <a:t>Lambda functions and </a:t>
            </a:r>
            <a:r>
              <a:rPr lang="en-US" sz="3200" dirty="0"/>
              <a:t>l</a:t>
            </a:r>
            <a:r>
              <a:rPr lang="en-US" sz="3200" dirty="0" smtClean="0"/>
              <a:t>ist </a:t>
            </a:r>
            <a:r>
              <a:rPr lang="en-US" sz="3200" dirty="0"/>
              <a:t>c</a:t>
            </a:r>
            <a:r>
              <a:rPr lang="en-US" sz="3200" dirty="0" smtClean="0"/>
              <a:t>omprehensions</a:t>
            </a:r>
            <a:endParaRPr lang="en-US" sz="3200" dirty="0" smtClean="0"/>
          </a:p>
          <a:p>
            <a:r>
              <a:rPr lang="en-US" sz="3200" dirty="0" smtClean="0"/>
              <a:t>Homework Review</a:t>
            </a:r>
          </a:p>
          <a:p>
            <a:r>
              <a:rPr lang="en-US" sz="3200" dirty="0" smtClean="0"/>
              <a:t>In-class assignment</a:t>
            </a:r>
          </a:p>
          <a:p>
            <a:pPr marL="0" indent="0">
              <a:buNone/>
            </a:pPr>
            <a:endParaRPr lang="en-US" sz="3200" dirty="0" smtClean="0"/>
          </a:p>
        </p:txBody>
      </p:sp>
    </p:spTree>
    <p:extLst>
      <p:ext uri="{BB962C8B-B14F-4D97-AF65-F5344CB8AC3E}">
        <p14:creationId xmlns:p14="http://schemas.microsoft.com/office/powerpoint/2010/main" val="428115735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54B9C16B-AC4A-44ED-9075-F76549B46E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2" name="Group 11">
            <a:extLst>
              <a:ext uri="{FF2B5EF4-FFF2-40B4-BE49-F238E27FC236}">
                <a16:creationId xmlns="" xmlns:a16="http://schemas.microsoft.com/office/drawing/2014/main" id="{62A2FEB6-F419-4684-9ABC-9E32E012E8B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 xmlns:a16="http://schemas.microsoft.com/office/drawing/2014/main" id="{21E24A15-28D6-4CEB-9268-0BB0BEEAF38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 xmlns:a16="http://schemas.microsoft.com/office/drawing/2014/main" id="{4345933F-9633-4510-90E1-08B0E2A19E7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 xmlns:a16="http://schemas.microsoft.com/office/drawing/2014/main" id="{C68A48FB-1BE4-4053-A76F-5A5511BA0E0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 xmlns:a16="http://schemas.microsoft.com/office/drawing/2014/main" id="{8149777B-6A9F-4C95-BF44-F964645071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 xmlns:a16="http://schemas.microsoft.com/office/drawing/2014/main" id="{0654845E-622A-4AD3-8F3A-6E1DEAB5FCA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 xmlns:a16="http://schemas.microsoft.com/office/drawing/2014/main" id="{DF1C0739-3D08-4C83-857E-B0724A6E8C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 xmlns:a16="http://schemas.microsoft.com/office/drawing/2014/main" id="{D235EAA0-7D5A-453A-9643-EE7A4954EA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 xmlns:a16="http://schemas.microsoft.com/office/drawing/2014/main" id="{94C6FB7C-72DE-42DE-8F58-CCE9B8F5562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 xmlns:a16="http://schemas.microsoft.com/office/drawing/2014/main" id="{FE31E0FE-EC8D-4EA7-BD9D-02F8C54FDB3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 xmlns:a16="http://schemas.microsoft.com/office/drawing/2014/main" id="{69FE4B12-13E0-48F9-9E18-66406B8D3C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 xmlns:a16="http://schemas.microsoft.com/office/drawing/2014/main" id="{87FAADC3-B321-43EE-B8F3-2842D84098D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 xmlns:a16="http://schemas.microsoft.com/office/drawing/2014/main" id="{90461464-1683-402F-A72B-8558CC67774C}"/>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 xmlns:a16="http://schemas.microsoft.com/office/drawing/2014/main" id="{70F594E7-32D0-45B9-A3CF-636CF6FCBDC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 xmlns:a16="http://schemas.microsoft.com/office/drawing/2014/main" id="{8AEF60E1-26C2-4E3C-B839-347DDD23C3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 xmlns:a16="http://schemas.microsoft.com/office/drawing/2014/main" id="{792FE54B-EE9D-4E57-B6BC-6A9196BE89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 xmlns:a16="http://schemas.microsoft.com/office/drawing/2014/main" id="{72BE56DF-619D-463E-8F88-CABA09DA88E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 xmlns:a16="http://schemas.microsoft.com/office/drawing/2014/main" id="{C7430457-1935-4BBF-A6A7-7C3125A02EF9}"/>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 xmlns:a16="http://schemas.microsoft.com/office/drawing/2014/main" id="{BB006150-E547-4E84-A2B1-59131F3D531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 xmlns:a16="http://schemas.microsoft.com/office/drawing/2014/main" id="{5A8CD074-956B-41A4-870B-001554B69B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 xmlns:a16="http://schemas.microsoft.com/office/drawing/2014/main" id="{070C253B-974E-459F-AD0B-70572248284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 xmlns:a16="http://schemas.microsoft.com/office/drawing/2014/main" id="{BBC07B3D-A631-44EA-861A-7D80383A102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 xmlns:a16="http://schemas.microsoft.com/office/drawing/2014/main" id="{32039DC6-B4CF-4A5A-8D17-3A568D125C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 xmlns:a16="http://schemas.microsoft.com/office/drawing/2014/main" id="{99E0C81F-5D8D-4AF8-BDE5-4DF75868F74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 xmlns:a16="http://schemas.microsoft.com/office/drawing/2014/main" id="{0D946680-855C-41EC-BBA2-61F6F776E54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 xmlns:a16="http://schemas.microsoft.com/office/drawing/2014/main" id="{E6FAD9E8-6E13-45A0-A5D6-8BCAD27B408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 xmlns:a16="http://schemas.microsoft.com/office/drawing/2014/main" id="{0CCBC8FA-0581-454F-9FD1-6B6102A1AA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 xmlns:a16="http://schemas.microsoft.com/office/drawing/2014/main" id="{5D6C328F-65A5-41E8-86E9-E4E638CC3B4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 xmlns:a16="http://schemas.microsoft.com/office/drawing/2014/main" id="{3E94A106-9341-485C-9057-9D62B2BD083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 xmlns:a16="http://schemas.microsoft.com/office/drawing/2014/main" id="{B53044DC-4918-43DA-B49D-91673C6C94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 xmlns:a16="http://schemas.microsoft.com/office/drawing/2014/main" id="{1DCE6B36-1420-43AB-86CF-4E653A517B9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 xmlns:a16="http://schemas.microsoft.com/office/drawing/2014/main" id="{72626E0B-9628-468E-A713-011C02F602BB}"/>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 xmlns:a16="http://schemas.microsoft.com/office/drawing/2014/main" id="{93F7977A-BD91-4B0D-9A8D-372DB67AD8D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 xmlns:a16="http://schemas.microsoft.com/office/drawing/2014/main" id="{9FEE6A56-01A1-404D-864E-1C2587C9AFB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 xmlns:a16="http://schemas.microsoft.com/office/drawing/2014/main" id="{E74DBBF2-EF6F-4E3E-B183-F8EEE760946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 xmlns:a16="http://schemas.microsoft.com/office/drawing/2014/main" id="{ABCF0F27-B056-474C-A0FB-1DB747A92FB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 xmlns:a16="http://schemas.microsoft.com/office/drawing/2014/main" id="{0A0A5B7B-BA2A-45CC-AABE-9D5B08A5DB6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 xmlns:a16="http://schemas.microsoft.com/office/drawing/2014/main" id="{3C9A5D2B-1787-4954-9108-B9D497A87C8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 xmlns:a16="http://schemas.microsoft.com/office/drawing/2014/main" id="{818C4F8B-7556-49A7-83C6-C8F631F6A98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 xmlns:a16="http://schemas.microsoft.com/office/drawing/2014/main" id="{22BED614-D078-47EA-9C72-190217FDD57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 xmlns:a16="http://schemas.microsoft.com/office/drawing/2014/main" id="{73DE0BF2-86D7-4038-AC4B-AF0F116A58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 xmlns:a16="http://schemas.microsoft.com/office/drawing/2014/main" id="{11D8BB55-D027-420C-9EF9-49B3BA79DC7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 xmlns:a16="http://schemas.microsoft.com/office/drawing/2014/main" id="{3FAEF5CE-07ED-46A7-9777-D86C70719583}"/>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 xmlns:a16="http://schemas.microsoft.com/office/drawing/2014/main" id="{29CAFB1A-357C-4313-B734-1CD4E4F9D2D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 xmlns:a16="http://schemas.microsoft.com/office/drawing/2014/main" id="{653161D3-8634-4BB7-A2BC-028C4EAA151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 xmlns:a16="http://schemas.microsoft.com/office/drawing/2014/main" id="{9537546A-6FF1-408B-AFE2-BBF7D34823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 xmlns:a16="http://schemas.microsoft.com/office/drawing/2014/main" id="{F73EE662-79B7-404B-B1B8-0E096BE4CD6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 xmlns:a16="http://schemas.microsoft.com/office/drawing/2014/main" id="{B6DDB906-1F52-4D64-8493-4816EDDD34C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 xmlns:a16="http://schemas.microsoft.com/office/drawing/2014/main" id="{4FA472A5-ABEA-4961-897B-7EB96AF09A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 xmlns:a16="http://schemas.microsoft.com/office/drawing/2014/main" id="{54226E99-C38F-4456-A1F8-8897483FD9A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 xmlns:a16="http://schemas.microsoft.com/office/drawing/2014/main" id="{0A4A0196-A383-4629-B9A5-9C87E846C1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 xmlns:a16="http://schemas.microsoft.com/office/drawing/2014/main" id="{BA5E608D-2E7B-4662-A9A0-18D4E0F0DC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 xmlns:a16="http://schemas.microsoft.com/office/drawing/2014/main" id="{5E211F37-790F-4BD7-B055-022AE0C2E6D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 xmlns:a16="http://schemas.microsoft.com/office/drawing/2014/main" id="{96F375D0-232A-490A-9499-CB5FBA3FD9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 xmlns:a16="http://schemas.microsoft.com/office/drawing/2014/main" id="{6B33B423-FD0F-4780-A0D6-32FC040B37C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 xmlns:a16="http://schemas.microsoft.com/office/drawing/2014/main" id="{B6BD1710-838F-4CDD-A000-C6C710A6A08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 xmlns:a16="http://schemas.microsoft.com/office/drawing/2014/main" id="{0BB93533-1C95-4B0A-B0E2-168602B085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 xmlns:a16="http://schemas.microsoft.com/office/drawing/2014/main" id="{CB0B113D-1987-4D89-A475-511E092FE1F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 xmlns:a16="http://schemas.microsoft.com/office/drawing/2014/main" id="{9BE36DBF-0333-4D36-A5BF-81FDA2406FE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debugging</a:t>
            </a:r>
            <a:endParaRPr lang="en-US" dirty="0">
              <a:solidFill>
                <a:srgbClr val="FFFFFF"/>
              </a:solidFill>
            </a:endParaRPr>
          </a:p>
        </p:txBody>
      </p:sp>
      <p:sp>
        <p:nvSpPr>
          <p:cNvPr id="3" name="Content Placeholder 2"/>
          <p:cNvSpPr>
            <a:spLocks noGrp="1"/>
          </p:cNvSpPr>
          <p:nvPr>
            <p:ph idx="1"/>
          </p:nvPr>
        </p:nvSpPr>
        <p:spPr>
          <a:xfrm>
            <a:off x="4608718" y="625204"/>
            <a:ext cx="6613463" cy="4764502"/>
          </a:xfrm>
        </p:spPr>
        <p:txBody>
          <a:bodyPr>
            <a:noAutofit/>
          </a:bodyPr>
          <a:lstStyle/>
          <a:p>
            <a:pPr marL="0" indent="0">
              <a:buNone/>
            </a:pPr>
            <a:r>
              <a:rPr lang="en-US" sz="3200" dirty="0" smtClean="0"/>
              <a:t>You’ll probably see lots of error messages in your programming life</a:t>
            </a:r>
          </a:p>
          <a:p>
            <a:r>
              <a:rPr lang="en-US" sz="3200" dirty="0" smtClean="0"/>
              <a:t>This is normal</a:t>
            </a:r>
          </a:p>
          <a:p>
            <a:r>
              <a:rPr lang="en-US" sz="3200" dirty="0" smtClean="0"/>
              <a:t>Strategies for debugging:</a:t>
            </a:r>
          </a:p>
          <a:p>
            <a:pPr lvl="1"/>
            <a:r>
              <a:rPr lang="en-US" sz="2800" dirty="0" smtClean="0"/>
              <a:t>IDE Linters/Notifications</a:t>
            </a:r>
          </a:p>
          <a:p>
            <a:pPr lvl="1"/>
            <a:r>
              <a:rPr lang="en-US" sz="2800" dirty="0" smtClean="0"/>
              <a:t>Read the </a:t>
            </a:r>
            <a:r>
              <a:rPr lang="en-US" sz="2800" dirty="0" err="1" smtClean="0"/>
              <a:t>traceback</a:t>
            </a:r>
            <a:endParaRPr lang="en-US" sz="2800" dirty="0" smtClean="0"/>
          </a:p>
          <a:p>
            <a:pPr lvl="1"/>
            <a:r>
              <a:rPr lang="en-US" sz="2800" dirty="0" smtClean="0"/>
              <a:t>Use print statements</a:t>
            </a:r>
          </a:p>
          <a:p>
            <a:pPr lvl="1"/>
            <a:r>
              <a:rPr lang="en-US" sz="2800" dirty="0" smtClean="0"/>
              <a:t>Use </a:t>
            </a:r>
            <a:r>
              <a:rPr lang="en-US" sz="2800" dirty="0" err="1" smtClean="0"/>
              <a:t>Spyder</a:t>
            </a:r>
            <a:r>
              <a:rPr lang="en-US" sz="2800" dirty="0" smtClean="0"/>
              <a:t> breakpoints</a:t>
            </a:r>
          </a:p>
          <a:p>
            <a:pPr lvl="1"/>
            <a:r>
              <a:rPr lang="en-US" sz="2800" dirty="0" smtClean="0"/>
              <a:t>Google it!</a:t>
            </a:r>
          </a:p>
          <a:p>
            <a:pPr lvl="2"/>
            <a:r>
              <a:rPr lang="en-US" sz="2600" dirty="0" err="1" smtClean="0"/>
              <a:t>StackOverflow</a:t>
            </a:r>
            <a:endParaRPr lang="en-US" sz="2600" dirty="0" smtClean="0"/>
          </a:p>
          <a:p>
            <a:pPr marL="0" indent="0">
              <a:buNone/>
            </a:pPr>
            <a:endParaRPr lang="en-US" sz="3200" dirty="0" smtClean="0"/>
          </a:p>
        </p:txBody>
      </p:sp>
    </p:spTree>
    <p:extLst>
      <p:ext uri="{BB962C8B-B14F-4D97-AF65-F5344CB8AC3E}">
        <p14:creationId xmlns:p14="http://schemas.microsoft.com/office/powerpoint/2010/main" val="56875752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54B9C16B-AC4A-44ED-9075-F76549B46E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12" name="Group 11">
            <a:extLst>
              <a:ext uri="{FF2B5EF4-FFF2-40B4-BE49-F238E27FC236}">
                <a16:creationId xmlns="" xmlns:a16="http://schemas.microsoft.com/office/drawing/2014/main" id="{62A2FEB6-F419-4684-9ABC-9E32E012E8B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 xmlns:a16="http://schemas.microsoft.com/office/drawing/2014/main" id="{21E24A15-28D6-4CEB-9268-0BB0BEEAF38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 xmlns:a16="http://schemas.microsoft.com/office/drawing/2014/main" id="{4345933F-9633-4510-90E1-08B0E2A19E7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 xmlns:a16="http://schemas.microsoft.com/office/drawing/2014/main" id="{C68A48FB-1BE4-4053-A76F-5A5511BA0E0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 xmlns:a16="http://schemas.microsoft.com/office/drawing/2014/main" id="{8149777B-6A9F-4C95-BF44-F964645071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 xmlns:a16="http://schemas.microsoft.com/office/drawing/2014/main" id="{0654845E-622A-4AD3-8F3A-6E1DEAB5FCA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 xmlns:a16="http://schemas.microsoft.com/office/drawing/2014/main" id="{DF1C0739-3D08-4C83-857E-B0724A6E8C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 xmlns:a16="http://schemas.microsoft.com/office/drawing/2014/main" id="{D235EAA0-7D5A-453A-9643-EE7A4954EA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 xmlns:a16="http://schemas.microsoft.com/office/drawing/2014/main" id="{94C6FB7C-72DE-42DE-8F58-CCE9B8F5562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 xmlns:a16="http://schemas.microsoft.com/office/drawing/2014/main" id="{FE31E0FE-EC8D-4EA7-BD9D-02F8C54FDB3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 xmlns:a16="http://schemas.microsoft.com/office/drawing/2014/main" id="{69FE4B12-13E0-48F9-9E18-66406B8D3C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 xmlns:a16="http://schemas.microsoft.com/office/drawing/2014/main" id="{87FAADC3-B321-43EE-B8F3-2842D84098D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 xmlns:a16="http://schemas.microsoft.com/office/drawing/2014/main" id="{90461464-1683-402F-A72B-8558CC67774C}"/>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 xmlns:a16="http://schemas.microsoft.com/office/drawing/2014/main" id="{70F594E7-32D0-45B9-A3CF-636CF6FCBDC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 xmlns:a16="http://schemas.microsoft.com/office/drawing/2014/main" id="{8AEF60E1-26C2-4E3C-B839-347DDD23C3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 xmlns:a16="http://schemas.microsoft.com/office/drawing/2014/main" id="{792FE54B-EE9D-4E57-B6BC-6A9196BE89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 xmlns:a16="http://schemas.microsoft.com/office/drawing/2014/main" id="{72BE56DF-619D-463E-8F88-CABA09DA88E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 xmlns:a16="http://schemas.microsoft.com/office/drawing/2014/main" id="{C7430457-1935-4BBF-A6A7-7C3125A02EF9}"/>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 xmlns:a16="http://schemas.microsoft.com/office/drawing/2014/main" id="{BB006150-E547-4E84-A2B1-59131F3D531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 xmlns:a16="http://schemas.microsoft.com/office/drawing/2014/main" id="{5A8CD074-956B-41A4-870B-001554B69B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 xmlns:a16="http://schemas.microsoft.com/office/drawing/2014/main" id="{070C253B-974E-459F-AD0B-70572248284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 xmlns:a16="http://schemas.microsoft.com/office/drawing/2014/main" id="{BBC07B3D-A631-44EA-861A-7D80383A102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 xmlns:a16="http://schemas.microsoft.com/office/drawing/2014/main" id="{32039DC6-B4CF-4A5A-8D17-3A568D125C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 xmlns:a16="http://schemas.microsoft.com/office/drawing/2014/main" id="{99E0C81F-5D8D-4AF8-BDE5-4DF75868F74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 xmlns:a16="http://schemas.microsoft.com/office/drawing/2014/main" id="{0D946680-855C-41EC-BBA2-61F6F776E54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 xmlns:a16="http://schemas.microsoft.com/office/drawing/2014/main" id="{E6FAD9E8-6E13-45A0-A5D6-8BCAD27B408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 xmlns:a16="http://schemas.microsoft.com/office/drawing/2014/main" id="{0CCBC8FA-0581-454F-9FD1-6B6102A1AA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 xmlns:a16="http://schemas.microsoft.com/office/drawing/2014/main" id="{5D6C328F-65A5-41E8-86E9-E4E638CC3B4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 xmlns:a16="http://schemas.microsoft.com/office/drawing/2014/main" id="{3E94A106-9341-485C-9057-9D62B2BD083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 xmlns:a16="http://schemas.microsoft.com/office/drawing/2014/main" id="{B53044DC-4918-43DA-B49D-91673C6C94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 xmlns:a16="http://schemas.microsoft.com/office/drawing/2014/main" id="{1DCE6B36-1420-43AB-86CF-4E653A517B9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 xmlns:a16="http://schemas.microsoft.com/office/drawing/2014/main" id="{72626E0B-9628-468E-A713-011C02F602BB}"/>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 xmlns:a16="http://schemas.microsoft.com/office/drawing/2014/main" id="{93F7977A-BD91-4B0D-9A8D-372DB67AD8D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 xmlns:a16="http://schemas.microsoft.com/office/drawing/2014/main" id="{9FEE6A56-01A1-404D-864E-1C2587C9AFB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 xmlns:a16="http://schemas.microsoft.com/office/drawing/2014/main" id="{E74DBBF2-EF6F-4E3E-B183-F8EEE760946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 xmlns:a16="http://schemas.microsoft.com/office/drawing/2014/main" id="{ABCF0F27-B056-474C-A0FB-1DB747A92FB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 xmlns:a16="http://schemas.microsoft.com/office/drawing/2014/main" id="{0A0A5B7B-BA2A-45CC-AABE-9D5B08A5DB6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 xmlns:a16="http://schemas.microsoft.com/office/drawing/2014/main" id="{3C9A5D2B-1787-4954-9108-B9D497A87C8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 xmlns:a16="http://schemas.microsoft.com/office/drawing/2014/main" id="{818C4F8B-7556-49A7-83C6-C8F631F6A98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 xmlns:a16="http://schemas.microsoft.com/office/drawing/2014/main" id="{22BED614-D078-47EA-9C72-190217FDD57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 xmlns:a16="http://schemas.microsoft.com/office/drawing/2014/main" id="{73DE0BF2-86D7-4038-AC4B-AF0F116A58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 xmlns:a16="http://schemas.microsoft.com/office/drawing/2014/main" id="{11D8BB55-D027-420C-9EF9-49B3BA79DC7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 xmlns:a16="http://schemas.microsoft.com/office/drawing/2014/main" id="{3FAEF5CE-07ED-46A7-9777-D86C70719583}"/>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 xmlns:a16="http://schemas.microsoft.com/office/drawing/2014/main" id="{29CAFB1A-357C-4313-B734-1CD4E4F9D2D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 xmlns:a16="http://schemas.microsoft.com/office/drawing/2014/main" id="{653161D3-8634-4BB7-A2BC-028C4EAA151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 xmlns:a16="http://schemas.microsoft.com/office/drawing/2014/main" id="{9537546A-6FF1-408B-AFE2-BBF7D34823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 xmlns:a16="http://schemas.microsoft.com/office/drawing/2014/main" id="{F73EE662-79B7-404B-B1B8-0E096BE4CD6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 xmlns:a16="http://schemas.microsoft.com/office/drawing/2014/main" id="{B6DDB906-1F52-4D64-8493-4816EDDD34C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 xmlns:a16="http://schemas.microsoft.com/office/drawing/2014/main" id="{4FA472A5-ABEA-4961-897B-7EB96AF09A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 xmlns:a16="http://schemas.microsoft.com/office/drawing/2014/main" id="{54226E99-C38F-4456-A1F8-8897483FD9A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 xmlns:a16="http://schemas.microsoft.com/office/drawing/2014/main" id="{0A4A0196-A383-4629-B9A5-9C87E846C1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 xmlns:a16="http://schemas.microsoft.com/office/drawing/2014/main" id="{BA5E608D-2E7B-4662-A9A0-18D4E0F0DC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 xmlns:a16="http://schemas.microsoft.com/office/drawing/2014/main" id="{5E211F37-790F-4BD7-B055-022AE0C2E6D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 xmlns:a16="http://schemas.microsoft.com/office/drawing/2014/main" id="{96F375D0-232A-490A-9499-CB5FBA3FD9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 xmlns:a16="http://schemas.microsoft.com/office/drawing/2014/main" id="{6B33B423-FD0F-4780-A0D6-32FC040B37C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 xmlns:a16="http://schemas.microsoft.com/office/drawing/2014/main" id="{B6BD1710-838F-4CDD-A000-C6C710A6A08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 xmlns:a16="http://schemas.microsoft.com/office/drawing/2014/main" id="{0BB93533-1C95-4B0A-B0E2-168602B085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 xmlns:a16="http://schemas.microsoft.com/office/drawing/2014/main" id="{CB0B113D-1987-4D89-A475-511E092FE1F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 xmlns:a16="http://schemas.microsoft.com/office/drawing/2014/main" id="{9BE36DBF-0333-4D36-A5BF-81FDA2406FE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err="1" smtClean="0">
                <a:solidFill>
                  <a:srgbClr val="FFFFFF"/>
                </a:solidFill>
              </a:rPr>
              <a:t>Traceback</a:t>
            </a:r>
            <a:r>
              <a:rPr lang="en-US" dirty="0" smtClean="0">
                <a:solidFill>
                  <a:srgbClr val="FFFFFF"/>
                </a:solidFill>
              </a:rPr>
              <a:t> anatomy</a:t>
            </a:r>
            <a:endParaRPr lang="en-US" dirty="0">
              <a:solidFill>
                <a:srgbClr val="FFFFFF"/>
              </a:solidFill>
            </a:endParaRPr>
          </a:p>
        </p:txBody>
      </p:sp>
      <p:sp>
        <p:nvSpPr>
          <p:cNvPr id="73" name="Content Placeholder 3"/>
          <p:cNvSpPr txBox="1">
            <a:spLocks/>
          </p:cNvSpPr>
          <p:nvPr/>
        </p:nvSpPr>
        <p:spPr>
          <a:xfrm>
            <a:off x="4314824" y="6357667"/>
            <a:ext cx="7686676" cy="423862"/>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dirty="0" smtClean="0"/>
              <a:t>Source: </a:t>
            </a:r>
            <a:r>
              <a:rPr lang="en-US" sz="1400" dirty="0">
                <a:hlinkClick r:id="rId3"/>
              </a:rPr>
              <a:t>https://realpython.com/python-traceback/</a:t>
            </a:r>
            <a:endParaRPr lang="en-US" sz="1400" dirty="0"/>
          </a:p>
        </p:txBody>
      </p:sp>
      <p:pic>
        <p:nvPicPr>
          <p:cNvPr id="4" name="Picture 3"/>
          <p:cNvPicPr>
            <a:picLocks noChangeAspect="1"/>
          </p:cNvPicPr>
          <p:nvPr/>
        </p:nvPicPr>
        <p:blipFill>
          <a:blip r:embed="rId4"/>
          <a:stretch>
            <a:fillRect/>
          </a:stretch>
        </p:blipFill>
        <p:spPr>
          <a:xfrm>
            <a:off x="4615813" y="313853"/>
            <a:ext cx="6648450" cy="1666875"/>
          </a:xfrm>
          <a:prstGeom prst="rect">
            <a:avLst/>
          </a:prstGeom>
        </p:spPr>
      </p:pic>
      <p:pic>
        <p:nvPicPr>
          <p:cNvPr id="5" name="Picture 4"/>
          <p:cNvPicPr>
            <a:picLocks noChangeAspect="1"/>
          </p:cNvPicPr>
          <p:nvPr/>
        </p:nvPicPr>
        <p:blipFill>
          <a:blip r:embed="rId5"/>
          <a:stretch>
            <a:fillRect/>
          </a:stretch>
        </p:blipFill>
        <p:spPr>
          <a:xfrm>
            <a:off x="4615813" y="2027760"/>
            <a:ext cx="6667500" cy="2076450"/>
          </a:xfrm>
          <a:prstGeom prst="rect">
            <a:avLst/>
          </a:prstGeom>
        </p:spPr>
      </p:pic>
      <p:pic>
        <p:nvPicPr>
          <p:cNvPr id="6" name="Picture 5"/>
          <p:cNvPicPr>
            <a:picLocks noChangeAspect="1"/>
          </p:cNvPicPr>
          <p:nvPr/>
        </p:nvPicPr>
        <p:blipFill>
          <a:blip r:embed="rId6"/>
          <a:stretch>
            <a:fillRect/>
          </a:stretch>
        </p:blipFill>
        <p:spPr>
          <a:xfrm>
            <a:off x="4615813" y="2053755"/>
            <a:ext cx="6667500" cy="2276475"/>
          </a:xfrm>
          <a:prstGeom prst="rect">
            <a:avLst/>
          </a:prstGeom>
        </p:spPr>
      </p:pic>
      <p:grpSp>
        <p:nvGrpSpPr>
          <p:cNvPr id="44" name="Group 43"/>
          <p:cNvGrpSpPr/>
          <p:nvPr/>
        </p:nvGrpSpPr>
        <p:grpSpPr>
          <a:xfrm>
            <a:off x="4666133" y="3066473"/>
            <a:ext cx="6598130" cy="2491358"/>
            <a:chOff x="4666133" y="3066473"/>
            <a:chExt cx="6598130" cy="2491358"/>
          </a:xfrm>
        </p:grpSpPr>
        <p:cxnSp>
          <p:nvCxnSpPr>
            <p:cNvPr id="8" name="Straight Arrow Connector 7"/>
            <p:cNvCxnSpPr/>
            <p:nvPr/>
          </p:nvCxnSpPr>
          <p:spPr>
            <a:xfrm flipV="1">
              <a:off x="5237018" y="4200053"/>
              <a:ext cx="184727" cy="451051"/>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666133" y="4678191"/>
              <a:ext cx="1617943" cy="369332"/>
            </a:xfrm>
            <a:prstGeom prst="rect">
              <a:avLst/>
            </a:prstGeom>
            <a:noFill/>
          </p:spPr>
          <p:txBody>
            <a:bodyPr wrap="none" rtlCol="0">
              <a:spAutoFit/>
            </a:bodyPr>
            <a:lstStyle/>
            <a:p>
              <a:r>
                <a:rPr lang="en-US" dirty="0" smtClean="0">
                  <a:solidFill>
                    <a:srgbClr val="0070C0"/>
                  </a:solidFill>
                </a:rPr>
                <a:t>Exception name</a:t>
              </a:r>
              <a:endParaRPr lang="en-US" dirty="0">
                <a:solidFill>
                  <a:srgbClr val="0070C0"/>
                </a:solidFill>
              </a:endParaRPr>
            </a:p>
          </p:txBody>
        </p:sp>
        <p:cxnSp>
          <p:nvCxnSpPr>
            <p:cNvPr id="75" name="Straight Arrow Connector 74"/>
            <p:cNvCxnSpPr/>
            <p:nvPr/>
          </p:nvCxnSpPr>
          <p:spPr>
            <a:xfrm flipV="1">
              <a:off x="7457186" y="4257409"/>
              <a:ext cx="0" cy="451052"/>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6886301" y="4661656"/>
              <a:ext cx="1478675" cy="369332"/>
            </a:xfrm>
            <a:prstGeom prst="rect">
              <a:avLst/>
            </a:prstGeom>
            <a:noFill/>
          </p:spPr>
          <p:txBody>
            <a:bodyPr wrap="none" rtlCol="0">
              <a:spAutoFit/>
            </a:bodyPr>
            <a:lstStyle/>
            <a:p>
              <a:r>
                <a:rPr lang="en-US" dirty="0" smtClean="0">
                  <a:solidFill>
                    <a:schemeClr val="accent6">
                      <a:lumMod val="75000"/>
                    </a:schemeClr>
                  </a:solidFill>
                </a:rPr>
                <a:t>Error message</a:t>
              </a:r>
              <a:endParaRPr lang="en-US" dirty="0">
                <a:solidFill>
                  <a:schemeClr val="accent6">
                    <a:lumMod val="75000"/>
                  </a:schemeClr>
                </a:solidFill>
              </a:endParaRPr>
            </a:p>
          </p:txBody>
        </p:sp>
        <p:cxnSp>
          <p:nvCxnSpPr>
            <p:cNvPr id="77" name="Straight Arrow Connector 76"/>
            <p:cNvCxnSpPr/>
            <p:nvPr/>
          </p:nvCxnSpPr>
          <p:spPr>
            <a:xfrm flipV="1">
              <a:off x="10356473" y="3611418"/>
              <a:ext cx="0" cy="1064777"/>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9785588" y="4629390"/>
              <a:ext cx="1478675" cy="369332"/>
            </a:xfrm>
            <a:prstGeom prst="rect">
              <a:avLst/>
            </a:prstGeom>
            <a:noFill/>
          </p:spPr>
          <p:txBody>
            <a:bodyPr wrap="square" rtlCol="0">
              <a:spAutoFit/>
            </a:bodyPr>
            <a:lstStyle/>
            <a:p>
              <a:r>
                <a:rPr lang="en-US" dirty="0" smtClean="0">
                  <a:solidFill>
                    <a:schemeClr val="accent2">
                      <a:lumMod val="75000"/>
                    </a:schemeClr>
                  </a:solidFill>
                </a:rPr>
                <a:t>Code location</a:t>
              </a:r>
              <a:endParaRPr lang="en-US" dirty="0">
                <a:solidFill>
                  <a:schemeClr val="accent2">
                    <a:lumMod val="75000"/>
                  </a:schemeClr>
                </a:solidFill>
              </a:endParaRPr>
            </a:p>
          </p:txBody>
        </p:sp>
        <p:cxnSp>
          <p:nvCxnSpPr>
            <p:cNvPr id="79" name="Straight Arrow Connector 78"/>
            <p:cNvCxnSpPr/>
            <p:nvPr/>
          </p:nvCxnSpPr>
          <p:spPr>
            <a:xfrm flipH="1" flipV="1">
              <a:off x="8100291" y="3066473"/>
              <a:ext cx="833461" cy="216883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8362866" y="5188499"/>
              <a:ext cx="2609933" cy="369332"/>
            </a:xfrm>
            <a:prstGeom prst="rect">
              <a:avLst/>
            </a:prstGeom>
            <a:noFill/>
          </p:spPr>
          <p:txBody>
            <a:bodyPr wrap="square" rtlCol="0">
              <a:spAutoFit/>
            </a:bodyPr>
            <a:lstStyle/>
            <a:p>
              <a:r>
                <a:rPr lang="en-US" dirty="0" smtClean="0">
                  <a:solidFill>
                    <a:srgbClr val="C00000"/>
                  </a:solidFill>
                </a:rPr>
                <a:t>Code that was executed</a:t>
              </a:r>
              <a:endParaRPr lang="en-US" dirty="0">
                <a:solidFill>
                  <a:srgbClr val="C00000"/>
                </a:solidFill>
              </a:endParaRPr>
            </a:p>
          </p:txBody>
        </p:sp>
      </p:grpSp>
    </p:spTree>
    <p:extLst>
      <p:ext uri="{BB962C8B-B14F-4D97-AF65-F5344CB8AC3E}">
        <p14:creationId xmlns:p14="http://schemas.microsoft.com/office/powerpoint/2010/main" val="345563866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6346" y="2689715"/>
            <a:ext cx="3939309" cy="1478570"/>
          </a:xfrm>
        </p:spPr>
        <p:txBody>
          <a:bodyPr>
            <a:normAutofit/>
          </a:bodyPr>
          <a:lstStyle/>
          <a:p>
            <a:r>
              <a:rPr lang="en-US" dirty="0" smtClean="0"/>
              <a:t>Debugging demo</a:t>
            </a:r>
            <a:endParaRPr lang="en-US" dirty="0"/>
          </a:p>
        </p:txBody>
      </p:sp>
    </p:spTree>
    <p:extLst>
      <p:ext uri="{BB962C8B-B14F-4D97-AF65-F5344CB8AC3E}">
        <p14:creationId xmlns:p14="http://schemas.microsoft.com/office/powerpoint/2010/main" val="21399470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54B9C16B-AC4A-44ED-9075-F76549B46E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 xmlns:a16="http://schemas.microsoft.com/office/drawing/2014/main" id="{62A2FEB6-F419-4684-9ABC-9E32E012E8B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 xmlns:a16="http://schemas.microsoft.com/office/drawing/2014/main" id="{21E24A15-28D6-4CEB-9268-0BB0BEEAF38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 xmlns:a16="http://schemas.microsoft.com/office/drawing/2014/main" id="{4345933F-9633-4510-90E1-08B0E2A19E7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 xmlns:a16="http://schemas.microsoft.com/office/drawing/2014/main" id="{C68A48FB-1BE4-4053-A76F-5A5511BA0E0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 xmlns:a16="http://schemas.microsoft.com/office/drawing/2014/main" id="{8149777B-6A9F-4C95-BF44-F964645071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 xmlns:a16="http://schemas.microsoft.com/office/drawing/2014/main" id="{0654845E-622A-4AD3-8F3A-6E1DEAB5FCA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 xmlns:a16="http://schemas.microsoft.com/office/drawing/2014/main" id="{DF1C0739-3D08-4C83-857E-B0724A6E8C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 xmlns:a16="http://schemas.microsoft.com/office/drawing/2014/main" id="{D235EAA0-7D5A-453A-9643-EE7A4954EA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 xmlns:a16="http://schemas.microsoft.com/office/drawing/2014/main" id="{94C6FB7C-72DE-42DE-8F58-CCE9B8F5562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 xmlns:a16="http://schemas.microsoft.com/office/drawing/2014/main" id="{FE31E0FE-EC8D-4EA7-BD9D-02F8C54FDB3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 xmlns:a16="http://schemas.microsoft.com/office/drawing/2014/main" id="{69FE4B12-13E0-48F9-9E18-66406B8D3C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 xmlns:a16="http://schemas.microsoft.com/office/drawing/2014/main" id="{87FAADC3-B321-43EE-B8F3-2842D84098D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 xmlns:a16="http://schemas.microsoft.com/office/drawing/2014/main" id="{90461464-1683-402F-A72B-8558CC67774C}"/>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 xmlns:a16="http://schemas.microsoft.com/office/drawing/2014/main" id="{70F594E7-32D0-45B9-A3CF-636CF6FCBDC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 xmlns:a16="http://schemas.microsoft.com/office/drawing/2014/main" id="{8AEF60E1-26C2-4E3C-B839-347DDD23C3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 xmlns:a16="http://schemas.microsoft.com/office/drawing/2014/main" id="{792FE54B-EE9D-4E57-B6BC-6A9196BE89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 xmlns:a16="http://schemas.microsoft.com/office/drawing/2014/main" id="{72BE56DF-619D-463E-8F88-CABA09DA88E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 xmlns:a16="http://schemas.microsoft.com/office/drawing/2014/main" id="{C7430457-1935-4BBF-A6A7-7C3125A02EF9}"/>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 xmlns:a16="http://schemas.microsoft.com/office/drawing/2014/main" id="{BB006150-E547-4E84-A2B1-59131F3D531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 xmlns:a16="http://schemas.microsoft.com/office/drawing/2014/main" id="{5A8CD074-956B-41A4-870B-001554B69B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 xmlns:a16="http://schemas.microsoft.com/office/drawing/2014/main" id="{070C253B-974E-459F-AD0B-70572248284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 xmlns:a16="http://schemas.microsoft.com/office/drawing/2014/main" id="{BBC07B3D-A631-44EA-861A-7D80383A102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 xmlns:a16="http://schemas.microsoft.com/office/drawing/2014/main" id="{32039DC6-B4CF-4A5A-8D17-3A568D125C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 xmlns:a16="http://schemas.microsoft.com/office/drawing/2014/main" id="{99E0C81F-5D8D-4AF8-BDE5-4DF75868F74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 xmlns:a16="http://schemas.microsoft.com/office/drawing/2014/main" id="{0D946680-855C-41EC-BBA2-61F6F776E54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 xmlns:a16="http://schemas.microsoft.com/office/drawing/2014/main" id="{E6FAD9E8-6E13-45A0-A5D6-8BCAD27B408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 xmlns:a16="http://schemas.microsoft.com/office/drawing/2014/main" id="{0CCBC8FA-0581-454F-9FD1-6B6102A1AA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 xmlns:a16="http://schemas.microsoft.com/office/drawing/2014/main" id="{5D6C328F-65A5-41E8-86E9-E4E638CC3B4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 xmlns:a16="http://schemas.microsoft.com/office/drawing/2014/main" id="{3E94A106-9341-485C-9057-9D62B2BD083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 xmlns:a16="http://schemas.microsoft.com/office/drawing/2014/main" id="{B53044DC-4918-43DA-B49D-91673C6C94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 xmlns:a16="http://schemas.microsoft.com/office/drawing/2014/main" id="{1DCE6B36-1420-43AB-86CF-4E653A517B9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 xmlns:a16="http://schemas.microsoft.com/office/drawing/2014/main" id="{72626E0B-9628-468E-A713-011C02F602BB}"/>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 xmlns:a16="http://schemas.microsoft.com/office/drawing/2014/main" id="{93F7977A-BD91-4B0D-9A8D-372DB67AD8D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 xmlns:a16="http://schemas.microsoft.com/office/drawing/2014/main" id="{9FEE6A56-01A1-404D-864E-1C2587C9AFB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 xmlns:a16="http://schemas.microsoft.com/office/drawing/2014/main" id="{E74DBBF2-EF6F-4E3E-B183-F8EEE760946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 xmlns:a16="http://schemas.microsoft.com/office/drawing/2014/main" id="{ABCF0F27-B056-474C-A0FB-1DB747A92FB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 xmlns:a16="http://schemas.microsoft.com/office/drawing/2014/main" id="{0A0A5B7B-BA2A-45CC-AABE-9D5B08A5DB6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 xmlns:a16="http://schemas.microsoft.com/office/drawing/2014/main" id="{3C9A5D2B-1787-4954-9108-B9D497A87C8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 xmlns:a16="http://schemas.microsoft.com/office/drawing/2014/main" id="{818C4F8B-7556-49A7-83C6-C8F631F6A98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 xmlns:a16="http://schemas.microsoft.com/office/drawing/2014/main" id="{22BED614-D078-47EA-9C72-190217FDD57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 xmlns:a16="http://schemas.microsoft.com/office/drawing/2014/main" id="{73DE0BF2-86D7-4038-AC4B-AF0F116A58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 xmlns:a16="http://schemas.microsoft.com/office/drawing/2014/main" id="{11D8BB55-D027-420C-9EF9-49B3BA79DC7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 xmlns:a16="http://schemas.microsoft.com/office/drawing/2014/main" id="{3FAEF5CE-07ED-46A7-9777-D86C70719583}"/>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 xmlns:a16="http://schemas.microsoft.com/office/drawing/2014/main" id="{29CAFB1A-357C-4313-B734-1CD4E4F9D2D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 xmlns:a16="http://schemas.microsoft.com/office/drawing/2014/main" id="{653161D3-8634-4BB7-A2BC-028C4EAA151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 xmlns:a16="http://schemas.microsoft.com/office/drawing/2014/main" id="{9537546A-6FF1-408B-AFE2-BBF7D34823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 xmlns:a16="http://schemas.microsoft.com/office/drawing/2014/main" id="{F73EE662-79B7-404B-B1B8-0E096BE4CD6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 xmlns:a16="http://schemas.microsoft.com/office/drawing/2014/main" id="{B6DDB906-1F52-4D64-8493-4816EDDD34C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 xmlns:a16="http://schemas.microsoft.com/office/drawing/2014/main" id="{4FA472A5-ABEA-4961-897B-7EB96AF09A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 xmlns:a16="http://schemas.microsoft.com/office/drawing/2014/main" id="{54226E99-C38F-4456-A1F8-8897483FD9A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 xmlns:a16="http://schemas.microsoft.com/office/drawing/2014/main" id="{0A4A0196-A383-4629-B9A5-9C87E846C1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 xmlns:a16="http://schemas.microsoft.com/office/drawing/2014/main" id="{BA5E608D-2E7B-4662-A9A0-18D4E0F0DC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 xmlns:a16="http://schemas.microsoft.com/office/drawing/2014/main" id="{5E211F37-790F-4BD7-B055-022AE0C2E6D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 xmlns:a16="http://schemas.microsoft.com/office/drawing/2014/main" id="{96F375D0-232A-490A-9499-CB5FBA3FD9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 xmlns:a16="http://schemas.microsoft.com/office/drawing/2014/main" id="{6B33B423-FD0F-4780-A0D6-32FC040B37C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 xmlns:a16="http://schemas.microsoft.com/office/drawing/2014/main" id="{B6BD1710-838F-4CDD-A000-C6C710A6A08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 xmlns:a16="http://schemas.microsoft.com/office/drawing/2014/main" id="{0BB93533-1C95-4B0A-B0E2-168602B085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 xmlns:a16="http://schemas.microsoft.com/office/drawing/2014/main" id="{CB0B113D-1987-4D89-A475-511E092FE1F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 xmlns:a16="http://schemas.microsoft.com/office/drawing/2014/main" id="{9BE36DBF-0333-4D36-A5BF-81FDA2406FE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Lambda and list comprehension</a:t>
            </a:r>
            <a:endParaRPr lang="en-US" dirty="0">
              <a:solidFill>
                <a:srgbClr val="FFFFFF"/>
              </a:solidFill>
            </a:endParaRPr>
          </a:p>
        </p:txBody>
      </p:sp>
      <p:sp>
        <p:nvSpPr>
          <p:cNvPr id="3" name="Content Placeholder 2"/>
          <p:cNvSpPr>
            <a:spLocks noGrp="1"/>
          </p:cNvSpPr>
          <p:nvPr>
            <p:ph idx="1"/>
          </p:nvPr>
        </p:nvSpPr>
        <p:spPr>
          <a:xfrm>
            <a:off x="4608718" y="625204"/>
            <a:ext cx="6613463" cy="4764502"/>
          </a:xfrm>
        </p:spPr>
        <p:txBody>
          <a:bodyPr>
            <a:noAutofit/>
          </a:bodyPr>
          <a:lstStyle/>
          <a:p>
            <a:pPr marL="0" indent="0">
              <a:buNone/>
            </a:pPr>
            <a:r>
              <a:rPr lang="en-US" sz="3200" dirty="0" smtClean="0"/>
              <a:t>Lambda functions</a:t>
            </a:r>
          </a:p>
          <a:p>
            <a:r>
              <a:rPr lang="en-US" sz="3200" dirty="0" smtClean="0"/>
              <a:t>A more efficient way of writing functions</a:t>
            </a:r>
          </a:p>
          <a:p>
            <a:r>
              <a:rPr lang="en-US" sz="3200" dirty="0" smtClean="0"/>
              <a:t>Define a function in-line vs. separately</a:t>
            </a:r>
          </a:p>
          <a:p>
            <a:r>
              <a:rPr lang="en-US" sz="3200" dirty="0" smtClean="0"/>
              <a:t>Iterate with map, filter, reduce</a:t>
            </a:r>
            <a:endParaRPr lang="en-US" sz="3200" dirty="0" smtClean="0"/>
          </a:p>
          <a:p>
            <a:r>
              <a:rPr lang="en-US" sz="3200" dirty="0" smtClean="0"/>
              <a:t>They’re a little </a:t>
            </a:r>
            <a:r>
              <a:rPr lang="en-US" sz="3200" dirty="0" smtClean="0">
                <a:hlinkClick r:id="rId3"/>
              </a:rPr>
              <a:t>controversial</a:t>
            </a:r>
            <a:endParaRPr lang="en-US" sz="3200" dirty="0" smtClean="0"/>
          </a:p>
          <a:p>
            <a:pPr lvl="1"/>
            <a:r>
              <a:rPr lang="en-US" sz="2800" dirty="0" smtClean="0"/>
              <a:t>“…</a:t>
            </a:r>
            <a:r>
              <a:rPr lang="en-US" sz="2800" dirty="0" smtClean="0"/>
              <a:t>there </a:t>
            </a:r>
            <a:r>
              <a:rPr lang="en-US" sz="2800" dirty="0"/>
              <a:t>aren't a whole lot of places where you really need to write very short local </a:t>
            </a:r>
            <a:r>
              <a:rPr lang="en-US" sz="2800" dirty="0" smtClean="0"/>
              <a:t>functions”</a:t>
            </a:r>
            <a:endParaRPr lang="en-US" sz="2800" dirty="0" smtClean="0"/>
          </a:p>
          <a:p>
            <a:pPr marL="0" indent="0">
              <a:buNone/>
            </a:pPr>
            <a:endParaRPr lang="en-US" sz="3200" dirty="0" smtClean="0"/>
          </a:p>
        </p:txBody>
      </p:sp>
    </p:spTree>
    <p:extLst>
      <p:ext uri="{BB962C8B-B14F-4D97-AF65-F5344CB8AC3E}">
        <p14:creationId xmlns:p14="http://schemas.microsoft.com/office/powerpoint/2010/main" val="298522495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54B9C16B-AC4A-44ED-9075-F76549B46E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12" name="Group 11">
            <a:extLst>
              <a:ext uri="{FF2B5EF4-FFF2-40B4-BE49-F238E27FC236}">
                <a16:creationId xmlns="" xmlns:a16="http://schemas.microsoft.com/office/drawing/2014/main" id="{62A2FEB6-F419-4684-9ABC-9E32E012E8B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 xmlns:a16="http://schemas.microsoft.com/office/drawing/2014/main" id="{21E24A15-28D6-4CEB-9268-0BB0BEEAF38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 xmlns:a16="http://schemas.microsoft.com/office/drawing/2014/main" id="{4345933F-9633-4510-90E1-08B0E2A19E7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7">
              <a:extLst>
                <a:ext uri="{FF2B5EF4-FFF2-40B4-BE49-F238E27FC236}">
                  <a16:creationId xmlns="" xmlns:a16="http://schemas.microsoft.com/office/drawing/2014/main" id="{C68A48FB-1BE4-4053-A76F-5A5511BA0E0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8">
              <a:extLst>
                <a:ext uri="{FF2B5EF4-FFF2-40B4-BE49-F238E27FC236}">
                  <a16:creationId xmlns="" xmlns:a16="http://schemas.microsoft.com/office/drawing/2014/main" id="{8149777B-6A9F-4C95-BF44-F964645071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9">
              <a:extLst>
                <a:ext uri="{FF2B5EF4-FFF2-40B4-BE49-F238E27FC236}">
                  <a16:creationId xmlns="" xmlns:a16="http://schemas.microsoft.com/office/drawing/2014/main" id="{0654845E-622A-4AD3-8F3A-6E1DEAB5FCA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0">
              <a:extLst>
                <a:ext uri="{FF2B5EF4-FFF2-40B4-BE49-F238E27FC236}">
                  <a16:creationId xmlns="" xmlns:a16="http://schemas.microsoft.com/office/drawing/2014/main" id="{DF1C0739-3D08-4C83-857E-B0724A6E8C7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1">
              <a:extLst>
                <a:ext uri="{FF2B5EF4-FFF2-40B4-BE49-F238E27FC236}">
                  <a16:creationId xmlns="" xmlns:a16="http://schemas.microsoft.com/office/drawing/2014/main" id="{D235EAA0-7D5A-453A-9643-EE7A4954EA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2">
              <a:extLst>
                <a:ext uri="{FF2B5EF4-FFF2-40B4-BE49-F238E27FC236}">
                  <a16:creationId xmlns="" xmlns:a16="http://schemas.microsoft.com/office/drawing/2014/main" id="{94C6FB7C-72DE-42DE-8F58-CCE9B8F5562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3">
              <a:extLst>
                <a:ext uri="{FF2B5EF4-FFF2-40B4-BE49-F238E27FC236}">
                  <a16:creationId xmlns="" xmlns:a16="http://schemas.microsoft.com/office/drawing/2014/main" id="{FE31E0FE-EC8D-4EA7-BD9D-02F8C54FDB3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4">
              <a:extLst>
                <a:ext uri="{FF2B5EF4-FFF2-40B4-BE49-F238E27FC236}">
                  <a16:creationId xmlns="" xmlns:a16="http://schemas.microsoft.com/office/drawing/2014/main" id="{69FE4B12-13E0-48F9-9E18-66406B8D3C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5">
              <a:extLst>
                <a:ext uri="{FF2B5EF4-FFF2-40B4-BE49-F238E27FC236}">
                  <a16:creationId xmlns="" xmlns:a16="http://schemas.microsoft.com/office/drawing/2014/main" id="{87FAADC3-B321-43EE-B8F3-2842D84098D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Line 16">
              <a:extLst>
                <a:ext uri="{FF2B5EF4-FFF2-40B4-BE49-F238E27FC236}">
                  <a16:creationId xmlns="" xmlns:a16="http://schemas.microsoft.com/office/drawing/2014/main" id="{90461464-1683-402F-A72B-8558CC67774C}"/>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 xmlns:a16="http://schemas.microsoft.com/office/drawing/2014/main" id="{70F594E7-32D0-45B9-A3CF-636CF6FCBDC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8">
              <a:extLst>
                <a:ext uri="{FF2B5EF4-FFF2-40B4-BE49-F238E27FC236}">
                  <a16:creationId xmlns="" xmlns:a16="http://schemas.microsoft.com/office/drawing/2014/main" id="{8AEF60E1-26C2-4E3C-B839-347DDD23C3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9">
              <a:extLst>
                <a:ext uri="{FF2B5EF4-FFF2-40B4-BE49-F238E27FC236}">
                  <a16:creationId xmlns="" xmlns:a16="http://schemas.microsoft.com/office/drawing/2014/main" id="{792FE54B-EE9D-4E57-B6BC-6A9196BE895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0">
              <a:extLst>
                <a:ext uri="{FF2B5EF4-FFF2-40B4-BE49-F238E27FC236}">
                  <a16:creationId xmlns="" xmlns:a16="http://schemas.microsoft.com/office/drawing/2014/main" id="{72BE56DF-619D-463E-8F88-CABA09DA88E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Rectangle 21">
              <a:extLst>
                <a:ext uri="{FF2B5EF4-FFF2-40B4-BE49-F238E27FC236}">
                  <a16:creationId xmlns="" xmlns:a16="http://schemas.microsoft.com/office/drawing/2014/main" id="{C7430457-1935-4BBF-A6A7-7C3125A02EF9}"/>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 xmlns:a16="http://schemas.microsoft.com/office/drawing/2014/main" id="{BB006150-E547-4E84-A2B1-59131F3D531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3">
              <a:extLst>
                <a:ext uri="{FF2B5EF4-FFF2-40B4-BE49-F238E27FC236}">
                  <a16:creationId xmlns="" xmlns:a16="http://schemas.microsoft.com/office/drawing/2014/main" id="{5A8CD074-956B-41A4-870B-001554B69B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4">
              <a:extLst>
                <a:ext uri="{FF2B5EF4-FFF2-40B4-BE49-F238E27FC236}">
                  <a16:creationId xmlns="" xmlns:a16="http://schemas.microsoft.com/office/drawing/2014/main" id="{070C253B-974E-459F-AD0B-70572248284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5">
              <a:extLst>
                <a:ext uri="{FF2B5EF4-FFF2-40B4-BE49-F238E27FC236}">
                  <a16:creationId xmlns="" xmlns:a16="http://schemas.microsoft.com/office/drawing/2014/main" id="{BBC07B3D-A631-44EA-861A-7D80383A102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6">
              <a:extLst>
                <a:ext uri="{FF2B5EF4-FFF2-40B4-BE49-F238E27FC236}">
                  <a16:creationId xmlns="" xmlns:a16="http://schemas.microsoft.com/office/drawing/2014/main" id="{32039DC6-B4CF-4A5A-8D17-3A568D125C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7">
              <a:extLst>
                <a:ext uri="{FF2B5EF4-FFF2-40B4-BE49-F238E27FC236}">
                  <a16:creationId xmlns="" xmlns:a16="http://schemas.microsoft.com/office/drawing/2014/main" id="{99E0C81F-5D8D-4AF8-BDE5-4DF75868F74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8">
              <a:extLst>
                <a:ext uri="{FF2B5EF4-FFF2-40B4-BE49-F238E27FC236}">
                  <a16:creationId xmlns="" xmlns:a16="http://schemas.microsoft.com/office/drawing/2014/main" id="{0D946680-855C-41EC-BBA2-61F6F776E54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29">
              <a:extLst>
                <a:ext uri="{FF2B5EF4-FFF2-40B4-BE49-F238E27FC236}">
                  <a16:creationId xmlns="" xmlns:a16="http://schemas.microsoft.com/office/drawing/2014/main" id="{E6FAD9E8-6E13-45A0-A5D6-8BCAD27B408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0">
              <a:extLst>
                <a:ext uri="{FF2B5EF4-FFF2-40B4-BE49-F238E27FC236}">
                  <a16:creationId xmlns="" xmlns:a16="http://schemas.microsoft.com/office/drawing/2014/main" id="{0CCBC8FA-0581-454F-9FD1-6B6102A1AA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1">
              <a:extLst>
                <a:ext uri="{FF2B5EF4-FFF2-40B4-BE49-F238E27FC236}">
                  <a16:creationId xmlns="" xmlns:a16="http://schemas.microsoft.com/office/drawing/2014/main" id="{5D6C328F-65A5-41E8-86E9-E4E638CC3B4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41" name="Picture 2">
            <a:extLst>
              <a:ext uri="{FF2B5EF4-FFF2-40B4-BE49-F238E27FC236}">
                <a16:creationId xmlns="" xmlns:a16="http://schemas.microsoft.com/office/drawing/2014/main" id="{3E94A106-9341-485C-9057-9D62B2BD083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 xmlns:a16="http://schemas.microsoft.com/office/drawing/2014/main" id="{B53044DC-4918-43DA-B49D-91673C6C94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45" name="Group 44">
            <a:extLst>
              <a:ext uri="{FF2B5EF4-FFF2-40B4-BE49-F238E27FC236}">
                <a16:creationId xmlns="" xmlns:a16="http://schemas.microsoft.com/office/drawing/2014/main" id="{1DCE6B36-1420-43AB-86CF-4E653A517B9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6" name="Rectangle 5">
              <a:extLst>
                <a:ext uri="{FF2B5EF4-FFF2-40B4-BE49-F238E27FC236}">
                  <a16:creationId xmlns="" xmlns:a16="http://schemas.microsoft.com/office/drawing/2014/main" id="{72626E0B-9628-468E-A713-011C02F602BB}"/>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7" name="Freeform 6">
              <a:extLst>
                <a:ext uri="{FF2B5EF4-FFF2-40B4-BE49-F238E27FC236}">
                  <a16:creationId xmlns="" xmlns:a16="http://schemas.microsoft.com/office/drawing/2014/main" id="{93F7977A-BD91-4B0D-9A8D-372DB67AD8D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7">
              <a:extLst>
                <a:ext uri="{FF2B5EF4-FFF2-40B4-BE49-F238E27FC236}">
                  <a16:creationId xmlns="" xmlns:a16="http://schemas.microsoft.com/office/drawing/2014/main" id="{9FEE6A56-01A1-404D-864E-1C2587C9AFB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8">
              <a:extLst>
                <a:ext uri="{FF2B5EF4-FFF2-40B4-BE49-F238E27FC236}">
                  <a16:creationId xmlns="" xmlns:a16="http://schemas.microsoft.com/office/drawing/2014/main" id="{E74DBBF2-EF6F-4E3E-B183-F8EEE760946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9">
              <a:extLst>
                <a:ext uri="{FF2B5EF4-FFF2-40B4-BE49-F238E27FC236}">
                  <a16:creationId xmlns="" xmlns:a16="http://schemas.microsoft.com/office/drawing/2014/main" id="{ABCF0F27-B056-474C-A0FB-1DB747A92FB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10">
              <a:extLst>
                <a:ext uri="{FF2B5EF4-FFF2-40B4-BE49-F238E27FC236}">
                  <a16:creationId xmlns="" xmlns:a16="http://schemas.microsoft.com/office/drawing/2014/main" id="{0A0A5B7B-BA2A-45CC-AABE-9D5B08A5DB6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11">
              <a:extLst>
                <a:ext uri="{FF2B5EF4-FFF2-40B4-BE49-F238E27FC236}">
                  <a16:creationId xmlns="" xmlns:a16="http://schemas.microsoft.com/office/drawing/2014/main" id="{3C9A5D2B-1787-4954-9108-B9D497A87C8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3" name="Freeform 12">
              <a:extLst>
                <a:ext uri="{FF2B5EF4-FFF2-40B4-BE49-F238E27FC236}">
                  <a16:creationId xmlns="" xmlns:a16="http://schemas.microsoft.com/office/drawing/2014/main" id="{818C4F8B-7556-49A7-83C6-C8F631F6A98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13">
              <a:extLst>
                <a:ext uri="{FF2B5EF4-FFF2-40B4-BE49-F238E27FC236}">
                  <a16:creationId xmlns="" xmlns:a16="http://schemas.microsoft.com/office/drawing/2014/main" id="{22BED614-D078-47EA-9C72-190217FDD57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14">
              <a:extLst>
                <a:ext uri="{FF2B5EF4-FFF2-40B4-BE49-F238E27FC236}">
                  <a16:creationId xmlns="" xmlns:a16="http://schemas.microsoft.com/office/drawing/2014/main" id="{73DE0BF2-86D7-4038-AC4B-AF0F116A58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15">
              <a:extLst>
                <a:ext uri="{FF2B5EF4-FFF2-40B4-BE49-F238E27FC236}">
                  <a16:creationId xmlns="" xmlns:a16="http://schemas.microsoft.com/office/drawing/2014/main" id="{11D8BB55-D027-420C-9EF9-49B3BA79DC7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Line 16">
              <a:extLst>
                <a:ext uri="{FF2B5EF4-FFF2-40B4-BE49-F238E27FC236}">
                  <a16:creationId xmlns="" xmlns:a16="http://schemas.microsoft.com/office/drawing/2014/main" id="{3FAEF5CE-07ED-46A7-9777-D86C70719583}"/>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 xmlns:a16="http://schemas.microsoft.com/office/drawing/2014/main" id="{29CAFB1A-357C-4313-B734-1CD4E4F9D2D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18">
              <a:extLst>
                <a:ext uri="{FF2B5EF4-FFF2-40B4-BE49-F238E27FC236}">
                  <a16:creationId xmlns="" xmlns:a16="http://schemas.microsoft.com/office/drawing/2014/main" id="{653161D3-8634-4BB7-A2BC-028C4EAA151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19">
              <a:extLst>
                <a:ext uri="{FF2B5EF4-FFF2-40B4-BE49-F238E27FC236}">
                  <a16:creationId xmlns="" xmlns:a16="http://schemas.microsoft.com/office/drawing/2014/main" id="{9537546A-6FF1-408B-AFE2-BBF7D348230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20">
              <a:extLst>
                <a:ext uri="{FF2B5EF4-FFF2-40B4-BE49-F238E27FC236}">
                  <a16:creationId xmlns="" xmlns:a16="http://schemas.microsoft.com/office/drawing/2014/main" id="{F73EE662-79B7-404B-B1B8-0E096BE4CD6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Rectangle 21">
              <a:extLst>
                <a:ext uri="{FF2B5EF4-FFF2-40B4-BE49-F238E27FC236}">
                  <a16:creationId xmlns="" xmlns:a16="http://schemas.microsoft.com/office/drawing/2014/main" id="{B6DDB906-1F52-4D64-8493-4816EDDD34C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 xmlns:a16="http://schemas.microsoft.com/office/drawing/2014/main" id="{4FA472A5-ABEA-4961-897B-7EB96AF09A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23">
              <a:extLst>
                <a:ext uri="{FF2B5EF4-FFF2-40B4-BE49-F238E27FC236}">
                  <a16:creationId xmlns="" xmlns:a16="http://schemas.microsoft.com/office/drawing/2014/main" id="{54226E99-C38F-4456-A1F8-8897483FD9A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24">
              <a:extLst>
                <a:ext uri="{FF2B5EF4-FFF2-40B4-BE49-F238E27FC236}">
                  <a16:creationId xmlns="" xmlns:a16="http://schemas.microsoft.com/office/drawing/2014/main" id="{0A4A0196-A383-4629-B9A5-9C87E846C1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6" name="Freeform 25">
              <a:extLst>
                <a:ext uri="{FF2B5EF4-FFF2-40B4-BE49-F238E27FC236}">
                  <a16:creationId xmlns="" xmlns:a16="http://schemas.microsoft.com/office/drawing/2014/main" id="{BA5E608D-2E7B-4662-A9A0-18D4E0F0DC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7" name="Freeform 26">
              <a:extLst>
                <a:ext uri="{FF2B5EF4-FFF2-40B4-BE49-F238E27FC236}">
                  <a16:creationId xmlns="" xmlns:a16="http://schemas.microsoft.com/office/drawing/2014/main" id="{5E211F37-790F-4BD7-B055-022AE0C2E6D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8" name="Freeform 27">
              <a:extLst>
                <a:ext uri="{FF2B5EF4-FFF2-40B4-BE49-F238E27FC236}">
                  <a16:creationId xmlns="" xmlns:a16="http://schemas.microsoft.com/office/drawing/2014/main" id="{96F375D0-232A-490A-9499-CB5FBA3FD9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28">
              <a:extLst>
                <a:ext uri="{FF2B5EF4-FFF2-40B4-BE49-F238E27FC236}">
                  <a16:creationId xmlns="" xmlns:a16="http://schemas.microsoft.com/office/drawing/2014/main" id="{6B33B423-FD0F-4780-A0D6-32FC040B37C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Freeform 29">
              <a:extLst>
                <a:ext uri="{FF2B5EF4-FFF2-40B4-BE49-F238E27FC236}">
                  <a16:creationId xmlns="" xmlns:a16="http://schemas.microsoft.com/office/drawing/2014/main" id="{B6BD1710-838F-4CDD-A000-C6C710A6A08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1" name="Freeform 30">
              <a:extLst>
                <a:ext uri="{FF2B5EF4-FFF2-40B4-BE49-F238E27FC236}">
                  <a16:creationId xmlns="" xmlns:a16="http://schemas.microsoft.com/office/drawing/2014/main" id="{0BB93533-1C95-4B0A-B0E2-168602B085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31">
              <a:extLst>
                <a:ext uri="{FF2B5EF4-FFF2-40B4-BE49-F238E27FC236}">
                  <a16:creationId xmlns="" xmlns:a16="http://schemas.microsoft.com/office/drawing/2014/main" id="{CB0B113D-1987-4D89-A475-511E092FE1F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pic>
        <p:nvPicPr>
          <p:cNvPr id="74" name="Picture 2">
            <a:extLst>
              <a:ext uri="{FF2B5EF4-FFF2-40B4-BE49-F238E27FC236}">
                <a16:creationId xmlns="" xmlns:a16="http://schemas.microsoft.com/office/drawing/2014/main" id="{9BE36DBF-0333-4D36-A5BF-81FDA2406FE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8574D8E4-BA05-BE4B-A908-52967EE20B09}"/>
              </a:ext>
            </a:extLst>
          </p:cNvPr>
          <p:cNvSpPr>
            <a:spLocks noGrp="1"/>
          </p:cNvSpPr>
          <p:nvPr>
            <p:ph type="title"/>
          </p:nvPr>
        </p:nvSpPr>
        <p:spPr>
          <a:xfrm>
            <a:off x="293040" y="1134681"/>
            <a:ext cx="3595379" cy="4255025"/>
          </a:xfrm>
        </p:spPr>
        <p:txBody>
          <a:bodyPr>
            <a:normAutofit/>
          </a:bodyPr>
          <a:lstStyle/>
          <a:p>
            <a:r>
              <a:rPr lang="en-US" dirty="0" smtClean="0">
                <a:solidFill>
                  <a:srgbClr val="FFFFFF"/>
                </a:solidFill>
              </a:rPr>
              <a:t>Anatomy of a function</a:t>
            </a:r>
            <a:endParaRPr lang="en-US" dirty="0">
              <a:solidFill>
                <a:srgbClr val="FFFFFF"/>
              </a:solidFill>
            </a:endParaRPr>
          </a:p>
        </p:txBody>
      </p:sp>
      <p:sp>
        <p:nvSpPr>
          <p:cNvPr id="73" name="Content Placeholder 2"/>
          <p:cNvSpPr>
            <a:spLocks noGrp="1"/>
          </p:cNvSpPr>
          <p:nvPr>
            <p:ph idx="1"/>
          </p:nvPr>
        </p:nvSpPr>
        <p:spPr>
          <a:xfrm>
            <a:off x="4438357" y="1159120"/>
            <a:ext cx="7328770" cy="5160446"/>
          </a:xfrm>
        </p:spPr>
        <p:txBody>
          <a:bodyPr>
            <a:normAutofit/>
          </a:bodyPr>
          <a:lstStyle/>
          <a:p>
            <a:pPr marL="0" indent="0">
              <a:buNone/>
            </a:pPr>
            <a:r>
              <a:rPr lang="en-US" dirty="0" err="1"/>
              <a:t>def</a:t>
            </a:r>
            <a:r>
              <a:rPr lang="en-US" dirty="0"/>
              <a:t> greet(name):</a:t>
            </a:r>
          </a:p>
          <a:p>
            <a:pPr marL="0" indent="0">
              <a:buNone/>
            </a:pPr>
            <a:r>
              <a:rPr lang="en-US" dirty="0"/>
              <a:t>    </a:t>
            </a:r>
            <a:r>
              <a:rPr lang="en-US" dirty="0" smtClean="0"/>
              <a:t>greeting </a:t>
            </a:r>
            <a:r>
              <a:rPr lang="en-US" dirty="0"/>
              <a:t>= "Hello " + name + ", it's nice to meet you"</a:t>
            </a:r>
          </a:p>
          <a:p>
            <a:pPr marL="0" indent="0">
              <a:buNone/>
            </a:pPr>
            <a:r>
              <a:rPr lang="en-US" dirty="0"/>
              <a:t>    </a:t>
            </a:r>
          </a:p>
          <a:p>
            <a:pPr marL="0" indent="0">
              <a:buNone/>
            </a:pPr>
            <a:r>
              <a:rPr lang="en-US" dirty="0"/>
              <a:t>    return greeting</a:t>
            </a:r>
            <a:endParaRPr lang="en-US" dirty="0" smtClean="0"/>
          </a:p>
        </p:txBody>
      </p:sp>
      <p:cxnSp>
        <p:nvCxnSpPr>
          <p:cNvPr id="4" name="Straight Arrow Connector 3"/>
          <p:cNvCxnSpPr/>
          <p:nvPr/>
        </p:nvCxnSpPr>
        <p:spPr>
          <a:xfrm>
            <a:off x="5283200" y="626590"/>
            <a:ext cx="18473" cy="62031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4302784" y="210228"/>
            <a:ext cx="3586431" cy="369332"/>
          </a:xfrm>
          <a:prstGeom prst="rect">
            <a:avLst/>
          </a:prstGeom>
          <a:noFill/>
        </p:spPr>
        <p:txBody>
          <a:bodyPr wrap="none" rtlCol="0">
            <a:spAutoFit/>
          </a:bodyPr>
          <a:lstStyle/>
          <a:p>
            <a:r>
              <a:rPr lang="en-US" dirty="0" smtClean="0">
                <a:solidFill>
                  <a:srgbClr val="FF0000"/>
                </a:solidFill>
              </a:rPr>
              <a:t>Function name (should be descriptive)</a:t>
            </a:r>
            <a:endParaRPr lang="en-US" dirty="0">
              <a:solidFill>
                <a:srgbClr val="FF0000"/>
              </a:solidFill>
            </a:endParaRPr>
          </a:p>
        </p:txBody>
      </p:sp>
      <p:cxnSp>
        <p:nvCxnSpPr>
          <p:cNvPr id="75" name="Straight Arrow Connector 74"/>
          <p:cNvCxnSpPr/>
          <p:nvPr/>
        </p:nvCxnSpPr>
        <p:spPr>
          <a:xfrm flipH="1">
            <a:off x="6359236" y="987154"/>
            <a:ext cx="549564" cy="27420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6991271" y="802488"/>
            <a:ext cx="2426818" cy="369332"/>
          </a:xfrm>
          <a:prstGeom prst="rect">
            <a:avLst/>
          </a:prstGeom>
          <a:noFill/>
        </p:spPr>
        <p:txBody>
          <a:bodyPr wrap="none" rtlCol="0">
            <a:spAutoFit/>
          </a:bodyPr>
          <a:lstStyle/>
          <a:p>
            <a:r>
              <a:rPr lang="en-US" dirty="0" smtClean="0">
                <a:solidFill>
                  <a:srgbClr val="FF0000"/>
                </a:solidFill>
              </a:rPr>
              <a:t>Inputs (what you send in)</a:t>
            </a:r>
            <a:endParaRPr lang="en-US" dirty="0">
              <a:solidFill>
                <a:srgbClr val="FF0000"/>
              </a:solidFill>
            </a:endParaRPr>
          </a:p>
        </p:txBody>
      </p:sp>
      <p:cxnSp>
        <p:nvCxnSpPr>
          <p:cNvPr id="8" name="Straight Connector 7"/>
          <p:cNvCxnSpPr/>
          <p:nvPr/>
        </p:nvCxnSpPr>
        <p:spPr>
          <a:xfrm>
            <a:off x="4733262" y="1918815"/>
            <a:ext cx="0" cy="92598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4882591" y="2355579"/>
            <a:ext cx="6127190" cy="369332"/>
          </a:xfrm>
          <a:prstGeom prst="rect">
            <a:avLst/>
          </a:prstGeom>
          <a:noFill/>
        </p:spPr>
        <p:txBody>
          <a:bodyPr wrap="none" rtlCol="0">
            <a:spAutoFit/>
          </a:bodyPr>
          <a:lstStyle/>
          <a:p>
            <a:r>
              <a:rPr lang="en-US" dirty="0" smtClean="0">
                <a:solidFill>
                  <a:srgbClr val="FF0000"/>
                </a:solidFill>
              </a:rPr>
              <a:t>All the code saying what is </a:t>
            </a:r>
            <a:r>
              <a:rPr lang="en-US" dirty="0" err="1" smtClean="0">
                <a:solidFill>
                  <a:srgbClr val="FF0000"/>
                </a:solidFill>
              </a:rPr>
              <a:t>gonna</a:t>
            </a:r>
            <a:r>
              <a:rPr lang="en-US" dirty="0" smtClean="0">
                <a:solidFill>
                  <a:srgbClr val="FF0000"/>
                </a:solidFill>
              </a:rPr>
              <a:t> happen to the inputs (indent it)</a:t>
            </a:r>
            <a:endParaRPr lang="en-US" dirty="0">
              <a:solidFill>
                <a:srgbClr val="FF0000"/>
              </a:solidFill>
            </a:endParaRPr>
          </a:p>
        </p:txBody>
      </p:sp>
      <p:cxnSp>
        <p:nvCxnSpPr>
          <p:cNvPr id="78" name="Straight Arrow Connector 77"/>
          <p:cNvCxnSpPr/>
          <p:nvPr/>
        </p:nvCxnSpPr>
        <p:spPr>
          <a:xfrm>
            <a:off x="3659781" y="1481979"/>
            <a:ext cx="778576"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462638" y="1000055"/>
            <a:ext cx="3136243" cy="646331"/>
          </a:xfrm>
          <a:prstGeom prst="rect">
            <a:avLst/>
          </a:prstGeom>
          <a:solidFill>
            <a:schemeClr val="bg1"/>
          </a:solidFill>
        </p:spPr>
        <p:txBody>
          <a:bodyPr wrap="none" rtlCol="0">
            <a:spAutoFit/>
          </a:bodyPr>
          <a:lstStyle/>
          <a:p>
            <a:r>
              <a:rPr lang="en-US" dirty="0" smtClean="0">
                <a:solidFill>
                  <a:srgbClr val="FF0000"/>
                </a:solidFill>
              </a:rPr>
              <a:t>“Def” means define, tells Python</a:t>
            </a:r>
          </a:p>
          <a:p>
            <a:r>
              <a:rPr lang="en-US" dirty="0" smtClean="0">
                <a:solidFill>
                  <a:srgbClr val="FF0000"/>
                </a:solidFill>
              </a:rPr>
              <a:t>this is a function, don’t run it yet</a:t>
            </a:r>
            <a:endParaRPr lang="en-US" dirty="0">
              <a:solidFill>
                <a:srgbClr val="FF0000"/>
              </a:solidFill>
            </a:endParaRPr>
          </a:p>
        </p:txBody>
      </p:sp>
      <p:cxnSp>
        <p:nvCxnSpPr>
          <p:cNvPr id="80" name="Straight Arrow Connector 79"/>
          <p:cNvCxnSpPr/>
          <p:nvPr/>
        </p:nvCxnSpPr>
        <p:spPr>
          <a:xfrm flipH="1" flipV="1">
            <a:off x="5301673" y="3394121"/>
            <a:ext cx="216" cy="62654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5572785" y="3594106"/>
            <a:ext cx="5510852" cy="1477328"/>
          </a:xfrm>
          <a:prstGeom prst="rect">
            <a:avLst/>
          </a:prstGeom>
          <a:noFill/>
        </p:spPr>
        <p:txBody>
          <a:bodyPr wrap="square" rtlCol="0">
            <a:spAutoFit/>
          </a:bodyPr>
          <a:lstStyle/>
          <a:p>
            <a:r>
              <a:rPr lang="en-US" dirty="0" smtClean="0">
                <a:solidFill>
                  <a:srgbClr val="FF0000"/>
                </a:solidFill>
              </a:rPr>
              <a:t>Return [variable] says what you are going to return when you call this function. If you say a = greet(name), a will be equal to what you return here, which is greeting. You do not have to name this the same as the variable you’re assigning it to in your main code</a:t>
            </a:r>
            <a:endParaRPr lang="en-US" dirty="0">
              <a:solidFill>
                <a:srgbClr val="FF0000"/>
              </a:solidFill>
            </a:endParaRPr>
          </a:p>
        </p:txBody>
      </p:sp>
    </p:spTree>
    <p:extLst>
      <p:ext uri="{BB962C8B-B14F-4D97-AF65-F5344CB8AC3E}">
        <p14:creationId xmlns:p14="http://schemas.microsoft.com/office/powerpoint/2010/main" val="375208334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ustom 2">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3C96DE"/>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1_Circuit">
  <a:themeElements>
    <a:clrScheme name="Custom 2">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3C96DE"/>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5454</TotalTime>
  <Words>442</Words>
  <Application>Microsoft Office PowerPoint</Application>
  <PresentationFormat>Widescreen</PresentationFormat>
  <Paragraphs>84</Paragraphs>
  <Slides>18</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18</vt:i4>
      </vt:variant>
    </vt:vector>
  </HeadingPairs>
  <TitlesOfParts>
    <vt:vector size="24" baseType="lpstr">
      <vt:lpstr>Arial</vt:lpstr>
      <vt:lpstr>Calibri</vt:lpstr>
      <vt:lpstr>Trebuchet MS</vt:lpstr>
      <vt:lpstr>Tw Cen MT</vt:lpstr>
      <vt:lpstr>Circuit</vt:lpstr>
      <vt:lpstr>1_Circuit</vt:lpstr>
      <vt:lpstr>Data science week 3</vt:lpstr>
      <vt:lpstr>Attendance Code</vt:lpstr>
      <vt:lpstr>Quick notes!</vt:lpstr>
      <vt:lpstr>Getting Fancy with python</vt:lpstr>
      <vt:lpstr>debugging</vt:lpstr>
      <vt:lpstr>Traceback anatomy</vt:lpstr>
      <vt:lpstr>Debugging demo</vt:lpstr>
      <vt:lpstr>Lambda and list comprehension</vt:lpstr>
      <vt:lpstr>Anatomy of a function</vt:lpstr>
      <vt:lpstr>Lambda function anatomy</vt:lpstr>
      <vt:lpstr>Lambda and list comprehension</vt:lpstr>
      <vt:lpstr>List comprehension anatomy</vt:lpstr>
      <vt:lpstr>Lamda/List/Loop demo</vt:lpstr>
      <vt:lpstr>Lambda and list comprehension</vt:lpstr>
      <vt:lpstr>Homework review 1</vt:lpstr>
      <vt:lpstr>Homework review</vt:lpstr>
      <vt:lpstr>In-class assignment: Intro Python Notebook</vt:lpstr>
      <vt:lpstr>In-Class assignment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CoderGirl!</dc:title>
  <dc:creator>SCHLOSBERG, CHRISTOPHER [AG/1005]</dc:creator>
  <cp:lastModifiedBy>Michelle Faits</cp:lastModifiedBy>
  <cp:revision>96</cp:revision>
  <dcterms:created xsi:type="dcterms:W3CDTF">2019-01-21T21:50:42Z</dcterms:created>
  <dcterms:modified xsi:type="dcterms:W3CDTF">2020-02-13T16:38:24Z</dcterms:modified>
</cp:coreProperties>
</file>