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4"/>
  </p:notesMasterIdLst>
  <p:sldIdLst>
    <p:sldId id="256" r:id="rId2"/>
    <p:sldId id="270" r:id="rId3"/>
    <p:sldId id="294" r:id="rId4"/>
    <p:sldId id="333" r:id="rId5"/>
    <p:sldId id="339" r:id="rId6"/>
    <p:sldId id="340" r:id="rId7"/>
    <p:sldId id="332" r:id="rId8"/>
    <p:sldId id="334" r:id="rId9"/>
    <p:sldId id="335" r:id="rId10"/>
    <p:sldId id="336" r:id="rId11"/>
    <p:sldId id="337" r:id="rId12"/>
    <p:sldId id="33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38FA62-9F93-8740-87EB-57B89273C877}" v="120" dt="2019-02-10T18:55:25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1657" autoAdjust="0"/>
  </p:normalViewPr>
  <p:slideViewPr>
    <p:cSldViewPr snapToGrid="0" snapToObjects="1">
      <p:cViewPr varScale="1">
        <p:scale>
          <a:sx n="104" d="100"/>
          <a:sy n="104" d="100"/>
        </p:scale>
        <p:origin x="756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4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LOSBERG, CHRISTOPHER [AG/1005]" userId="c5d2ba1d-1225-4fef-a422-877378546cc9" providerId="ADAL" clId="{8D1055E3-7626-CC44-94B9-8319B01EBEF0}"/>
    <pc:docChg chg="modSld">
      <pc:chgData name="SCHLOSBERG, CHRISTOPHER [AG/1005]" userId="c5d2ba1d-1225-4fef-a422-877378546cc9" providerId="ADAL" clId="{8D1055E3-7626-CC44-94B9-8319B01EBEF0}" dt="2019-01-21T22:59:01.831" v="75" actId="20577"/>
      <pc:docMkLst>
        <pc:docMk/>
      </pc:docMkLst>
      <pc:sldChg chg="modSp">
        <pc:chgData name="SCHLOSBERG, CHRISTOPHER [AG/1005]" userId="c5d2ba1d-1225-4fef-a422-877378546cc9" providerId="ADAL" clId="{8D1055E3-7626-CC44-94B9-8319B01EBEF0}" dt="2019-01-21T22:13:08.903" v="51" actId="20577"/>
        <pc:sldMkLst>
          <pc:docMk/>
          <pc:sldMk cId="3681439668" sldId="259"/>
        </pc:sldMkLst>
        <pc:graphicFrameChg chg="mod">
          <ac:chgData name="SCHLOSBERG, CHRISTOPHER [AG/1005]" userId="c5d2ba1d-1225-4fef-a422-877378546cc9" providerId="ADAL" clId="{8D1055E3-7626-CC44-94B9-8319B01EBEF0}" dt="2019-01-21T22:13:08.903" v="51" actId="20577"/>
          <ac:graphicFrameMkLst>
            <pc:docMk/>
            <pc:sldMk cId="3681439668" sldId="259"/>
            <ac:graphicFrameMk id="5" creationId="{7278D41F-08AE-4087-9013-FDFDC48BAE94}"/>
          </ac:graphicFrameMkLst>
        </pc:graphicFrameChg>
      </pc:sldChg>
      <pc:sldChg chg="modSp">
        <pc:chgData name="SCHLOSBERG, CHRISTOPHER [AG/1005]" userId="c5d2ba1d-1225-4fef-a422-877378546cc9" providerId="ADAL" clId="{8D1055E3-7626-CC44-94B9-8319B01EBEF0}" dt="2019-01-21T22:59:01.831" v="75" actId="20577"/>
        <pc:sldMkLst>
          <pc:docMk/>
          <pc:sldMk cId="1734265133" sldId="261"/>
        </pc:sldMkLst>
        <pc:graphicFrameChg chg="mod">
          <ac:chgData name="SCHLOSBERG, CHRISTOPHER [AG/1005]" userId="c5d2ba1d-1225-4fef-a422-877378546cc9" providerId="ADAL" clId="{8D1055E3-7626-CC44-94B9-8319B01EBEF0}" dt="2019-01-21T22:59:01.831" v="75" actId="20577"/>
          <ac:graphicFrameMkLst>
            <pc:docMk/>
            <pc:sldMk cId="1734265133" sldId="261"/>
            <ac:graphicFrameMk id="5" creationId="{4605EDA2-E6E2-4DE4-9241-892775754CA6}"/>
          </ac:graphicFrameMkLst>
        </pc:graphicFrameChg>
      </pc:sldChg>
      <pc:sldChg chg="modSp">
        <pc:chgData name="SCHLOSBERG, CHRISTOPHER [AG/1005]" userId="c5d2ba1d-1225-4fef-a422-877378546cc9" providerId="ADAL" clId="{8D1055E3-7626-CC44-94B9-8319B01EBEF0}" dt="2019-01-21T22:18:07.384" v="61" actId="20577"/>
        <pc:sldMkLst>
          <pc:docMk/>
          <pc:sldMk cId="539505586" sldId="266"/>
        </pc:sldMkLst>
        <pc:spChg chg="mod">
          <ac:chgData name="SCHLOSBERG, CHRISTOPHER [AG/1005]" userId="c5d2ba1d-1225-4fef-a422-877378546cc9" providerId="ADAL" clId="{8D1055E3-7626-CC44-94B9-8319B01EBEF0}" dt="2019-01-21T22:18:07.384" v="61" actId="20577"/>
          <ac:spMkLst>
            <pc:docMk/>
            <pc:sldMk cId="539505586" sldId="266"/>
            <ac:spMk id="3" creationId="{02B65055-BFD0-4E49-8C31-2B3340B1576B}"/>
          </ac:spMkLst>
        </pc:spChg>
      </pc:sldChg>
    </pc:docChg>
  </pc:docChgLst>
  <pc:docChgLst>
    <pc:chgData name="SCHLOSBERG, CHRISTOPHER [AG/1005]" userId="c5d2ba1d-1225-4fef-a422-877378546cc9" providerId="ADAL" clId="{4638FA62-9F93-8740-87EB-57B89273C877}"/>
    <pc:docChg chg="modSld">
      <pc:chgData name="SCHLOSBERG, CHRISTOPHER [AG/1005]" userId="c5d2ba1d-1225-4fef-a422-877378546cc9" providerId="ADAL" clId="{4638FA62-9F93-8740-87EB-57B89273C877}" dt="2019-02-10T18:55:25.894" v="119" actId="20577"/>
      <pc:docMkLst>
        <pc:docMk/>
      </pc:docMkLst>
      <pc:sldChg chg="modSp">
        <pc:chgData name="SCHLOSBERG, CHRISTOPHER [AG/1005]" userId="c5d2ba1d-1225-4fef-a422-877378546cc9" providerId="ADAL" clId="{4638FA62-9F93-8740-87EB-57B89273C877}" dt="2019-02-10T18:55:25.894" v="119" actId="20577"/>
        <pc:sldMkLst>
          <pc:docMk/>
          <pc:sldMk cId="3681439668" sldId="259"/>
        </pc:sldMkLst>
        <pc:graphicFrameChg chg="mod">
          <ac:chgData name="SCHLOSBERG, CHRISTOPHER [AG/1005]" userId="c5d2ba1d-1225-4fef-a422-877378546cc9" providerId="ADAL" clId="{4638FA62-9F93-8740-87EB-57B89273C877}" dt="2019-02-10T18:55:25.894" v="119" actId="20577"/>
          <ac:graphicFrameMkLst>
            <pc:docMk/>
            <pc:sldMk cId="3681439668" sldId="259"/>
            <ac:graphicFrameMk id="5" creationId="{7278D41F-08AE-4087-9013-FDFDC48BAE94}"/>
          </ac:graphicFrameMkLst>
        </pc:graphicFrameChg>
      </pc:sldChg>
      <pc:sldChg chg="modSp">
        <pc:chgData name="SCHLOSBERG, CHRISTOPHER [AG/1005]" userId="c5d2ba1d-1225-4fef-a422-877378546cc9" providerId="ADAL" clId="{4638FA62-9F93-8740-87EB-57B89273C877}" dt="2019-02-10T18:55:07.828" v="92" actId="20577"/>
        <pc:sldMkLst>
          <pc:docMk/>
          <pc:sldMk cId="1734265133" sldId="261"/>
        </pc:sldMkLst>
        <pc:graphicFrameChg chg="mod">
          <ac:chgData name="SCHLOSBERG, CHRISTOPHER [AG/1005]" userId="c5d2ba1d-1225-4fef-a422-877378546cc9" providerId="ADAL" clId="{4638FA62-9F93-8740-87EB-57B89273C877}" dt="2019-02-10T18:55:07.828" v="92" actId="20577"/>
          <ac:graphicFrameMkLst>
            <pc:docMk/>
            <pc:sldMk cId="1734265133" sldId="261"/>
            <ac:graphicFrameMk id="5" creationId="{4605EDA2-E6E2-4DE4-9241-892775754CA6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509C1-968E-4E8F-8C6E-F37E7FAB59AB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26AB2-1993-43FC-A63D-72650E640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48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CBC2F66-A434-B045-A008-1061E26ACC0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6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6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6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6980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83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33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03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97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5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8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9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4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6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3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2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9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C2F66-A434-B045-A008-1061E26ACC0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33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07A758-AEE3-F448-B52F-E54C9D78CC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science week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113600D-E305-CB4E-BFB0-C1EC00DBC4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Winter 2020 </a:t>
            </a:r>
            <a:r>
              <a:rPr lang="en-US" dirty="0"/>
              <a:t>Data Science Cohort</a:t>
            </a:r>
          </a:p>
        </p:txBody>
      </p:sp>
    </p:spTree>
    <p:extLst>
      <p:ext uri="{BB962C8B-B14F-4D97-AF65-F5344CB8AC3E}">
        <p14:creationId xmlns:p14="http://schemas.microsoft.com/office/powerpoint/2010/main" val="31300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36" y="2728594"/>
            <a:ext cx="11702473" cy="147857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Homework </a:t>
            </a:r>
            <a:r>
              <a:rPr lang="en-US" dirty="0" smtClean="0"/>
              <a:t>Review 3: Pandas 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72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36" y="2728594"/>
            <a:ext cx="11702473" cy="147857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Homework </a:t>
            </a:r>
            <a:r>
              <a:rPr lang="en-US" dirty="0" smtClean="0"/>
              <a:t>Review 4: Pandas 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76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237" y="2689715"/>
            <a:ext cx="7093527" cy="147857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In-class: </a:t>
            </a:r>
            <a:r>
              <a:rPr lang="en-US" dirty="0" err="1" smtClean="0"/>
              <a:t>Seaborn</a:t>
            </a:r>
            <a:r>
              <a:rPr lang="en-US" dirty="0" smtClean="0"/>
              <a:t> Notebooks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04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Attendance Code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2609" y="3076768"/>
            <a:ext cx="6613463" cy="6779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Attendance code time!</a:t>
            </a:r>
          </a:p>
        </p:txBody>
      </p:sp>
    </p:spTree>
    <p:extLst>
      <p:ext uri="{BB962C8B-B14F-4D97-AF65-F5344CB8AC3E}">
        <p14:creationId xmlns:p14="http://schemas.microsoft.com/office/powerpoint/2010/main" val="1499382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Agenda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8718" y="625204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Today’s Agenda:</a:t>
            </a:r>
          </a:p>
          <a:p>
            <a:r>
              <a:rPr lang="en-US" sz="3200" dirty="0" smtClean="0"/>
              <a:t>Let’s talk about the next couple weeks</a:t>
            </a:r>
            <a:endParaRPr lang="en-US" sz="3200" dirty="0" smtClean="0"/>
          </a:p>
          <a:p>
            <a:r>
              <a:rPr lang="en-US" sz="3200" dirty="0" smtClean="0"/>
              <a:t>Homework </a:t>
            </a:r>
            <a:r>
              <a:rPr lang="en-US" sz="3200" dirty="0" smtClean="0"/>
              <a:t>Review – go through notebooks together</a:t>
            </a:r>
            <a:endParaRPr lang="en-US" sz="3200" dirty="0" smtClean="0"/>
          </a:p>
          <a:p>
            <a:r>
              <a:rPr lang="en-US" sz="3200" dirty="0" smtClean="0"/>
              <a:t>In-Class: </a:t>
            </a:r>
            <a:endParaRPr lang="en-US" sz="3200" dirty="0" smtClean="0"/>
          </a:p>
          <a:p>
            <a:pPr lvl="1"/>
            <a:r>
              <a:rPr lang="en-US" sz="2800" dirty="0" err="1" smtClean="0"/>
              <a:t>Seaborn</a:t>
            </a:r>
            <a:r>
              <a:rPr lang="en-US" sz="2800" dirty="0" smtClean="0"/>
              <a:t> notebook</a:t>
            </a:r>
            <a:endParaRPr lang="en-US" sz="2800" dirty="0" smtClean="0"/>
          </a:p>
          <a:p>
            <a:pPr lvl="1"/>
            <a:endParaRPr lang="en-US" sz="2800" dirty="0" smtClean="0"/>
          </a:p>
          <a:p>
            <a:pPr marL="0" indent="0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281157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The next couple weeks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5813" y="445022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Much of your homework focused on </a:t>
            </a:r>
            <a:r>
              <a:rPr lang="en-US" sz="2800" dirty="0" err="1" smtClean="0"/>
              <a:t>DataFrames</a:t>
            </a:r>
            <a:r>
              <a:rPr lang="en-US" sz="2800" dirty="0" smtClean="0"/>
              <a:t>, EDA, and started us on statistics</a:t>
            </a:r>
          </a:p>
          <a:p>
            <a:r>
              <a:rPr lang="en-US" sz="2800" dirty="0" smtClean="0"/>
              <a:t>Today we will focus on the EDA with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Next week we’ll get deeper on the stats, so esp. if your stats background isn’t strong, be extra sure to do the reading</a:t>
            </a:r>
          </a:p>
          <a:p>
            <a:pPr lvl="1"/>
            <a:r>
              <a:rPr lang="en-US" sz="2400" dirty="0" smtClean="0"/>
              <a:t>Will need a good statistical foundation going into machine learning</a:t>
            </a:r>
          </a:p>
          <a:p>
            <a:r>
              <a:rPr lang="en-US" sz="2800" dirty="0" smtClean="0"/>
              <a:t>Would any of you use a math tutor if we had one?</a:t>
            </a:r>
          </a:p>
          <a:p>
            <a:pPr lvl="1"/>
            <a:endParaRPr lang="en-US" sz="2400" dirty="0" smtClean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531889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EDA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5813" y="445022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EDA – Exploratory Data Analysis</a:t>
            </a:r>
          </a:p>
          <a:p>
            <a:r>
              <a:rPr lang="en-US" sz="2800" dirty="0" smtClean="0"/>
              <a:t>Often, the first thing you’ll do as a data scientist is go get some data</a:t>
            </a:r>
          </a:p>
          <a:p>
            <a:r>
              <a:rPr lang="en-US" sz="2800" dirty="0" smtClean="0"/>
              <a:t>The second thing you do is explore that data to start figuring out what questions you can answer and how you’ll need to prep the data for use</a:t>
            </a:r>
          </a:p>
          <a:p>
            <a:r>
              <a:rPr lang="en-US" sz="2800" dirty="0" smtClean="0"/>
              <a:t>How big is the dataset? Are there missing values? What are the data types? Any notable relationships/predictors by eye?</a:t>
            </a:r>
          </a:p>
          <a:p>
            <a:pPr lvl="1"/>
            <a:endParaRPr lang="en-US" sz="2400" dirty="0" smtClean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239647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EDA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5813" y="619030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You should aim to walk away from these EDA lessons/practice with:</a:t>
            </a:r>
          </a:p>
          <a:p>
            <a:r>
              <a:rPr lang="en-US" sz="2800" dirty="0" smtClean="0"/>
              <a:t>The ability to load a dataset into Python</a:t>
            </a:r>
          </a:p>
          <a:p>
            <a:r>
              <a:rPr lang="en-US" sz="2800" dirty="0" smtClean="0"/>
              <a:t>The feeling that you can access the chunks of the data you want to look at</a:t>
            </a:r>
          </a:p>
          <a:p>
            <a:r>
              <a:rPr lang="en-US" sz="2800" dirty="0" smtClean="0"/>
              <a:t>The skill to start answering questions about data quality and where you will go next with your data science workflow</a:t>
            </a:r>
          </a:p>
          <a:p>
            <a:pPr lvl="1"/>
            <a:r>
              <a:rPr lang="en-US" sz="2800" dirty="0" smtClean="0"/>
              <a:t>Don’t worry about the workflow part yet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8261849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210" y="2689715"/>
            <a:ext cx="4389581" cy="1478570"/>
          </a:xfrm>
        </p:spPr>
        <p:txBody>
          <a:bodyPr>
            <a:normAutofit/>
          </a:bodyPr>
          <a:lstStyle/>
          <a:p>
            <a:r>
              <a:rPr lang="en-US" dirty="0" smtClean="0"/>
              <a:t>Homework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9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36" y="2728594"/>
            <a:ext cx="11702473" cy="147857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Homework </a:t>
            </a:r>
            <a:r>
              <a:rPr lang="en-US" dirty="0" smtClean="0"/>
              <a:t>Review 1: Pandas </a:t>
            </a:r>
            <a:r>
              <a:rPr lang="en-US" dirty="0" err="1" smtClean="0"/>
              <a:t>groupby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33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36" y="2728594"/>
            <a:ext cx="11702473" cy="147857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Homework </a:t>
            </a:r>
            <a:r>
              <a:rPr lang="en-US" dirty="0" smtClean="0"/>
              <a:t>Review 2: Pandas Apply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81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2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3C96DE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9754</TotalTime>
  <Words>281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Tw Cen MT</vt:lpstr>
      <vt:lpstr>Circuit</vt:lpstr>
      <vt:lpstr>Data science week 6</vt:lpstr>
      <vt:lpstr>Attendance Code</vt:lpstr>
      <vt:lpstr>Agenda</vt:lpstr>
      <vt:lpstr>The next couple weeks</vt:lpstr>
      <vt:lpstr>EDA</vt:lpstr>
      <vt:lpstr>EDA</vt:lpstr>
      <vt:lpstr>Homework Review</vt:lpstr>
      <vt:lpstr>Homework Review 1: Pandas groupby</vt:lpstr>
      <vt:lpstr>Homework Review 2: Pandas Apply</vt:lpstr>
      <vt:lpstr>Homework Review 3: Pandas Stats</vt:lpstr>
      <vt:lpstr>Homework Review 4: Pandas visualization</vt:lpstr>
      <vt:lpstr>In-class: Seaborn Notebooks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CoderGirl!</dc:title>
  <dc:creator>SCHLOSBERG, CHRISTOPHER [AG/1005]</dc:creator>
  <cp:lastModifiedBy>Michelle Faits</cp:lastModifiedBy>
  <cp:revision>155</cp:revision>
  <dcterms:created xsi:type="dcterms:W3CDTF">2019-01-21T21:50:42Z</dcterms:created>
  <dcterms:modified xsi:type="dcterms:W3CDTF">2020-03-05T16:39:19Z</dcterms:modified>
</cp:coreProperties>
</file>