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70" r:id="rId3"/>
    <p:sldId id="376" r:id="rId4"/>
    <p:sldId id="378" r:id="rId5"/>
    <p:sldId id="294" r:id="rId6"/>
    <p:sldId id="377" r:id="rId7"/>
    <p:sldId id="379" r:id="rId8"/>
    <p:sldId id="382" r:id="rId9"/>
    <p:sldId id="384" r:id="rId10"/>
    <p:sldId id="385" r:id="rId11"/>
    <p:sldId id="383" r:id="rId12"/>
    <p:sldId id="386" r:id="rId13"/>
    <p:sldId id="380" r:id="rId14"/>
    <p:sldId id="381" r:id="rId15"/>
    <p:sldId id="33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1657" autoAdjust="0"/>
  </p:normalViewPr>
  <p:slideViewPr>
    <p:cSldViewPr snapToGrid="0" snapToObjects="1">
      <p:cViewPr>
        <p:scale>
          <a:sx n="100" d="100"/>
          <a:sy n="100" d="100"/>
        </p:scale>
        <p:origin x="876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Vocab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97721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Some vocab review before the notebooks:</a:t>
            </a:r>
          </a:p>
          <a:p>
            <a:r>
              <a:rPr lang="en-US" sz="2800" dirty="0" err="1" smtClean="0"/>
              <a:t>Hyperparameter</a:t>
            </a:r>
            <a:endParaRPr lang="en-US" sz="2800" dirty="0" smtClean="0"/>
          </a:p>
          <a:p>
            <a:r>
              <a:rPr lang="en-US" sz="2800" dirty="0" smtClean="0"/>
              <a:t>Learning rate</a:t>
            </a:r>
          </a:p>
          <a:p>
            <a:r>
              <a:rPr lang="en-US" sz="2800" dirty="0" smtClean="0"/>
              <a:t>Epoch</a:t>
            </a:r>
          </a:p>
          <a:p>
            <a:r>
              <a:rPr lang="en-US" sz="2800" dirty="0" smtClean="0"/>
              <a:t>Batch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687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Google Notebooks: First steps with 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Vocab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85180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How do we know our model is good?</a:t>
            </a:r>
          </a:p>
          <a:p>
            <a:r>
              <a:rPr lang="en-US" sz="2800" dirty="0" smtClean="0"/>
              <a:t>Overfitting</a:t>
            </a:r>
          </a:p>
          <a:p>
            <a:r>
              <a:rPr lang="en-US" sz="2800" dirty="0" smtClean="0"/>
              <a:t>Train/test split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7059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overfitting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Overfitting</a:t>
            </a:r>
          </a:p>
          <a:p>
            <a:r>
              <a:rPr lang="en-US" sz="2800" dirty="0" smtClean="0"/>
              <a:t>When you train a model that performs very well on training data, but does not generalize to unseen data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28" y="2612754"/>
            <a:ext cx="3981450" cy="390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178" y="2631804"/>
            <a:ext cx="3876675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70" y="2628793"/>
            <a:ext cx="39052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overfitting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Overfitting</a:t>
            </a:r>
          </a:p>
          <a:p>
            <a:r>
              <a:rPr lang="en-US" sz="2800" dirty="0" smtClean="0"/>
              <a:t>When you train a model that performs very well on training data, but does not generalize to unseen data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15" y="2728462"/>
            <a:ext cx="7165885" cy="35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6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In-class: Supervised learning notebook (Through linear regression aka ordinary least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</a:t>
            </a:r>
            <a:r>
              <a:rPr lang="en-US" sz="2800" dirty="0" smtClean="0"/>
              <a:t>: </a:t>
            </a:r>
            <a:r>
              <a:rPr lang="en-US" sz="2800" dirty="0" err="1"/>
              <a:t>UXUnicorns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Quick notes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1384968"/>
            <a:ext cx="6613463" cy="3945586"/>
          </a:xfrm>
        </p:spPr>
        <p:txBody>
          <a:bodyPr>
            <a:noAutofit/>
          </a:bodyPr>
          <a:lstStyle/>
          <a:p>
            <a:r>
              <a:rPr lang="en-US" sz="2800" dirty="0" smtClean="0"/>
              <a:t>Thanks for all the feedback!</a:t>
            </a:r>
          </a:p>
          <a:p>
            <a:r>
              <a:rPr lang="en-US" sz="2800" dirty="0" smtClean="0"/>
              <a:t>Thanks Christine and Lisa for finding the Intro to Machine Learning with Python book!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7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chat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2260329"/>
            <a:ext cx="6613463" cy="1635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did you think of last week’s in-class notebook + textbook?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25885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Linear </a:t>
            </a:r>
            <a:r>
              <a:rPr lang="en-US" sz="2800" dirty="0" smtClean="0"/>
              <a:t>algebra </a:t>
            </a:r>
            <a:r>
              <a:rPr lang="en-US" sz="2800" dirty="0" smtClean="0"/>
              <a:t>Coursera </a:t>
            </a:r>
            <a:r>
              <a:rPr lang="en-US" sz="2800" dirty="0" smtClean="0"/>
              <a:t>quiz</a:t>
            </a:r>
          </a:p>
          <a:p>
            <a:r>
              <a:rPr lang="en-US" sz="2800" dirty="0" smtClean="0"/>
              <a:t>Linear regression with multiple variables Coursera quiz</a:t>
            </a:r>
          </a:p>
          <a:p>
            <a:r>
              <a:rPr lang="en-US" sz="2800" dirty="0" smtClean="0"/>
              <a:t>Google ML</a:t>
            </a:r>
          </a:p>
          <a:p>
            <a:pPr lvl="1"/>
            <a:r>
              <a:rPr lang="en-US" sz="2400" dirty="0" err="1" smtClean="0"/>
              <a:t>Tensorflow</a:t>
            </a:r>
            <a:endParaRPr lang="en-US" sz="2400" dirty="0" smtClean="0"/>
          </a:p>
          <a:p>
            <a:pPr lvl="1"/>
            <a:r>
              <a:rPr lang="en-US" sz="2400" dirty="0" err="1" smtClean="0"/>
              <a:t>Hyperparameters</a:t>
            </a:r>
            <a:endParaRPr lang="en-US" sz="2400" dirty="0" smtClean="0"/>
          </a:p>
          <a:p>
            <a:pPr lvl="1"/>
            <a:r>
              <a:rPr lang="en-US" sz="2400" dirty="0" smtClean="0"/>
              <a:t>Overfitting</a:t>
            </a:r>
          </a:p>
          <a:p>
            <a:r>
              <a:rPr lang="en-US" sz="2800" dirty="0" smtClean="0"/>
              <a:t>Google ML crash course notebooks review</a:t>
            </a:r>
          </a:p>
          <a:p>
            <a:r>
              <a:rPr lang="en-US" sz="2800" dirty="0" smtClean="0"/>
              <a:t>(P.S. let’s try breaks every hour, please remind me)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Quiz: Coursera Linear algebra review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Quiz: Coursera Linear Regression with multiple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Quiz: Coursera Linear Regression with multiple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concept review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Google ML Crash course</a:t>
            </a:r>
          </a:p>
          <a:p>
            <a:r>
              <a:rPr lang="en-US" sz="2800" dirty="0" smtClean="0"/>
              <a:t>Google is going to teach you </a:t>
            </a:r>
            <a:r>
              <a:rPr lang="en-US" sz="2800" dirty="0" err="1" smtClean="0"/>
              <a:t>TensorFlow</a:t>
            </a:r>
            <a:endParaRPr lang="en-US" sz="2800" dirty="0" smtClean="0"/>
          </a:p>
          <a:p>
            <a:r>
              <a:rPr lang="en-US" sz="2800" dirty="0" err="1" smtClean="0"/>
              <a:t>TensorFlow</a:t>
            </a:r>
            <a:r>
              <a:rPr lang="en-US" sz="2800" dirty="0" smtClean="0"/>
              <a:t> is Google’s open-source ML library</a:t>
            </a:r>
          </a:p>
          <a:p>
            <a:r>
              <a:rPr lang="en-US" sz="2800" dirty="0" smtClean="0"/>
              <a:t>You’ll use it a lot like other Python packages that you’ve been using</a:t>
            </a:r>
          </a:p>
          <a:p>
            <a:r>
              <a:rPr lang="en-US" sz="2800" dirty="0" smtClean="0"/>
              <a:t>You might see discussions/job postings asking about skill in </a:t>
            </a:r>
            <a:r>
              <a:rPr lang="en-US" sz="2800" dirty="0" err="1" smtClean="0"/>
              <a:t>TensorFlow</a:t>
            </a:r>
            <a:r>
              <a:rPr lang="en-US" sz="2800" dirty="0" smtClean="0"/>
              <a:t>, </a:t>
            </a:r>
            <a:r>
              <a:rPr lang="en-US" sz="2800" dirty="0" err="1" smtClean="0"/>
              <a:t>Pytorch</a:t>
            </a:r>
            <a:r>
              <a:rPr lang="en-US" sz="2800" dirty="0" smtClean="0"/>
              <a:t>,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51913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13392</TotalTime>
  <Words>258</Words>
  <Application>Microsoft Office PowerPoint</Application>
  <PresentationFormat>Widescreen</PresentationFormat>
  <Paragraphs>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Data science week 10</vt:lpstr>
      <vt:lpstr>Attendance Code</vt:lpstr>
      <vt:lpstr>Quick notes</vt:lpstr>
      <vt:lpstr>Let’s chat</vt:lpstr>
      <vt:lpstr>Agenda</vt:lpstr>
      <vt:lpstr>Quiz: Coursera Linear algebra review </vt:lpstr>
      <vt:lpstr>Quiz: Coursera Linear Regression with multiple variables</vt:lpstr>
      <vt:lpstr>Quiz: Coursera Linear Regression with multiple variables</vt:lpstr>
      <vt:lpstr>Google concept review</vt:lpstr>
      <vt:lpstr>Google Vocab</vt:lpstr>
      <vt:lpstr>Google Notebooks: First steps with TF</vt:lpstr>
      <vt:lpstr>Google Vocab</vt:lpstr>
      <vt:lpstr>overfitting</vt:lpstr>
      <vt:lpstr>overfitting</vt:lpstr>
      <vt:lpstr>In-class: Supervised learning notebook (Through linear regression aka ordinary least squares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319</cp:revision>
  <dcterms:created xsi:type="dcterms:W3CDTF">2019-01-21T21:50:42Z</dcterms:created>
  <dcterms:modified xsi:type="dcterms:W3CDTF">2020-04-02T13:50:11Z</dcterms:modified>
</cp:coreProperties>
</file>