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620688"/>
            <a:ext cx="6408712" cy="331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40152" y="836712"/>
            <a:ext cx="1224136" cy="2880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59632" y="836712"/>
            <a:ext cx="4464496" cy="1872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03648" y="2924944"/>
            <a:ext cx="1296144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16016" y="2996952"/>
            <a:ext cx="936104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31840" y="2924944"/>
            <a:ext cx="1296144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84168" y="908720"/>
            <a:ext cx="936104" cy="10081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03648" y="9087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31409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47864" y="31409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本地栈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16016" y="321297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程序计数器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300192" y="2420888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直接内存</a:t>
            </a:r>
            <a:endParaRPr lang="zh-CN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156176" y="96098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元空间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2123728" y="1124744"/>
            <a:ext cx="1368152" cy="1296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339752" y="11247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常量池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39952" y="1052736"/>
            <a:ext cx="108012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355976" y="112474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User</a:t>
            </a:r>
            <a:r>
              <a:rPr lang="zh-CN" altLang="en-US" sz="1000" b="1" dirty="0" smtClean="0"/>
              <a:t>对象</a:t>
            </a:r>
            <a:endParaRPr lang="zh-CN" altLang="en-US" sz="1000" b="1" dirty="0"/>
          </a:p>
        </p:txBody>
      </p:sp>
      <p:sp>
        <p:nvSpPr>
          <p:cNvPr id="25" name="椭圆 24"/>
          <p:cNvSpPr/>
          <p:nvPr/>
        </p:nvSpPr>
        <p:spPr>
          <a:xfrm>
            <a:off x="4139952" y="2060848"/>
            <a:ext cx="108012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283968" y="213285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n</a:t>
            </a:r>
            <a:r>
              <a:rPr lang="en-US" altLang="zh-CN" sz="1000" b="1" dirty="0" smtClean="0"/>
              <a:t>ew User</a:t>
            </a:r>
            <a:r>
              <a:rPr lang="zh-CN" altLang="en-US" sz="1000" b="1" dirty="0" smtClean="0"/>
              <a:t>（）</a:t>
            </a:r>
            <a:endParaRPr lang="zh-CN" altLang="en-US" sz="1000" b="1" dirty="0"/>
          </a:p>
        </p:txBody>
      </p:sp>
      <p:sp>
        <p:nvSpPr>
          <p:cNvPr id="27" name="椭圆 26"/>
          <p:cNvSpPr/>
          <p:nvPr/>
        </p:nvSpPr>
        <p:spPr>
          <a:xfrm>
            <a:off x="6012160" y="1412776"/>
            <a:ext cx="108012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012160" y="14847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User</a:t>
            </a:r>
            <a:r>
              <a:rPr lang="zh-CN" altLang="en-US" sz="1000" b="1" dirty="0" smtClean="0"/>
              <a:t>类数据结构</a:t>
            </a:r>
            <a:endParaRPr lang="zh-CN" altLang="en-US" sz="1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7</cp:revision>
  <dcterms:modified xsi:type="dcterms:W3CDTF">2019-05-31T01:33:02Z</dcterms:modified>
</cp:coreProperties>
</file>