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tt" ContentType="text/vt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4" r:id="rId5"/>
    <p:sldId id="263" r:id="rId6"/>
    <p:sldId id="258" r:id="rId7"/>
    <p:sldId id="259" r:id="rId8"/>
    <p:sldId id="260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261CB-E8AC-470E-83D6-7CCC8BF373C0}" v="23" dt="2019-04-30T19:27:23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tanley" userId="643bab4b-315c-48a0-bfb4-0dc2455c9f94" providerId="ADAL" clId="{72D261CB-E8AC-470E-83D6-7CCC8BF373C0}"/>
    <pc:docChg chg="undo custSel mod addSld delSld modSld sldOrd">
      <pc:chgData name="Matthew Stanley" userId="643bab4b-315c-48a0-bfb4-0dc2455c9f94" providerId="ADAL" clId="{72D261CB-E8AC-470E-83D6-7CCC8BF373C0}" dt="2019-04-30T19:27:23.248" v="1376"/>
      <pc:docMkLst>
        <pc:docMk/>
      </pc:docMkLst>
      <pc:sldChg chg="addSp modSp mod setBg">
        <pc:chgData name="Matthew Stanley" userId="643bab4b-315c-48a0-bfb4-0dc2455c9f94" providerId="ADAL" clId="{72D261CB-E8AC-470E-83D6-7CCC8BF373C0}" dt="2019-04-30T16:29:45.834" v="3" actId="26606"/>
        <pc:sldMkLst>
          <pc:docMk/>
          <pc:sldMk cId="1909118450" sldId="256"/>
        </pc:sldMkLst>
        <pc:spChg chg="mod">
          <ac:chgData name="Matthew Stanley" userId="643bab4b-315c-48a0-bfb4-0dc2455c9f94" providerId="ADAL" clId="{72D261CB-E8AC-470E-83D6-7CCC8BF373C0}" dt="2019-04-30T16:29:45.834" v="3" actId="26606"/>
          <ac:spMkLst>
            <pc:docMk/>
            <pc:sldMk cId="1909118450" sldId="256"/>
            <ac:spMk id="2" creationId="{00000000-0000-0000-0000-000000000000}"/>
          </ac:spMkLst>
        </pc:spChg>
        <pc:spChg chg="mod">
          <ac:chgData name="Matthew Stanley" userId="643bab4b-315c-48a0-bfb4-0dc2455c9f94" providerId="ADAL" clId="{72D261CB-E8AC-470E-83D6-7CCC8BF373C0}" dt="2019-04-30T16:29:45.834" v="3" actId="26606"/>
          <ac:spMkLst>
            <pc:docMk/>
            <pc:sldMk cId="1909118450" sldId="256"/>
            <ac:spMk id="3" creationId="{00000000-0000-0000-0000-000000000000}"/>
          </ac:spMkLst>
        </pc:spChg>
        <pc:spChg chg="add">
          <ac:chgData name="Matthew Stanley" userId="643bab4b-315c-48a0-bfb4-0dc2455c9f94" providerId="ADAL" clId="{72D261CB-E8AC-470E-83D6-7CCC8BF373C0}" dt="2019-04-30T16:29:45.834" v="3" actId="26606"/>
          <ac:spMkLst>
            <pc:docMk/>
            <pc:sldMk cId="1909118450" sldId="256"/>
            <ac:spMk id="9" creationId="{ED2D7C63-562A-41C7-892E-0C73F5D59870}"/>
          </ac:spMkLst>
        </pc:spChg>
        <pc:grpChg chg="add">
          <ac:chgData name="Matthew Stanley" userId="643bab4b-315c-48a0-bfb4-0dc2455c9f94" providerId="ADAL" clId="{72D261CB-E8AC-470E-83D6-7CCC8BF373C0}" dt="2019-04-30T16:29:45.834" v="3" actId="26606"/>
          <ac:grpSpMkLst>
            <pc:docMk/>
            <pc:sldMk cId="1909118450" sldId="256"/>
            <ac:grpSpMk id="11" creationId="{6DF25E23-BE15-4E36-A700-59F0CE8C54A8}"/>
          </ac:grpSpMkLst>
        </pc:grpChg>
        <pc:picChg chg="add mod">
          <ac:chgData name="Matthew Stanley" userId="643bab4b-315c-48a0-bfb4-0dc2455c9f94" providerId="ADAL" clId="{72D261CB-E8AC-470E-83D6-7CCC8BF373C0}" dt="2019-04-30T16:29:45.834" v="3" actId="26606"/>
          <ac:picMkLst>
            <pc:docMk/>
            <pc:sldMk cId="1909118450" sldId="256"/>
            <ac:picMk id="4" creationId="{9251CB79-1A84-44CF-A646-9D90006D3B82}"/>
          </ac:picMkLst>
        </pc:picChg>
      </pc:sldChg>
      <pc:sldChg chg="delSp del">
        <pc:chgData name="Matthew Stanley" userId="643bab4b-315c-48a0-bfb4-0dc2455c9f94" providerId="ADAL" clId="{72D261CB-E8AC-470E-83D6-7CCC8BF373C0}" dt="2019-04-30T16:35:46.984" v="107" actId="2696"/>
        <pc:sldMkLst>
          <pc:docMk/>
          <pc:sldMk cId="2946549318" sldId="257"/>
        </pc:sldMkLst>
        <pc:picChg chg="del">
          <ac:chgData name="Matthew Stanley" userId="643bab4b-315c-48a0-bfb4-0dc2455c9f94" providerId="ADAL" clId="{72D261CB-E8AC-470E-83D6-7CCC8BF373C0}" dt="2019-04-30T16:29:33.001" v="0"/>
          <ac:picMkLst>
            <pc:docMk/>
            <pc:sldMk cId="2946549318" sldId="257"/>
            <ac:picMk id="5" creationId="{00000000-0000-0000-0000-000000000000}"/>
          </ac:picMkLst>
        </pc:picChg>
      </pc:sldChg>
      <pc:sldChg chg="modSp ord">
        <pc:chgData name="Matthew Stanley" userId="643bab4b-315c-48a0-bfb4-0dc2455c9f94" providerId="ADAL" clId="{72D261CB-E8AC-470E-83D6-7CCC8BF373C0}" dt="2019-04-30T16:48:00.940" v="674" actId="20577"/>
        <pc:sldMkLst>
          <pc:docMk/>
          <pc:sldMk cId="3085772188" sldId="258"/>
        </pc:sldMkLst>
        <pc:spChg chg="mod">
          <ac:chgData name="Matthew Stanley" userId="643bab4b-315c-48a0-bfb4-0dc2455c9f94" providerId="ADAL" clId="{72D261CB-E8AC-470E-83D6-7CCC8BF373C0}" dt="2019-04-30T16:48:00.940" v="674" actId="20577"/>
          <ac:spMkLst>
            <pc:docMk/>
            <pc:sldMk cId="3085772188" sldId="258"/>
            <ac:spMk id="2" creationId="{00000000-0000-0000-0000-000000000000}"/>
          </ac:spMkLst>
        </pc:spChg>
      </pc:sldChg>
      <pc:sldChg chg="addSp modSp mod setBg">
        <pc:chgData name="Matthew Stanley" userId="643bab4b-315c-48a0-bfb4-0dc2455c9f94" providerId="ADAL" clId="{72D261CB-E8AC-470E-83D6-7CCC8BF373C0}" dt="2019-04-30T16:51:45.225" v="895" actId="20577"/>
        <pc:sldMkLst>
          <pc:docMk/>
          <pc:sldMk cId="3215389955" sldId="259"/>
        </pc:sldMkLst>
        <pc:spChg chg="mod">
          <ac:chgData name="Matthew Stanley" userId="643bab4b-315c-48a0-bfb4-0dc2455c9f94" providerId="ADAL" clId="{72D261CB-E8AC-470E-83D6-7CCC8BF373C0}" dt="2019-04-30T16:36:07.672" v="108" actId="26606"/>
          <ac:spMkLst>
            <pc:docMk/>
            <pc:sldMk cId="3215389955" sldId="259"/>
            <ac:spMk id="2" creationId="{00000000-0000-0000-0000-000000000000}"/>
          </ac:spMkLst>
        </pc:spChg>
        <pc:spChg chg="mod ord">
          <ac:chgData name="Matthew Stanley" userId="643bab4b-315c-48a0-bfb4-0dc2455c9f94" providerId="ADAL" clId="{72D261CB-E8AC-470E-83D6-7CCC8BF373C0}" dt="2019-04-30T16:51:45.225" v="895" actId="20577"/>
          <ac:spMkLst>
            <pc:docMk/>
            <pc:sldMk cId="3215389955" sldId="259"/>
            <ac:spMk id="3" creationId="{00000000-0000-0000-0000-000000000000}"/>
          </ac:spMkLst>
        </pc:spChg>
        <pc:spChg chg="add">
          <ac:chgData name="Matthew Stanley" userId="643bab4b-315c-48a0-bfb4-0dc2455c9f94" providerId="ADAL" clId="{72D261CB-E8AC-470E-83D6-7CCC8BF373C0}" dt="2019-04-30T16:36:07.672" v="108" actId="26606"/>
          <ac:spMkLst>
            <pc:docMk/>
            <pc:sldMk cId="3215389955" sldId="259"/>
            <ac:spMk id="10" creationId="{CBEC666E-043C-4EA7-B3A5-55D2F52D57E5}"/>
          </ac:spMkLst>
        </pc:spChg>
        <pc:spChg chg="add">
          <ac:chgData name="Matthew Stanley" userId="643bab4b-315c-48a0-bfb4-0dc2455c9f94" providerId="ADAL" clId="{72D261CB-E8AC-470E-83D6-7CCC8BF373C0}" dt="2019-04-30T16:36:07.672" v="108" actId="26606"/>
          <ac:spMkLst>
            <pc:docMk/>
            <pc:sldMk cId="3215389955" sldId="259"/>
            <ac:spMk id="12" creationId="{D05C369B-0FDD-402D-9EE1-858137FB5D04}"/>
          </ac:spMkLst>
        </pc:spChg>
        <pc:grpChg chg="add">
          <ac:chgData name="Matthew Stanley" userId="643bab4b-315c-48a0-bfb4-0dc2455c9f94" providerId="ADAL" clId="{72D261CB-E8AC-470E-83D6-7CCC8BF373C0}" dt="2019-04-30T16:36:07.672" v="108" actId="26606"/>
          <ac:grpSpMkLst>
            <pc:docMk/>
            <pc:sldMk cId="3215389955" sldId="259"/>
            <ac:grpSpMk id="14" creationId="{ADDE2C3E-3205-470A-BD3C-E856A8E21FC0}"/>
          </ac:grpSpMkLst>
        </pc:grpChg>
        <pc:picChg chg="mod">
          <ac:chgData name="Matthew Stanley" userId="643bab4b-315c-48a0-bfb4-0dc2455c9f94" providerId="ADAL" clId="{72D261CB-E8AC-470E-83D6-7CCC8BF373C0}" dt="2019-04-30T16:36:07.672" v="108" actId="26606"/>
          <ac:picMkLst>
            <pc:docMk/>
            <pc:sldMk cId="3215389955" sldId="259"/>
            <ac:picMk id="4" creationId="{00000000-0000-0000-0000-000000000000}"/>
          </ac:picMkLst>
        </pc:picChg>
        <pc:picChg chg="mod">
          <ac:chgData name="Matthew Stanley" userId="643bab4b-315c-48a0-bfb4-0dc2455c9f94" providerId="ADAL" clId="{72D261CB-E8AC-470E-83D6-7CCC8BF373C0}" dt="2019-04-30T16:36:07.672" v="108" actId="26606"/>
          <ac:picMkLst>
            <pc:docMk/>
            <pc:sldMk cId="3215389955" sldId="259"/>
            <ac:picMk id="5" creationId="{00000000-0000-0000-0000-000000000000}"/>
          </ac:picMkLst>
        </pc:picChg>
      </pc:sldChg>
      <pc:sldChg chg="modSp">
        <pc:chgData name="Matthew Stanley" userId="643bab4b-315c-48a0-bfb4-0dc2455c9f94" providerId="ADAL" clId="{72D261CB-E8AC-470E-83D6-7CCC8BF373C0}" dt="2019-04-30T18:56:49.081" v="1286" actId="20577"/>
        <pc:sldMkLst>
          <pc:docMk/>
          <pc:sldMk cId="2461891728" sldId="260"/>
        </pc:sldMkLst>
        <pc:spChg chg="mod">
          <ac:chgData name="Matthew Stanley" userId="643bab4b-315c-48a0-bfb4-0dc2455c9f94" providerId="ADAL" clId="{72D261CB-E8AC-470E-83D6-7CCC8BF373C0}" dt="2019-04-30T16:51:59.340" v="912" actId="20577"/>
          <ac:spMkLst>
            <pc:docMk/>
            <pc:sldMk cId="2461891728" sldId="260"/>
            <ac:spMk id="2" creationId="{00000000-0000-0000-0000-000000000000}"/>
          </ac:spMkLst>
        </pc:spChg>
        <pc:spChg chg="mod">
          <ac:chgData name="Matthew Stanley" userId="643bab4b-315c-48a0-bfb4-0dc2455c9f94" providerId="ADAL" clId="{72D261CB-E8AC-470E-83D6-7CCC8BF373C0}" dt="2019-04-30T18:56:49.081" v="1286" actId="20577"/>
          <ac:spMkLst>
            <pc:docMk/>
            <pc:sldMk cId="2461891728" sldId="260"/>
            <ac:spMk id="3" creationId="{00000000-0000-0000-0000-000000000000}"/>
          </ac:spMkLst>
        </pc:spChg>
      </pc:sldChg>
      <pc:sldChg chg="addSp delSp modSp mod setBg">
        <pc:chgData name="Matthew Stanley" userId="643bab4b-315c-48a0-bfb4-0dc2455c9f94" providerId="ADAL" clId="{72D261CB-E8AC-470E-83D6-7CCC8BF373C0}" dt="2019-04-30T16:39:51.323" v="477" actId="20577"/>
        <pc:sldMkLst>
          <pc:docMk/>
          <pc:sldMk cId="3592683862" sldId="261"/>
        </pc:sldMkLst>
        <pc:spChg chg="mod">
          <ac:chgData name="Matthew Stanley" userId="643bab4b-315c-48a0-bfb4-0dc2455c9f94" providerId="ADAL" clId="{72D261CB-E8AC-470E-83D6-7CCC8BF373C0}" dt="2019-04-30T16:35:42.489" v="106" actId="26606"/>
          <ac:spMkLst>
            <pc:docMk/>
            <pc:sldMk cId="3592683862" sldId="261"/>
            <ac:spMk id="2" creationId="{00000000-0000-0000-0000-000000000000}"/>
          </ac:spMkLst>
        </pc:spChg>
        <pc:spChg chg="mod ord">
          <ac:chgData name="Matthew Stanley" userId="643bab4b-315c-48a0-bfb4-0dc2455c9f94" providerId="ADAL" clId="{72D261CB-E8AC-470E-83D6-7CCC8BF373C0}" dt="2019-04-30T16:39:51.323" v="477" actId="20577"/>
          <ac:spMkLst>
            <pc:docMk/>
            <pc:sldMk cId="3592683862" sldId="261"/>
            <ac:spMk id="3" creationId="{00000000-0000-0000-0000-000000000000}"/>
          </ac:spMkLst>
        </pc:spChg>
        <pc:spChg chg="add del">
          <ac:chgData name="Matthew Stanley" userId="643bab4b-315c-48a0-bfb4-0dc2455c9f94" providerId="ADAL" clId="{72D261CB-E8AC-470E-83D6-7CCC8BF373C0}" dt="2019-04-30T16:35:42.451" v="105" actId="26606"/>
          <ac:spMkLst>
            <pc:docMk/>
            <pc:sldMk cId="3592683862" sldId="261"/>
            <ac:spMk id="22" creationId="{B9403C7F-76AE-4587-92A2-D4E41EBE68BD}"/>
          </ac:spMkLst>
        </pc:spChg>
        <pc:spChg chg="add">
          <ac:chgData name="Matthew Stanley" userId="643bab4b-315c-48a0-bfb4-0dc2455c9f94" providerId="ADAL" clId="{72D261CB-E8AC-470E-83D6-7CCC8BF373C0}" dt="2019-04-30T16:35:42.489" v="106" actId="26606"/>
          <ac:spMkLst>
            <pc:docMk/>
            <pc:sldMk cId="3592683862" sldId="261"/>
            <ac:spMk id="31" creationId="{929448D9-8F1D-4CFE-93BA-E0272F0DBD6E}"/>
          </ac:spMkLst>
        </pc:spChg>
        <pc:grpChg chg="del mod">
          <ac:chgData name="Matthew Stanley" userId="643bab4b-315c-48a0-bfb4-0dc2455c9f94" providerId="ADAL" clId="{72D261CB-E8AC-470E-83D6-7CCC8BF373C0}" dt="2019-04-30T16:35:27.755" v="101" actId="478"/>
          <ac:grpSpMkLst>
            <pc:docMk/>
            <pc:sldMk cId="3592683862" sldId="261"/>
            <ac:grpSpMk id="7" creationId="{00000000-0000-0000-0000-000000000000}"/>
          </ac:grpSpMkLst>
        </pc:grpChg>
        <pc:grpChg chg="add del">
          <ac:chgData name="Matthew Stanley" userId="643bab4b-315c-48a0-bfb4-0dc2455c9f94" providerId="ADAL" clId="{72D261CB-E8AC-470E-83D6-7CCC8BF373C0}" dt="2019-04-30T16:35:42.451" v="105" actId="26606"/>
          <ac:grpSpMkLst>
            <pc:docMk/>
            <pc:sldMk cId="3592683862" sldId="261"/>
            <ac:grpSpMk id="24" creationId="{D6C71778-3DDA-4748-AEBB-2A4B75016325}"/>
          </ac:grpSpMkLst>
        </pc:grpChg>
        <pc:grpChg chg="add">
          <ac:chgData name="Matthew Stanley" userId="643bab4b-315c-48a0-bfb4-0dc2455c9f94" providerId="ADAL" clId="{72D261CB-E8AC-470E-83D6-7CCC8BF373C0}" dt="2019-04-30T16:35:42.489" v="106" actId="26606"/>
          <ac:grpSpMkLst>
            <pc:docMk/>
            <pc:sldMk cId="3592683862" sldId="261"/>
            <ac:grpSpMk id="32" creationId="{94749DEA-AC6C-4834-A330-03A1796B8929}"/>
          </ac:grpSpMkLst>
        </pc:grpChg>
        <pc:graphicFrameChg chg="del">
          <ac:chgData name="Matthew Stanley" userId="643bab4b-315c-48a0-bfb4-0dc2455c9f94" providerId="ADAL" clId="{72D261CB-E8AC-470E-83D6-7CCC8BF373C0}" dt="2019-04-30T16:31:35.559" v="6" actId="478"/>
          <ac:graphicFrameMkLst>
            <pc:docMk/>
            <pc:sldMk cId="3592683862" sldId="261"/>
            <ac:graphicFrameMk id="14" creationId="{00000000-0000-0000-0000-000000000000}"/>
          </ac:graphicFrameMkLst>
        </pc:graphicFrameChg>
        <pc:graphicFrameChg chg="del">
          <ac:chgData name="Matthew Stanley" userId="643bab4b-315c-48a0-bfb4-0dc2455c9f94" providerId="ADAL" clId="{72D261CB-E8AC-470E-83D6-7CCC8BF373C0}" dt="2019-04-30T16:31:35.559" v="6" actId="478"/>
          <ac:graphicFrameMkLst>
            <pc:docMk/>
            <pc:sldMk cId="3592683862" sldId="261"/>
            <ac:graphicFrameMk id="16" creationId="{00000000-0000-0000-0000-000000000000}"/>
          </ac:graphicFrameMkLst>
        </pc:graphicFrameChg>
        <pc:picChg chg="del">
          <ac:chgData name="Matthew Stanley" userId="643bab4b-315c-48a0-bfb4-0dc2455c9f94" providerId="ADAL" clId="{72D261CB-E8AC-470E-83D6-7CCC8BF373C0}" dt="2019-04-30T16:31:35.559" v="6" actId="478"/>
          <ac:picMkLst>
            <pc:docMk/>
            <pc:sldMk cId="3592683862" sldId="261"/>
            <ac:picMk id="13" creationId="{00000000-0000-0000-0000-000000000000}"/>
          </ac:picMkLst>
        </pc:picChg>
        <pc:picChg chg="del">
          <ac:chgData name="Matthew Stanley" userId="643bab4b-315c-48a0-bfb4-0dc2455c9f94" providerId="ADAL" clId="{72D261CB-E8AC-470E-83D6-7CCC8BF373C0}" dt="2019-04-30T16:31:35.559" v="6" actId="478"/>
          <ac:picMkLst>
            <pc:docMk/>
            <pc:sldMk cId="3592683862" sldId="261"/>
            <ac:picMk id="15" creationId="{00000000-0000-0000-0000-000000000000}"/>
          </ac:picMkLst>
        </pc:picChg>
        <pc:picChg chg="add mod">
          <ac:chgData name="Matthew Stanley" userId="643bab4b-315c-48a0-bfb4-0dc2455c9f94" providerId="ADAL" clId="{72D261CB-E8AC-470E-83D6-7CCC8BF373C0}" dt="2019-04-30T16:35:42.489" v="106" actId="26606"/>
          <ac:picMkLst>
            <pc:docMk/>
            <pc:sldMk cId="3592683862" sldId="261"/>
            <ac:picMk id="17" creationId="{E3C4E519-C53A-4418-9F76-06E125311850}"/>
          </ac:picMkLst>
        </pc:picChg>
      </pc:sldChg>
      <pc:sldChg chg="delSp modSp add">
        <pc:chgData name="Matthew Stanley" userId="643bab4b-315c-48a0-bfb4-0dc2455c9f94" providerId="ADAL" clId="{72D261CB-E8AC-470E-83D6-7CCC8BF373C0}" dt="2019-04-30T16:33:23.259" v="83" actId="1037"/>
        <pc:sldMkLst>
          <pc:docMk/>
          <pc:sldMk cId="1453631869" sldId="263"/>
        </pc:sldMkLst>
        <pc:spChg chg="del">
          <ac:chgData name="Matthew Stanley" userId="643bab4b-315c-48a0-bfb4-0dc2455c9f94" providerId="ADAL" clId="{72D261CB-E8AC-470E-83D6-7CCC8BF373C0}" dt="2019-04-30T16:31:58.340" v="34" actId="478"/>
          <ac:spMkLst>
            <pc:docMk/>
            <pc:sldMk cId="1453631869" sldId="263"/>
            <ac:spMk id="3" creationId="{00000000-0000-0000-0000-000000000000}"/>
          </ac:spMkLst>
        </pc:spChg>
        <pc:grpChg chg="del">
          <ac:chgData name="Matthew Stanley" userId="643bab4b-315c-48a0-bfb4-0dc2455c9f94" providerId="ADAL" clId="{72D261CB-E8AC-470E-83D6-7CCC8BF373C0}" dt="2019-04-30T16:31:28.186" v="5" actId="478"/>
          <ac:grpSpMkLst>
            <pc:docMk/>
            <pc:sldMk cId="1453631869" sldId="263"/>
            <ac:grpSpMk id="7" creationId="{00000000-0000-0000-0000-000000000000}"/>
          </ac:grpSpMkLst>
        </pc:grpChg>
        <pc:graphicFrameChg chg="mod modGraphic">
          <ac:chgData name="Matthew Stanley" userId="643bab4b-315c-48a0-bfb4-0dc2455c9f94" providerId="ADAL" clId="{72D261CB-E8AC-470E-83D6-7CCC8BF373C0}" dt="2019-04-30T16:32:38.797" v="40" actId="14100"/>
          <ac:graphicFrameMkLst>
            <pc:docMk/>
            <pc:sldMk cId="1453631869" sldId="263"/>
            <ac:graphicFrameMk id="14" creationId="{00000000-0000-0000-0000-000000000000}"/>
          </ac:graphicFrameMkLst>
        </pc:graphicFrameChg>
        <pc:graphicFrameChg chg="mod modGraphic">
          <ac:chgData name="Matthew Stanley" userId="643bab4b-315c-48a0-bfb4-0dc2455c9f94" providerId="ADAL" clId="{72D261CB-E8AC-470E-83D6-7CCC8BF373C0}" dt="2019-04-30T16:33:23.259" v="83" actId="1037"/>
          <ac:graphicFrameMkLst>
            <pc:docMk/>
            <pc:sldMk cId="1453631869" sldId="263"/>
            <ac:graphicFrameMk id="16" creationId="{00000000-0000-0000-0000-000000000000}"/>
          </ac:graphicFrameMkLst>
        </pc:graphicFrameChg>
        <pc:picChg chg="mod">
          <ac:chgData name="Matthew Stanley" userId="643bab4b-315c-48a0-bfb4-0dc2455c9f94" providerId="ADAL" clId="{72D261CB-E8AC-470E-83D6-7CCC8BF373C0}" dt="2019-04-30T16:32:22.472" v="38" actId="1076"/>
          <ac:picMkLst>
            <pc:docMk/>
            <pc:sldMk cId="1453631869" sldId="263"/>
            <ac:picMk id="13" creationId="{00000000-0000-0000-0000-000000000000}"/>
          </ac:picMkLst>
        </pc:picChg>
        <pc:picChg chg="mod">
          <ac:chgData name="Matthew Stanley" userId="643bab4b-315c-48a0-bfb4-0dc2455c9f94" providerId="ADAL" clId="{72D261CB-E8AC-470E-83D6-7CCC8BF373C0}" dt="2019-04-30T16:33:23.259" v="83" actId="1037"/>
          <ac:picMkLst>
            <pc:docMk/>
            <pc:sldMk cId="1453631869" sldId="263"/>
            <ac:picMk id="15" creationId="{00000000-0000-0000-0000-000000000000}"/>
          </ac:picMkLst>
        </pc:picChg>
      </pc:sldChg>
      <pc:sldChg chg="modSp add">
        <pc:chgData name="Matthew Stanley" userId="643bab4b-315c-48a0-bfb4-0dc2455c9f94" providerId="ADAL" clId="{72D261CB-E8AC-470E-83D6-7CCC8BF373C0}" dt="2019-04-30T16:41:59.659" v="631" actId="20577"/>
        <pc:sldMkLst>
          <pc:docMk/>
          <pc:sldMk cId="3307953444" sldId="264"/>
        </pc:sldMkLst>
        <pc:spChg chg="mod">
          <ac:chgData name="Matthew Stanley" userId="643bab4b-315c-48a0-bfb4-0dc2455c9f94" providerId="ADAL" clId="{72D261CB-E8AC-470E-83D6-7CCC8BF373C0}" dt="2019-04-30T16:41:59.659" v="631" actId="20577"/>
          <ac:spMkLst>
            <pc:docMk/>
            <pc:sldMk cId="3307953444" sldId="264"/>
            <ac:spMk id="3" creationId="{00000000-0000-0000-0000-000000000000}"/>
          </ac:spMkLst>
        </pc:spChg>
      </pc:sldChg>
      <pc:sldChg chg="modSp add">
        <pc:chgData name="Matthew Stanley" userId="643bab4b-315c-48a0-bfb4-0dc2455c9f94" providerId="ADAL" clId="{72D261CB-E8AC-470E-83D6-7CCC8BF373C0}" dt="2019-04-30T18:53:27.715" v="1153" actId="20577"/>
        <pc:sldMkLst>
          <pc:docMk/>
          <pc:sldMk cId="976205325" sldId="265"/>
        </pc:sldMkLst>
        <pc:spChg chg="mod">
          <ac:chgData name="Matthew Stanley" userId="643bab4b-315c-48a0-bfb4-0dc2455c9f94" providerId="ADAL" clId="{72D261CB-E8AC-470E-83D6-7CCC8BF373C0}" dt="2019-04-30T18:50:00.716" v="929" actId="20577"/>
          <ac:spMkLst>
            <pc:docMk/>
            <pc:sldMk cId="976205325" sldId="265"/>
            <ac:spMk id="2" creationId="{C1D68F99-2BDC-45D0-A358-8FA4B5E01357}"/>
          </ac:spMkLst>
        </pc:spChg>
        <pc:spChg chg="mod">
          <ac:chgData name="Matthew Stanley" userId="643bab4b-315c-48a0-bfb4-0dc2455c9f94" providerId="ADAL" clId="{72D261CB-E8AC-470E-83D6-7CCC8BF373C0}" dt="2019-04-30T18:53:27.715" v="1153" actId="20577"/>
          <ac:spMkLst>
            <pc:docMk/>
            <pc:sldMk cId="976205325" sldId="265"/>
            <ac:spMk id="3" creationId="{4FF47376-082B-4A45-A10E-0353F67E3708}"/>
          </ac:spMkLst>
        </pc:spChg>
      </pc:sldChg>
      <pc:sldChg chg="addSp delSp modSp add mod setBg setClrOvrMap">
        <pc:chgData name="Matthew Stanley" userId="643bab4b-315c-48a0-bfb4-0dc2455c9f94" providerId="ADAL" clId="{72D261CB-E8AC-470E-83D6-7CCC8BF373C0}" dt="2019-04-30T19:01:20.640" v="1362" actId="1036"/>
        <pc:sldMkLst>
          <pc:docMk/>
          <pc:sldMk cId="3387962985" sldId="266"/>
        </pc:sldMkLst>
        <pc:spChg chg="mod">
          <ac:chgData name="Matthew Stanley" userId="643bab4b-315c-48a0-bfb4-0dc2455c9f94" providerId="ADAL" clId="{72D261CB-E8AC-470E-83D6-7CCC8BF373C0}" dt="2019-04-30T19:01:04.307" v="1325" actId="14100"/>
          <ac:spMkLst>
            <pc:docMk/>
            <pc:sldMk cId="3387962985" sldId="266"/>
            <ac:spMk id="2" creationId="{13107C90-D5D6-4F07-8EE0-95956D7ADB92}"/>
          </ac:spMkLst>
        </pc:spChg>
        <pc:spChg chg="del">
          <ac:chgData name="Matthew Stanley" userId="643bab4b-315c-48a0-bfb4-0dc2455c9f94" providerId="ADAL" clId="{72D261CB-E8AC-470E-83D6-7CCC8BF373C0}" dt="2019-04-30T18:58:27.956" v="1312"/>
          <ac:spMkLst>
            <pc:docMk/>
            <pc:sldMk cId="3387962985" sldId="266"/>
            <ac:spMk id="3" creationId="{1BA83EBB-1EC1-40E1-A11F-9C180C1E328F}"/>
          </ac:spMkLst>
        </pc:spChg>
        <pc:spChg chg="add del">
          <ac:chgData name="Matthew Stanley" userId="643bab4b-315c-48a0-bfb4-0dc2455c9f94" providerId="ADAL" clId="{72D261CB-E8AC-470E-83D6-7CCC8BF373C0}" dt="2019-04-30T19:00:18.972" v="1316" actId="26606"/>
          <ac:spMkLst>
            <pc:docMk/>
            <pc:sldMk cId="3387962985" sldId="266"/>
            <ac:spMk id="12" creationId="{124D9F5B-C72B-41EE-97C2-D3600B62717D}"/>
          </ac:spMkLst>
        </pc:spChg>
        <pc:spChg chg="add del">
          <ac:chgData name="Matthew Stanley" userId="643bab4b-315c-48a0-bfb4-0dc2455c9f94" providerId="ADAL" clId="{72D261CB-E8AC-470E-83D6-7CCC8BF373C0}" dt="2019-04-30T18:59:53.815" v="1314" actId="26606"/>
          <ac:spMkLst>
            <pc:docMk/>
            <pc:sldMk cId="3387962985" sldId="266"/>
            <ac:spMk id="19" creationId="{991E317B-75E3-4171-A07A-B263C1D6DCA5}"/>
          </ac:spMkLst>
        </pc:spChg>
        <pc:spChg chg="add del">
          <ac:chgData name="Matthew Stanley" userId="643bab4b-315c-48a0-bfb4-0dc2455c9f94" providerId="ADAL" clId="{72D261CB-E8AC-470E-83D6-7CCC8BF373C0}" dt="2019-04-30T18:59:53.815" v="1314" actId="26606"/>
          <ac:spMkLst>
            <pc:docMk/>
            <pc:sldMk cId="3387962985" sldId="266"/>
            <ac:spMk id="21" creationId="{4A9B19C2-B29A-4924-9E7E-6FBF17F5854E}"/>
          </ac:spMkLst>
        </pc:spChg>
        <pc:spChg chg="add del">
          <ac:chgData name="Matthew Stanley" userId="643bab4b-315c-48a0-bfb4-0dc2455c9f94" providerId="ADAL" clId="{72D261CB-E8AC-470E-83D6-7CCC8BF373C0}" dt="2019-04-30T19:00:18.972" v="1316" actId="26606"/>
          <ac:spMkLst>
            <pc:docMk/>
            <pc:sldMk cId="3387962985" sldId="266"/>
            <ac:spMk id="30" creationId="{AF950090-7ADA-4A61-B501-F098763CB792}"/>
          </ac:spMkLst>
        </pc:spChg>
        <pc:spChg chg="add">
          <ac:chgData name="Matthew Stanley" userId="643bab4b-315c-48a0-bfb4-0dc2455c9f94" providerId="ADAL" clId="{72D261CB-E8AC-470E-83D6-7CCC8BF373C0}" dt="2019-04-30T19:00:19.070" v="1317" actId="26606"/>
          <ac:spMkLst>
            <pc:docMk/>
            <pc:sldMk cId="3387962985" sldId="266"/>
            <ac:spMk id="40" creationId="{762362DE-7747-4D8B-99FA-8E36F0B15FF7}"/>
          </ac:spMkLst>
        </pc:spChg>
        <pc:grpChg chg="add del">
          <ac:chgData name="Matthew Stanley" userId="643bab4b-315c-48a0-bfb4-0dc2455c9f94" providerId="ADAL" clId="{72D261CB-E8AC-470E-83D6-7CCC8BF373C0}" dt="2019-04-30T19:00:18.972" v="1316" actId="26606"/>
          <ac:grpSpMkLst>
            <pc:docMk/>
            <pc:sldMk cId="3387962985" sldId="266"/>
            <ac:grpSpMk id="14" creationId="{0180A64C-1862-4B1B-8953-FA96DEE4C44F}"/>
          </ac:grpSpMkLst>
        </pc:grpChg>
        <pc:grpChg chg="add del">
          <ac:chgData name="Matthew Stanley" userId="643bab4b-315c-48a0-bfb4-0dc2455c9f94" providerId="ADAL" clId="{72D261CB-E8AC-470E-83D6-7CCC8BF373C0}" dt="2019-04-30T18:59:53.815" v="1314" actId="26606"/>
          <ac:grpSpMkLst>
            <pc:docMk/>
            <pc:sldMk cId="3387962985" sldId="266"/>
            <ac:grpSpMk id="23" creationId="{34C85634-D5F5-4047-8F35-F4B1F50AB1A7}"/>
          </ac:grpSpMkLst>
        </pc:grpChg>
        <pc:grpChg chg="add">
          <ac:chgData name="Matthew Stanley" userId="643bab4b-315c-48a0-bfb4-0dc2455c9f94" providerId="ADAL" clId="{72D261CB-E8AC-470E-83D6-7CCC8BF373C0}" dt="2019-04-30T19:00:19.070" v="1317" actId="26606"/>
          <ac:grpSpMkLst>
            <pc:docMk/>
            <pc:sldMk cId="3387962985" sldId="266"/>
            <ac:grpSpMk id="42" creationId="{25123E6E-F713-4254-A6BF-358CC8EC6C95}"/>
          </ac:grpSpMkLst>
        </pc:grpChg>
        <pc:picChg chg="add del mod">
          <ac:chgData name="Matthew Stanley" userId="643bab4b-315c-48a0-bfb4-0dc2455c9f94" providerId="ADAL" clId="{72D261CB-E8AC-470E-83D6-7CCC8BF373C0}" dt="2019-04-30T19:00:19.070" v="1317" actId="26606"/>
          <ac:picMkLst>
            <pc:docMk/>
            <pc:sldMk cId="3387962985" sldId="266"/>
            <ac:picMk id="4" creationId="{22EC16D8-2CA7-40FA-ABFE-9AFF5705A580}"/>
          </ac:picMkLst>
        </pc:picChg>
        <pc:picChg chg="add del">
          <ac:chgData name="Matthew Stanley" userId="643bab4b-315c-48a0-bfb4-0dc2455c9f94" providerId="ADAL" clId="{72D261CB-E8AC-470E-83D6-7CCC8BF373C0}" dt="2019-04-30T19:00:18.972" v="1316" actId="26606"/>
          <ac:picMkLst>
            <pc:docMk/>
            <pc:sldMk cId="3387962985" sldId="266"/>
            <ac:picMk id="7" creationId="{22EC16D8-2CA7-40FA-ABFE-9AFF5705A580}"/>
          </ac:picMkLst>
        </pc:picChg>
        <pc:picChg chg="add mod">
          <ac:chgData name="Matthew Stanley" userId="643bab4b-315c-48a0-bfb4-0dc2455c9f94" providerId="ADAL" clId="{72D261CB-E8AC-470E-83D6-7CCC8BF373C0}" dt="2019-04-30T19:01:20.640" v="1362" actId="1036"/>
          <ac:picMkLst>
            <pc:docMk/>
            <pc:sldMk cId="3387962985" sldId="266"/>
            <ac:picMk id="41" creationId="{22EC16D8-2CA7-40FA-ABFE-9AFF5705A580}"/>
          </ac:picMkLst>
        </pc:picChg>
        <pc:cxnChg chg="add del">
          <ac:chgData name="Matthew Stanley" userId="643bab4b-315c-48a0-bfb4-0dc2455c9f94" providerId="ADAL" clId="{72D261CB-E8AC-470E-83D6-7CCC8BF373C0}" dt="2019-04-30T18:59:53.815" v="1314" actId="26606"/>
          <ac:cxnSpMkLst>
            <pc:docMk/>
            <pc:sldMk cId="3387962985" sldId="266"/>
            <ac:cxnSpMk id="9" creationId="{0512F9CB-A1A0-4043-A103-F6A4B94B695A}"/>
          </ac:cxnSpMkLst>
        </pc:cxnChg>
        <pc:cxnChg chg="add del">
          <ac:chgData name="Matthew Stanley" userId="643bab4b-315c-48a0-bfb4-0dc2455c9f94" providerId="ADAL" clId="{72D261CB-E8AC-470E-83D6-7CCC8BF373C0}" dt="2019-04-30T18:59:53.815" v="1314" actId="26606"/>
          <ac:cxnSpMkLst>
            <pc:docMk/>
            <pc:sldMk cId="3387962985" sldId="266"/>
            <ac:cxnSpMk id="11" creationId="{ADBE6588-EE16-4389-857C-86A156D49E5D}"/>
          </ac:cxnSpMkLst>
        </pc:cxnChg>
        <pc:cxnChg chg="add del">
          <ac:chgData name="Matthew Stanley" userId="643bab4b-315c-48a0-bfb4-0dc2455c9f94" providerId="ADAL" clId="{72D261CB-E8AC-470E-83D6-7CCC8BF373C0}" dt="2019-04-30T18:59:53.815" v="1314" actId="26606"/>
          <ac:cxnSpMkLst>
            <pc:docMk/>
            <pc:sldMk cId="3387962985" sldId="266"/>
            <ac:cxnSpMk id="13" creationId="{17FD48D2-B0A7-413D-B947-AA55AC1296D5}"/>
          </ac:cxnSpMkLst>
        </pc:cxnChg>
        <pc:cxnChg chg="add del">
          <ac:chgData name="Matthew Stanley" userId="643bab4b-315c-48a0-bfb4-0dc2455c9f94" providerId="ADAL" clId="{72D261CB-E8AC-470E-83D6-7CCC8BF373C0}" dt="2019-04-30T18:59:53.815" v="1314" actId="26606"/>
          <ac:cxnSpMkLst>
            <pc:docMk/>
            <pc:sldMk cId="3387962985" sldId="266"/>
            <ac:cxnSpMk id="15" creationId="{2BE668D0-D906-4EEE-B32F-8C028624B837}"/>
          </ac:cxnSpMkLst>
        </pc:cxnChg>
        <pc:cxnChg chg="add del">
          <ac:chgData name="Matthew Stanley" userId="643bab4b-315c-48a0-bfb4-0dc2455c9f94" providerId="ADAL" clId="{72D261CB-E8AC-470E-83D6-7CCC8BF373C0}" dt="2019-04-30T18:59:53.815" v="1314" actId="26606"/>
          <ac:cxnSpMkLst>
            <pc:docMk/>
            <pc:sldMk cId="3387962985" sldId="266"/>
            <ac:cxnSpMk id="17" creationId="{D1DE67A3-B8F6-4CFD-A8E0-D15200F23152}"/>
          </ac:cxnSpMkLst>
        </pc:cxnChg>
        <pc:cxnChg chg="add">
          <ac:chgData name="Matthew Stanley" userId="643bab4b-315c-48a0-bfb4-0dc2455c9f94" providerId="ADAL" clId="{72D261CB-E8AC-470E-83D6-7CCC8BF373C0}" dt="2019-04-30T19:00:19.070" v="1317" actId="26606"/>
          <ac:cxnSpMkLst>
            <pc:docMk/>
            <pc:sldMk cId="3387962985" sldId="266"/>
            <ac:cxnSpMk id="35" creationId="{0512F9CB-A1A0-4043-A103-F6A4B94B695A}"/>
          </ac:cxnSpMkLst>
        </pc:cxnChg>
        <pc:cxnChg chg="add">
          <ac:chgData name="Matthew Stanley" userId="643bab4b-315c-48a0-bfb4-0dc2455c9f94" providerId="ADAL" clId="{72D261CB-E8AC-470E-83D6-7CCC8BF373C0}" dt="2019-04-30T19:00:19.070" v="1317" actId="26606"/>
          <ac:cxnSpMkLst>
            <pc:docMk/>
            <pc:sldMk cId="3387962985" sldId="266"/>
            <ac:cxnSpMk id="36" creationId="{ADBE6588-EE16-4389-857C-86A156D49E5D}"/>
          </ac:cxnSpMkLst>
        </pc:cxnChg>
        <pc:cxnChg chg="add">
          <ac:chgData name="Matthew Stanley" userId="643bab4b-315c-48a0-bfb4-0dc2455c9f94" providerId="ADAL" clId="{72D261CB-E8AC-470E-83D6-7CCC8BF373C0}" dt="2019-04-30T19:00:19.070" v="1317" actId="26606"/>
          <ac:cxnSpMkLst>
            <pc:docMk/>
            <pc:sldMk cId="3387962985" sldId="266"/>
            <ac:cxnSpMk id="37" creationId="{17FD48D2-B0A7-413D-B947-AA55AC1296D5}"/>
          </ac:cxnSpMkLst>
        </pc:cxnChg>
        <pc:cxnChg chg="add">
          <ac:chgData name="Matthew Stanley" userId="643bab4b-315c-48a0-bfb4-0dc2455c9f94" providerId="ADAL" clId="{72D261CB-E8AC-470E-83D6-7CCC8BF373C0}" dt="2019-04-30T19:00:19.070" v="1317" actId="26606"/>
          <ac:cxnSpMkLst>
            <pc:docMk/>
            <pc:sldMk cId="3387962985" sldId="266"/>
            <ac:cxnSpMk id="38" creationId="{2BE668D0-D906-4EEE-B32F-8C028624B837}"/>
          </ac:cxnSpMkLst>
        </pc:cxnChg>
        <pc:cxnChg chg="add">
          <ac:chgData name="Matthew Stanley" userId="643bab4b-315c-48a0-bfb4-0dc2455c9f94" providerId="ADAL" clId="{72D261CB-E8AC-470E-83D6-7CCC8BF373C0}" dt="2019-04-30T19:00:19.070" v="1317" actId="26606"/>
          <ac:cxnSpMkLst>
            <pc:docMk/>
            <pc:sldMk cId="3387962985" sldId="266"/>
            <ac:cxnSpMk id="39" creationId="{D1DE67A3-B8F6-4CFD-A8E0-D15200F23152}"/>
          </ac:cxnSpMkLst>
        </pc:cxnChg>
      </pc:sldChg>
      <pc:sldChg chg="addSp delSp modSp add modMedia modAnim">
        <pc:chgData name="Matthew Stanley" userId="643bab4b-315c-48a0-bfb4-0dc2455c9f94" providerId="ADAL" clId="{72D261CB-E8AC-470E-83D6-7CCC8BF373C0}" dt="2019-04-30T19:27:23.248" v="1376"/>
        <pc:sldMkLst>
          <pc:docMk/>
          <pc:sldMk cId="646382791" sldId="267"/>
        </pc:sldMkLst>
        <pc:spChg chg="del">
          <ac:chgData name="Matthew Stanley" userId="643bab4b-315c-48a0-bfb4-0dc2455c9f94" providerId="ADAL" clId="{72D261CB-E8AC-470E-83D6-7CCC8BF373C0}" dt="2019-04-30T19:11:26.763" v="1365" actId="478"/>
          <ac:spMkLst>
            <pc:docMk/>
            <pc:sldMk cId="646382791" sldId="267"/>
            <ac:spMk id="2" creationId="{26B359B1-E2A5-426C-8DC8-1F2CBF56C2BF}"/>
          </ac:spMkLst>
        </pc:spChg>
        <pc:spChg chg="del">
          <ac:chgData name="Matthew Stanley" userId="643bab4b-315c-48a0-bfb4-0dc2455c9f94" providerId="ADAL" clId="{72D261CB-E8AC-470E-83D6-7CCC8BF373C0}" dt="2019-04-30T19:11:16.696" v="1364"/>
          <ac:spMkLst>
            <pc:docMk/>
            <pc:sldMk cId="646382791" sldId="267"/>
            <ac:spMk id="3" creationId="{70FC7D3C-A079-4DD0-8AF1-5A679EB18B52}"/>
          </ac:spMkLst>
        </pc:spChg>
        <pc:picChg chg="add mod">
          <ac:chgData name="Matthew Stanley" userId="643bab4b-315c-48a0-bfb4-0dc2455c9f94" providerId="ADAL" clId="{72D261CB-E8AC-470E-83D6-7CCC8BF373C0}" dt="2019-04-30T19:26:54.281" v="1375" actId="27784"/>
          <ac:picMkLst>
            <pc:docMk/>
            <pc:sldMk cId="646382791" sldId="267"/>
            <ac:picMk id="4" creationId="{337C0B7D-F7A0-4DB8-965F-EA6E0D7E41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microsoft.com/office/2017/04/relationships/track" Target="../media/track1.vtt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en-US" dirty="0"/>
              <a:t>Claw Arm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5456" y="3843867"/>
            <a:ext cx="6167930" cy="1947333"/>
          </a:xfrm>
        </p:spPr>
        <p:txBody>
          <a:bodyPr>
            <a:normAutofit/>
          </a:bodyPr>
          <a:lstStyle/>
          <a:p>
            <a:r>
              <a:rPr lang="en-US" dirty="0"/>
              <a:t>Christian Crowley</a:t>
            </a:r>
          </a:p>
          <a:p>
            <a:r>
              <a:rPr lang="en-US" dirty="0"/>
              <a:t>Yunsik Jung</a:t>
            </a:r>
          </a:p>
          <a:p>
            <a:r>
              <a:rPr lang="en-US" dirty="0"/>
              <a:t>Matthew Stanley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1CB79-1A84-44CF-A646-9D90006D3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447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11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1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e42aae4.568x320r">
            <a:hlinkClick r:id="" action="ppaction://media"/>
            <a:extLst>
              <a:ext uri="{FF2B5EF4-FFF2-40B4-BE49-F238E27FC236}">
                <a16:creationId xmlns:a16="http://schemas.microsoft.com/office/drawing/2014/main" id="{337C0B7D-F7A0-4DB8-965F-EA6E0D7E410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>
                  <p14:extLst>
                    <p:ext uri="{3AFAAA56-56D3-431D-BCD4-E75A35582382}">
                      <p173:tracksInfo xmlns:p173="http://schemas.microsoft.com/office/powerpoint/2017/3/main" displayLoc="media">
                        <p173:trackLst>
                          <p173:track id="{1708A3DE-40C7-4278-A65B-0E946E7BF041}" label="caption" lang="" r:embed="rId4"/>
                        </p173:trackLst>
                      </p173:tracksInfo>
                    </p:ext>
                  </p14:extLst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541" y="0"/>
            <a:ext cx="12170915" cy="6858000"/>
          </a:xfrm>
        </p:spPr>
      </p:pic>
    </p:spTree>
    <p:extLst>
      <p:ext uri="{BB962C8B-B14F-4D97-AF65-F5344CB8AC3E}">
        <p14:creationId xmlns:p14="http://schemas.microsoft.com/office/powerpoint/2010/main" val="64638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r>
              <a:rPr lang="en-US" dirty="0"/>
              <a:t>Complex Robotic hands exist in the market</a:t>
            </a:r>
          </a:p>
          <a:p>
            <a:r>
              <a:rPr lang="en-US" dirty="0"/>
              <a:t>Without nervous system integration they are hard to control</a:t>
            </a:r>
          </a:p>
          <a:p>
            <a:r>
              <a:rPr lang="en-US" dirty="0"/>
              <a:t>Prosthetics with limited degrees of freedom are still valuable given todays technology</a:t>
            </a:r>
          </a:p>
          <a:p>
            <a:r>
              <a:rPr lang="en-US" dirty="0"/>
              <a:t>Proposed Gripper that is controlled through pressure</a:t>
            </a:r>
          </a:p>
        </p:txBody>
      </p:sp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id="{E3C4E519-C53A-4418-9F76-06E125311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" r="-1" b="-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2" name="Group 23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268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8F99-2BDC-45D0-A358-8FA4B5E0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7376-082B-4A45-A10E-0353F67E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  <a:p>
            <a:pPr lvl="1"/>
            <a:r>
              <a:rPr lang="en-US" dirty="0"/>
              <a:t>Incorporate a Custom PCB</a:t>
            </a:r>
          </a:p>
          <a:p>
            <a:pPr lvl="1"/>
            <a:r>
              <a:rPr lang="en-US" dirty="0"/>
              <a:t>One Sensor and One Actuator</a:t>
            </a:r>
          </a:p>
          <a:p>
            <a:r>
              <a:rPr lang="en-US" dirty="0"/>
              <a:t>System Requirements</a:t>
            </a:r>
          </a:p>
          <a:p>
            <a:pPr lvl="1"/>
            <a:r>
              <a:rPr lang="en-US" dirty="0"/>
              <a:t>Grab an Object</a:t>
            </a:r>
          </a:p>
          <a:p>
            <a:pPr lvl="1"/>
            <a:r>
              <a:rPr lang="en-US" dirty="0"/>
              <a:t>Detect when Object is Grabbed</a:t>
            </a:r>
          </a:p>
          <a:p>
            <a:pPr lvl="1"/>
            <a:r>
              <a:rPr lang="en-US" dirty="0"/>
              <a:t>Output Size of the Object</a:t>
            </a:r>
          </a:p>
        </p:txBody>
      </p:sp>
    </p:spTree>
    <p:extLst>
      <p:ext uri="{BB962C8B-B14F-4D97-AF65-F5344CB8AC3E}">
        <p14:creationId xmlns:p14="http://schemas.microsoft.com/office/powerpoint/2010/main" val="97620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components 3D printed</a:t>
            </a:r>
          </a:p>
          <a:p>
            <a:r>
              <a:rPr lang="en-US" dirty="0"/>
              <a:t>One claw is mobile and one is stationary</a:t>
            </a:r>
          </a:p>
          <a:p>
            <a:r>
              <a:rPr lang="en-US" dirty="0"/>
              <a:t>Rack and Pinion gear set for actuation	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04146" y="1629387"/>
            <a:ext cx="4689754" cy="3599226"/>
            <a:chOff x="3124200" y="1255712"/>
            <a:chExt cx="5943600" cy="4346575"/>
          </a:xfrm>
        </p:grpSpPr>
        <p:pic>
          <p:nvPicPr>
            <p:cNvPr id="8" name="Picture 7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1255712"/>
              <a:ext cx="5943600" cy="4346575"/>
            </a:xfrm>
            <a:prstGeom prst="rect">
              <a:avLst/>
            </a:prstGeom>
          </p:spPr>
        </p:pic>
        <p:sp>
          <p:nvSpPr>
            <p:cNvPr id="9" name="Curved Down Arrow 8"/>
            <p:cNvSpPr/>
            <p:nvPr/>
          </p:nvSpPr>
          <p:spPr>
            <a:xfrm rot="20367413">
              <a:off x="5111750" y="3302000"/>
              <a:ext cx="831850" cy="425450"/>
            </a:xfrm>
            <a:prstGeom prst="curved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 rot="19780983">
              <a:off x="3645950" y="3179818"/>
              <a:ext cx="1428750" cy="342900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urved Up Arrow 10"/>
            <p:cNvSpPr/>
            <p:nvPr/>
          </p:nvSpPr>
          <p:spPr>
            <a:xfrm rot="20139056">
              <a:off x="5301831" y="3829961"/>
              <a:ext cx="803067" cy="403968"/>
            </a:xfrm>
            <a:prstGeom prst="curvedUpArrow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Left Arrow 11"/>
            <p:cNvSpPr/>
            <p:nvPr/>
          </p:nvSpPr>
          <p:spPr>
            <a:xfrm rot="9049289">
              <a:off x="5510680" y="4137756"/>
              <a:ext cx="1428750" cy="342900"/>
            </a:xfrm>
            <a:prstGeom prst="leftArrow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795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Design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54819"/>
            <a:ext cx="2559283" cy="3592621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8911"/>
              </p:ext>
            </p:extLst>
          </p:nvPr>
        </p:nvGraphicFramePr>
        <p:xfrm>
          <a:off x="3242153" y="554818"/>
          <a:ext cx="2312472" cy="3592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236">
                  <a:extLst>
                    <a:ext uri="{9D8B030D-6E8A-4147-A177-3AD203B41FA5}">
                      <a16:colId xmlns:a16="http://schemas.microsoft.com/office/drawing/2014/main" val="907071544"/>
                    </a:ext>
                  </a:extLst>
                </a:gridCol>
                <a:gridCol w="1156236">
                  <a:extLst>
                    <a:ext uri="{9D8B030D-6E8A-4147-A177-3AD203B41FA5}">
                      <a16:colId xmlns:a16="http://schemas.microsoft.com/office/drawing/2014/main" val="1580006919"/>
                    </a:ext>
                  </a:extLst>
                </a:gridCol>
              </a:tblGrid>
              <a:tr h="6410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Spur</a:t>
                      </a:r>
                      <a:r>
                        <a:rPr lang="en-US" sz="1300" baseline="0" dirty="0"/>
                        <a:t> Gear</a:t>
                      </a:r>
                      <a:endParaRPr lang="en-US" sz="1300" dirty="0"/>
                    </a:p>
                  </a:txBody>
                  <a:tcPr marL="97721" marR="97721" marT="48861" marB="48861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19225"/>
                  </a:ext>
                </a:extLst>
              </a:tr>
              <a:tr h="64107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Module</a:t>
                      </a:r>
                    </a:p>
                  </a:txBody>
                  <a:tcPr marL="97721" marR="97721" marT="48861" marB="48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</a:t>
                      </a:r>
                    </a:p>
                  </a:txBody>
                  <a:tcPr marL="97721" marR="97721" marT="48861" marB="48861" anchor="ctr"/>
                </a:tc>
                <a:extLst>
                  <a:ext uri="{0D108BD9-81ED-4DB2-BD59-A6C34878D82A}">
                    <a16:rowId xmlns:a16="http://schemas.microsoft.com/office/drawing/2014/main" val="3140534891"/>
                  </a:ext>
                </a:extLst>
              </a:tr>
              <a:tr h="77015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Number of teeth</a:t>
                      </a:r>
                    </a:p>
                  </a:txBody>
                  <a:tcPr marL="97721" marR="97721" marT="48861" marB="48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12</a:t>
                      </a:r>
                    </a:p>
                  </a:txBody>
                  <a:tcPr marL="97721" marR="97721" marT="48861" marB="48861" anchor="ctr"/>
                </a:tc>
                <a:extLst>
                  <a:ext uri="{0D108BD9-81ED-4DB2-BD59-A6C34878D82A}">
                    <a16:rowId xmlns:a16="http://schemas.microsoft.com/office/drawing/2014/main" val="111713764"/>
                  </a:ext>
                </a:extLst>
              </a:tr>
              <a:tr h="77015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Pitch</a:t>
                      </a:r>
                      <a:r>
                        <a:rPr lang="en-US" sz="1300" baseline="0" dirty="0"/>
                        <a:t> Circle Diameter</a:t>
                      </a:r>
                      <a:endParaRPr lang="en-US" sz="1300" dirty="0"/>
                    </a:p>
                  </a:txBody>
                  <a:tcPr marL="97721" marR="97721" marT="48861" marB="48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12 (mm)</a:t>
                      </a:r>
                    </a:p>
                  </a:txBody>
                  <a:tcPr marL="97721" marR="97721" marT="48861" marB="48861" anchor="ctr"/>
                </a:tc>
                <a:extLst>
                  <a:ext uri="{0D108BD9-81ED-4DB2-BD59-A6C34878D82A}">
                    <a16:rowId xmlns:a16="http://schemas.microsoft.com/office/drawing/2014/main" val="582166374"/>
                  </a:ext>
                </a:extLst>
              </a:tr>
              <a:tr h="77015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External</a:t>
                      </a:r>
                      <a:r>
                        <a:rPr lang="en-US" sz="1300" baseline="0" dirty="0"/>
                        <a:t> Diameter</a:t>
                      </a:r>
                      <a:endParaRPr lang="en-US" sz="1300" dirty="0"/>
                    </a:p>
                  </a:txBody>
                  <a:tcPr marL="97721" marR="97721" marT="48861" marB="488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14 (mm)</a:t>
                      </a:r>
                    </a:p>
                  </a:txBody>
                  <a:tcPr marL="97721" marR="97721" marT="48861" marB="48861" anchor="ctr"/>
                </a:tc>
                <a:extLst>
                  <a:ext uri="{0D108BD9-81ED-4DB2-BD59-A6C34878D82A}">
                    <a16:rowId xmlns:a16="http://schemas.microsoft.com/office/drawing/2014/main" val="2336749350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50" y="554817"/>
            <a:ext cx="2559283" cy="3592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803616"/>
                  </p:ext>
                </p:extLst>
              </p:nvPr>
            </p:nvGraphicFramePr>
            <p:xfrm>
              <a:off x="9149236" y="554817"/>
              <a:ext cx="2312470" cy="3592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6235">
                      <a:extLst>
                        <a:ext uri="{9D8B030D-6E8A-4147-A177-3AD203B41FA5}">
                          <a16:colId xmlns:a16="http://schemas.microsoft.com/office/drawing/2014/main" val="907071544"/>
                        </a:ext>
                      </a:extLst>
                    </a:gridCol>
                    <a:gridCol w="1156235">
                      <a:extLst>
                        <a:ext uri="{9D8B030D-6E8A-4147-A177-3AD203B41FA5}">
                          <a16:colId xmlns:a16="http://schemas.microsoft.com/office/drawing/2014/main" val="1580006919"/>
                        </a:ext>
                      </a:extLst>
                    </a:gridCol>
                  </a:tblGrid>
                  <a:tr h="52070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Rack</a:t>
                          </a:r>
                          <a:r>
                            <a:rPr lang="en-US" sz="1300" baseline="0" dirty="0"/>
                            <a:t> Gear</a:t>
                          </a:r>
                          <a:endParaRPr lang="en-US" sz="1300" dirty="0"/>
                        </a:p>
                      </a:txBody>
                      <a:tcPr marL="97721" marR="97721" marT="48861" marB="48861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6219225"/>
                      </a:ext>
                    </a:extLst>
                  </a:tr>
                  <a:tr h="693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Module</a:t>
                          </a:r>
                        </a:p>
                      </a:txBody>
                      <a:tcPr marL="97721" marR="97721" marT="48861" marB="488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97721" marR="97721" marT="48861" marB="48861" anchor="ctr"/>
                    </a:tc>
                    <a:extLst>
                      <a:ext uri="{0D108BD9-81ED-4DB2-BD59-A6C34878D82A}">
                        <a16:rowId xmlns:a16="http://schemas.microsoft.com/office/drawing/2014/main" val="3140534891"/>
                      </a:ext>
                    </a:extLst>
                  </a:tr>
                  <a:tr h="693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Height</a:t>
                          </a:r>
                        </a:p>
                      </a:txBody>
                      <a:tcPr marL="97721" marR="97721" marT="48861" marB="488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2.5 (mm)</a:t>
                          </a:r>
                        </a:p>
                      </a:txBody>
                      <a:tcPr marL="97721" marR="97721" marT="48861" marB="48861" anchor="ctr"/>
                    </a:tc>
                    <a:extLst>
                      <a:ext uri="{0D108BD9-81ED-4DB2-BD59-A6C34878D82A}">
                        <a16:rowId xmlns:a16="http://schemas.microsoft.com/office/drawing/2014/main" val="111713764"/>
                      </a:ext>
                    </a:extLst>
                  </a:tr>
                  <a:tr h="9909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Height</a:t>
                          </a:r>
                          <a:r>
                            <a:rPr lang="en-US" sz="1300" baseline="0" dirty="0"/>
                            <a:t> of end teeth</a:t>
                          </a:r>
                          <a:endParaRPr lang="en-US" sz="1300" dirty="0"/>
                        </a:p>
                      </a:txBody>
                      <a:tcPr marL="97721" marR="97721" marT="48861" marB="488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0.25 (mm)</a:t>
                          </a:r>
                        </a:p>
                      </a:txBody>
                      <a:tcPr marL="97721" marR="97721" marT="48861" marB="48861" anchor="ctr"/>
                    </a:tc>
                    <a:extLst>
                      <a:ext uri="{0D108BD9-81ED-4DB2-BD59-A6C34878D82A}">
                        <a16:rowId xmlns:a16="http://schemas.microsoft.com/office/drawing/2014/main" val="582166374"/>
                      </a:ext>
                    </a:extLst>
                  </a:tr>
                  <a:tr h="693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Pressure</a:t>
                          </a:r>
                          <a:r>
                            <a:rPr lang="en-US" sz="1300" baseline="0" dirty="0"/>
                            <a:t> angle</a:t>
                          </a:r>
                          <a:endParaRPr lang="en-US" sz="1300" dirty="0"/>
                        </a:p>
                      </a:txBody>
                      <a:tcPr marL="97721" marR="97721" marT="48861" marB="488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20</a:t>
                          </a:r>
                          <a14:m>
                            <m:oMath xmlns:m="http://schemas.openxmlformats.org/officeDocument/2006/math">
                              <m:r>
                                <a:rPr lang="en-US" sz="13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sz="1300" dirty="0"/>
                        </a:p>
                      </a:txBody>
                      <a:tcPr marL="97721" marR="97721" marT="48861" marB="48861" anchor="ctr"/>
                    </a:tc>
                    <a:extLst>
                      <a:ext uri="{0D108BD9-81ED-4DB2-BD59-A6C34878D82A}">
                        <a16:rowId xmlns:a16="http://schemas.microsoft.com/office/drawing/2014/main" val="2336749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803616"/>
                  </p:ext>
                </p:extLst>
              </p:nvPr>
            </p:nvGraphicFramePr>
            <p:xfrm>
              <a:off x="9149236" y="554817"/>
              <a:ext cx="2312470" cy="35926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6235">
                      <a:extLst>
                        <a:ext uri="{9D8B030D-6E8A-4147-A177-3AD203B41FA5}">
                          <a16:colId xmlns:a16="http://schemas.microsoft.com/office/drawing/2014/main" val="907071544"/>
                        </a:ext>
                      </a:extLst>
                    </a:gridCol>
                    <a:gridCol w="1156235">
                      <a:extLst>
                        <a:ext uri="{9D8B030D-6E8A-4147-A177-3AD203B41FA5}">
                          <a16:colId xmlns:a16="http://schemas.microsoft.com/office/drawing/2014/main" val="1580006919"/>
                        </a:ext>
                      </a:extLst>
                    </a:gridCol>
                  </a:tblGrid>
                  <a:tr h="52070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Rack</a:t>
                          </a:r>
                          <a:r>
                            <a:rPr lang="en-US" sz="1300" baseline="0" dirty="0"/>
                            <a:t> Gear</a:t>
                          </a:r>
                          <a:endParaRPr lang="en-US" sz="1300" dirty="0"/>
                        </a:p>
                      </a:txBody>
                      <a:tcPr marL="97721" marR="97721" marT="48861" marB="48861"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6219225"/>
                      </a:ext>
                    </a:extLst>
                  </a:tr>
                  <a:tr h="693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Module</a:t>
                          </a:r>
                        </a:p>
                      </a:txBody>
                      <a:tcPr marL="97721" marR="97721" marT="48861" marB="488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97721" marR="97721" marT="48861" marB="48861" anchor="ctr"/>
                    </a:tc>
                    <a:extLst>
                      <a:ext uri="{0D108BD9-81ED-4DB2-BD59-A6C34878D82A}">
                        <a16:rowId xmlns:a16="http://schemas.microsoft.com/office/drawing/2014/main" val="3140534891"/>
                      </a:ext>
                    </a:extLst>
                  </a:tr>
                  <a:tr h="693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Height</a:t>
                          </a:r>
                        </a:p>
                      </a:txBody>
                      <a:tcPr marL="97721" marR="97721" marT="48861" marB="488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2.5 (mm)</a:t>
                          </a:r>
                        </a:p>
                      </a:txBody>
                      <a:tcPr marL="97721" marR="97721" marT="48861" marB="48861" anchor="ctr"/>
                    </a:tc>
                    <a:extLst>
                      <a:ext uri="{0D108BD9-81ED-4DB2-BD59-A6C34878D82A}">
                        <a16:rowId xmlns:a16="http://schemas.microsoft.com/office/drawing/2014/main" val="111713764"/>
                      </a:ext>
                    </a:extLst>
                  </a:tr>
                  <a:tr h="9909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Height</a:t>
                          </a:r>
                          <a:r>
                            <a:rPr lang="en-US" sz="1300" baseline="0" dirty="0"/>
                            <a:t> of end teeth</a:t>
                          </a:r>
                          <a:endParaRPr lang="en-US" sz="1300" dirty="0"/>
                        </a:p>
                      </a:txBody>
                      <a:tcPr marL="97721" marR="97721" marT="48861" marB="4886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0.25 (mm)</a:t>
                          </a:r>
                        </a:p>
                      </a:txBody>
                      <a:tcPr marL="97721" marR="97721" marT="48861" marB="48861" anchor="ctr"/>
                    </a:tc>
                    <a:extLst>
                      <a:ext uri="{0D108BD9-81ED-4DB2-BD59-A6C34878D82A}">
                        <a16:rowId xmlns:a16="http://schemas.microsoft.com/office/drawing/2014/main" val="582166374"/>
                      </a:ext>
                    </a:extLst>
                  </a:tr>
                  <a:tr h="6936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Pressure</a:t>
                          </a:r>
                          <a:r>
                            <a:rPr lang="en-US" sz="1300" baseline="0" dirty="0"/>
                            <a:t> angle</a:t>
                          </a:r>
                          <a:endParaRPr lang="en-US" sz="1300" dirty="0"/>
                        </a:p>
                      </a:txBody>
                      <a:tcPr marL="97721" marR="97721" marT="48861" marB="48861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7721" marR="97721" marT="48861" marB="48861" anchor="ctr">
                        <a:blipFill>
                          <a:blip r:embed="rId4"/>
                          <a:stretch>
                            <a:fillRect l="-101053" t="-419298" r="-210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7493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363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60" y="407336"/>
            <a:ext cx="6192252" cy="4487138"/>
          </a:xfrm>
        </p:spPr>
      </p:pic>
    </p:spTree>
    <p:extLst>
      <p:ext uri="{BB962C8B-B14F-4D97-AF65-F5344CB8AC3E}">
        <p14:creationId xmlns:p14="http://schemas.microsoft.com/office/powerpoint/2010/main" val="308577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860" y="4487332"/>
            <a:ext cx="5627258" cy="1507067"/>
          </a:xfrm>
        </p:spPr>
        <p:txBody>
          <a:bodyPr>
            <a:normAutofit/>
          </a:bodyPr>
          <a:lstStyle/>
          <a:p>
            <a:r>
              <a:rPr lang="en-US" dirty="0"/>
              <a:t>Sensors and Actuators</a:t>
            </a:r>
          </a:p>
        </p:txBody>
      </p:sp>
      <p:sp>
        <p:nvSpPr>
          <p:cNvPr id="12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6" r="3" b="28855"/>
          <a:stretch/>
        </p:blipFill>
        <p:spPr>
          <a:xfrm>
            <a:off x="800558" y="786118"/>
            <a:ext cx="3337560" cy="2404227"/>
          </a:xfrm>
          <a:custGeom>
            <a:avLst/>
            <a:gdLst>
              <a:gd name="connsiteX0" fmla="*/ 384420 w 3337560"/>
              <a:gd name="connsiteY0" fmla="*/ 0 h 2404227"/>
              <a:gd name="connsiteX1" fmla="*/ 3337560 w 3337560"/>
              <a:gd name="connsiteY1" fmla="*/ 0 h 2404227"/>
              <a:gd name="connsiteX2" fmla="*/ 3337560 w 3337560"/>
              <a:gd name="connsiteY2" fmla="*/ 2404227 h 2404227"/>
              <a:gd name="connsiteX3" fmla="*/ 0 w 3337560"/>
              <a:gd name="connsiteY3" fmla="*/ 2404227 h 2404227"/>
              <a:gd name="connsiteX4" fmla="*/ 0 w 3337560"/>
              <a:gd name="connsiteY4" fmla="*/ 384420 h 240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6" r="3" b="33277"/>
          <a:stretch/>
        </p:blipFill>
        <p:spPr>
          <a:xfrm>
            <a:off x="800558" y="3344575"/>
            <a:ext cx="3337560" cy="2397590"/>
          </a:xfrm>
          <a:custGeom>
            <a:avLst/>
            <a:gdLst>
              <a:gd name="connsiteX0" fmla="*/ 0 w 3337560"/>
              <a:gd name="connsiteY0" fmla="*/ 0 h 2397590"/>
              <a:gd name="connsiteX1" fmla="*/ 3337560 w 3337560"/>
              <a:gd name="connsiteY1" fmla="*/ 0 h 2397590"/>
              <a:gd name="connsiteX2" fmla="*/ 3337560 w 3337560"/>
              <a:gd name="connsiteY2" fmla="*/ 2013170 h 2397590"/>
              <a:gd name="connsiteX3" fmla="*/ 2953140 w 3337560"/>
              <a:gd name="connsiteY3" fmla="*/ 2397590 h 2397590"/>
              <a:gd name="connsiteX4" fmla="*/ 0 w 3337560"/>
              <a:gd name="connsiteY4" fmla="*/ 2397590 h 23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860" y="685800"/>
            <a:ext cx="6253792" cy="3615267"/>
          </a:xfrm>
        </p:spPr>
        <p:txBody>
          <a:bodyPr>
            <a:normAutofit/>
          </a:bodyPr>
          <a:lstStyle/>
          <a:p>
            <a:r>
              <a:rPr lang="en-US" dirty="0"/>
              <a:t>Actuator:</a:t>
            </a:r>
          </a:p>
          <a:p>
            <a:pPr lvl="1"/>
            <a:r>
              <a:rPr lang="en-US" dirty="0"/>
              <a:t>Stepper Motor	Motion of the claw</a:t>
            </a:r>
          </a:p>
          <a:p>
            <a:r>
              <a:rPr lang="en-US" dirty="0"/>
              <a:t>Sensor:</a:t>
            </a:r>
          </a:p>
          <a:p>
            <a:pPr lvl="1"/>
            <a:r>
              <a:rPr lang="en-US" dirty="0"/>
              <a:t>Two Buttons		Control state of claw</a:t>
            </a:r>
          </a:p>
          <a:p>
            <a:pPr lvl="1"/>
            <a:r>
              <a:rPr lang="en-US" dirty="0"/>
              <a:t>Potentiometer	Control brightness of LCD</a:t>
            </a:r>
          </a:p>
          <a:p>
            <a:pPr lvl="1"/>
            <a:r>
              <a:rPr lang="en-US" dirty="0"/>
              <a:t>Pressure Sensor 	Measure grip on object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538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Calibrate</a:t>
            </a:r>
          </a:p>
          <a:p>
            <a:pPr lvl="1"/>
            <a:r>
              <a:rPr lang="en-US" dirty="0"/>
              <a:t>Finds the closed and opened position for self</a:t>
            </a:r>
          </a:p>
          <a:p>
            <a:r>
              <a:rPr lang="en-US" dirty="0"/>
              <a:t>Stationary</a:t>
            </a:r>
          </a:p>
          <a:p>
            <a:pPr lvl="1"/>
            <a:r>
              <a:rPr lang="en-US" dirty="0"/>
              <a:t>Display size of object and waits for instruction</a:t>
            </a:r>
          </a:p>
          <a:p>
            <a:r>
              <a:rPr lang="en-US" dirty="0"/>
              <a:t>Open</a:t>
            </a:r>
          </a:p>
          <a:p>
            <a:pPr lvl="1"/>
            <a:r>
              <a:rPr lang="en-US" dirty="0"/>
              <a:t>Opens claw until max distance is reached</a:t>
            </a:r>
          </a:p>
          <a:p>
            <a:r>
              <a:rPr lang="en-US" dirty="0"/>
              <a:t>Close</a:t>
            </a:r>
          </a:p>
          <a:p>
            <a:pPr lvl="1"/>
            <a:r>
              <a:rPr lang="en-US" dirty="0"/>
              <a:t>Close until there is pressure on the claw or fully closed</a:t>
            </a:r>
          </a:p>
        </p:txBody>
      </p:sp>
    </p:spTree>
    <p:extLst>
      <p:ext uri="{BB962C8B-B14F-4D97-AF65-F5344CB8AC3E}">
        <p14:creationId xmlns:p14="http://schemas.microsoft.com/office/powerpoint/2010/main" val="246189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07C90-D5D6-4F07-8EE0-95956D7A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349" y="628617"/>
            <a:ext cx="524626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Distance Calibration</a:t>
            </a:r>
          </a:p>
        </p:txBody>
      </p:sp>
      <p:pic>
        <p:nvPicPr>
          <p:cNvPr id="41" name="Content Placeholder 3">
            <a:extLst>
              <a:ext uri="{FF2B5EF4-FFF2-40B4-BE49-F238E27FC236}">
                <a16:creationId xmlns:a16="http://schemas.microsoft.com/office/drawing/2014/main" id="{22EC16D8-2CA7-40FA-ABFE-9AFF5705A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3" y="903570"/>
            <a:ext cx="5683475" cy="4273620"/>
          </a:xfrm>
          <a:prstGeom prst="rect">
            <a:avLst/>
          </a:prstGeom>
          <a:ln w="15875"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2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9629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189</Words>
  <Application>Microsoft Office PowerPoint</Application>
  <PresentationFormat>Widescreen</PresentationFormat>
  <Paragraphs>59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 Math</vt:lpstr>
      <vt:lpstr>Century Gothic</vt:lpstr>
      <vt:lpstr>Wingdings 3</vt:lpstr>
      <vt:lpstr>Slice</vt:lpstr>
      <vt:lpstr>Claw Arm</vt:lpstr>
      <vt:lpstr>Overview</vt:lpstr>
      <vt:lpstr>Requirements</vt:lpstr>
      <vt:lpstr>Mechanical Design</vt:lpstr>
      <vt:lpstr>Mechanical Design</vt:lpstr>
      <vt:lpstr>Pcb Design</vt:lpstr>
      <vt:lpstr>Sensors and Actuators</vt:lpstr>
      <vt:lpstr>State Machine</vt:lpstr>
      <vt:lpstr>Distance Calibration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Claw Arm</dc:title>
  <dc:creator>Matthew Stanley</dc:creator>
  <cp:lastModifiedBy>Matthew Stanley</cp:lastModifiedBy>
  <cp:revision>1</cp:revision>
  <dcterms:created xsi:type="dcterms:W3CDTF">2019-04-30T19:00:18Z</dcterms:created>
  <dcterms:modified xsi:type="dcterms:W3CDTF">2019-04-30T19:27:32Z</dcterms:modified>
</cp:coreProperties>
</file>