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ontserrat Classic Bold" charset="1" panose="00000800000000000000"/>
      <p:regular r:id="rId9"/>
    </p:embeddedFont>
    <p:embeddedFont>
      <p:font typeface="Brittany" charset="1" panose="00000000000000000000"/>
      <p:regular r:id="rId10"/>
    </p:embeddedFont>
    <p:embeddedFont>
      <p:font typeface="Montserrat Classic" charset="1" panose="00000500000000000000"/>
      <p:regular r:id="rId11"/>
    </p:embeddedFon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006" y="4718954"/>
            <a:ext cx="14275988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ANALYSER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26468" y="2986858"/>
            <a:ext cx="9235063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000000"/>
                </a:solidFill>
                <a:latin typeface="Brittany Bold"/>
              </a:rPr>
              <a:t>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8899" y="4718954"/>
            <a:ext cx="11561656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ANA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2271" y="6895016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By Anish Manandhar (3.2)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2271" y="7622091"/>
            <a:ext cx="103497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luckyanish47@gmail.com | +91-9363446582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39962" y="0"/>
            <a:ext cx="11274313" cy="11009883"/>
            <a:chOff x="0" y="0"/>
            <a:chExt cx="2969366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9366" cy="2899722"/>
            </a:xfrm>
            <a:custGeom>
              <a:avLst/>
              <a:gdLst/>
              <a:ahLst/>
              <a:cxnLst/>
              <a:rect r="r" b="b" t="t" l="l"/>
              <a:pathLst>
                <a:path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4330">
            <a:off x="9165401" y="19206"/>
            <a:ext cx="9235941" cy="10287000"/>
            <a:chOff x="0" y="0"/>
            <a:chExt cx="243251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251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32511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23076" y="79610"/>
            <a:ext cx="2154502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58532" y="82315"/>
            <a:ext cx="513149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ACTIONABLE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16378" y="737305"/>
            <a:ext cx="517364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 By analyzing customer feedback, your company can gain valuable insights into areas needing improvement. 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-79096">
            <a:off x="10470525" y="3027221"/>
            <a:ext cx="202240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96895" y="2546134"/>
            <a:ext cx="481686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Enhanced Customer Satisfaction: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90043" y="3848160"/>
            <a:ext cx="527987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Promptly addressing issues identified through sentiment analysis can lead to a significant improvement in the guest experience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63965" y="5809890"/>
            <a:ext cx="15044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4827" y="5736341"/>
            <a:ext cx="497806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 Classic Bold"/>
              </a:rPr>
              <a:t>Competitive Advantage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77578" y="6532578"/>
            <a:ext cx="4566557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 Understanding and meeting customer expectations is crucial in a competitive market.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149775"/>
            <a:ext cx="9144000" cy="5987449"/>
          </a:xfrm>
          <a:custGeom>
            <a:avLst/>
            <a:gdLst/>
            <a:ahLst/>
            <a:cxnLst/>
            <a:rect r="r" b="b" t="t" l="l"/>
            <a:pathLst>
              <a:path h="5987449" w="9144000">
                <a:moveTo>
                  <a:pt x="0" y="0"/>
                </a:moveTo>
                <a:lnTo>
                  <a:pt x="9144000" y="0"/>
                </a:lnTo>
                <a:lnTo>
                  <a:pt x="9144000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6" r="-2081" b="-1346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41602" y="310915"/>
            <a:ext cx="5703935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 Bold"/>
              </a:rPr>
              <a:t>Why us?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1241" y="8767127"/>
            <a:ext cx="164816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SO WHATS STOPPING YOU FROM THE BENEFITS?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5078" y="-191351"/>
            <a:ext cx="18910736" cy="5488993"/>
            <a:chOff x="0" y="0"/>
            <a:chExt cx="4980605" cy="144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0605" cy="1445661"/>
            </a:xfrm>
            <a:custGeom>
              <a:avLst/>
              <a:gdLst/>
              <a:ahLst/>
              <a:cxnLst/>
              <a:rect r="r" b="b" t="t" l="l"/>
              <a:pathLst>
                <a:path h="1445661" w="4980605">
                  <a:moveTo>
                    <a:pt x="0" y="0"/>
                  </a:moveTo>
                  <a:lnTo>
                    <a:pt x="4980605" y="0"/>
                  </a:lnTo>
                  <a:lnTo>
                    <a:pt x="4980605" y="1445661"/>
                  </a:lnTo>
                  <a:lnTo>
                    <a:pt x="0" y="144566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0605" cy="148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72375"/>
            <a:ext cx="6483145" cy="4801092"/>
          </a:xfrm>
          <a:custGeom>
            <a:avLst/>
            <a:gdLst/>
            <a:ahLst/>
            <a:cxnLst/>
            <a:rect r="r" b="b" t="t" l="l"/>
            <a:pathLst>
              <a:path h="4801092" w="6483145">
                <a:moveTo>
                  <a:pt x="0" y="0"/>
                </a:moveTo>
                <a:lnTo>
                  <a:pt x="6483145" y="0"/>
                </a:lnTo>
                <a:lnTo>
                  <a:pt x="6483145" y="4801092"/>
                </a:lnTo>
                <a:lnTo>
                  <a:pt x="0" y="480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66011" y="2219479"/>
            <a:ext cx="6698184" cy="2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6"/>
              </a:lnSpc>
            </a:pPr>
            <a:r>
              <a:rPr lang="en-US" sz="7600">
                <a:solidFill>
                  <a:srgbClr val="000000"/>
                </a:solidFill>
                <a:latin typeface="Montserrat Classic Bold"/>
              </a:rPr>
              <a:t>RIGOROUSLY TESTED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622736" y="5143500"/>
            <a:ext cx="18910736" cy="5264818"/>
            <a:chOff x="0" y="0"/>
            <a:chExt cx="4980605" cy="138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80605" cy="1386619"/>
            </a:xfrm>
            <a:custGeom>
              <a:avLst/>
              <a:gdLst/>
              <a:ahLst/>
              <a:cxnLst/>
              <a:rect r="r" b="b" t="t" l="l"/>
              <a:pathLst>
                <a:path h="1386619" w="4980605">
                  <a:moveTo>
                    <a:pt x="0" y="0"/>
                  </a:moveTo>
                  <a:lnTo>
                    <a:pt x="4980605" y="0"/>
                  </a:lnTo>
                  <a:lnTo>
                    <a:pt x="4980605" y="1386619"/>
                  </a:lnTo>
                  <a:lnTo>
                    <a:pt x="0" y="138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980605" cy="1424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66011" y="5143500"/>
            <a:ext cx="7298209" cy="5143500"/>
          </a:xfrm>
          <a:custGeom>
            <a:avLst/>
            <a:gdLst/>
            <a:ahLst/>
            <a:cxnLst/>
            <a:rect r="r" b="b" t="t" l="l"/>
            <a:pathLst>
              <a:path h="5143500" w="7298209">
                <a:moveTo>
                  <a:pt x="0" y="0"/>
                </a:moveTo>
                <a:lnTo>
                  <a:pt x="7298209" y="0"/>
                </a:lnTo>
                <a:lnTo>
                  <a:pt x="729820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7280" y="6271081"/>
            <a:ext cx="651019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28432"/>
                </a:solidFill>
                <a:latin typeface="Canva Sans"/>
              </a:rPr>
              <a:t>Our sentiment analysis model's accuracy is so sharp, it could pinpoint the positivity in a sea of feedback!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DAGFkfbltbs</dc:identifier>
  <dcterms:modified xsi:type="dcterms:W3CDTF">2011-08-01T06:04:30Z</dcterms:modified>
  <cp:revision>1</cp:revision>
  <dc:title>portfolio</dc:title>
</cp:coreProperties>
</file>