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7520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7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DD6ED8-5B3E-4C2D-929E-D17EE56DB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9" y="687858"/>
            <a:ext cx="2381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1442</Words>
  <Application>Microsoft Office PowerPoint</Application>
  <PresentationFormat>宽屏</PresentationFormat>
  <Paragraphs>217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85</cp:revision>
  <dcterms:created xsi:type="dcterms:W3CDTF">2023-12-11T11:39:45Z</dcterms:created>
  <dcterms:modified xsi:type="dcterms:W3CDTF">2023-12-15T14:27:09Z</dcterms:modified>
</cp:coreProperties>
</file>