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LEOOVO\AppData\Roaming\Tencent\Users\405434052\QQ\WinTemp\RichOle\6KG}(~FAO3P4SGJMT$AGM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</a:t>
            </a:r>
            <a:r>
              <a:rPr lang="en-US" dirty="0" err="1" smtClean="0"/>
              <a:t>program.cs</a:t>
            </a:r>
            <a:r>
              <a:rPr lang="zh-CN" altLang="en-US" dirty="0" smtClean="0"/>
              <a:t>把</a:t>
            </a:r>
            <a:br>
              <a:rPr lang="zh-CN" altLang="en-US" dirty="0" smtClean="0"/>
            </a:br>
            <a:r>
              <a:rPr lang="en-US" dirty="0" err="1" smtClean="0"/>
              <a:t>ESRI.ArcGIS.RuntimeManager.Bind</a:t>
            </a:r>
            <a:r>
              <a:rPr lang="en-US" dirty="0" smtClean="0"/>
              <a:t>(</a:t>
            </a:r>
            <a:r>
              <a:rPr lang="en-US" dirty="0" err="1" smtClean="0"/>
              <a:t>ESRI.ArcGIS.ProductCode.EngineOrDesktop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zh-CN" altLang="en-US" dirty="0" smtClean="0"/>
              <a:t>这句放到</a:t>
            </a:r>
            <a:r>
              <a:rPr lang="en-US" dirty="0" err="1" smtClean="0"/>
              <a:t>Application.SetCompatibleTextRenderingDefault</a:t>
            </a:r>
            <a:r>
              <a:rPr lang="en-US" dirty="0" smtClean="0"/>
              <a:t>(false);</a:t>
            </a:r>
            <a:r>
              <a:rPr lang="zh-CN" altLang="en-US" dirty="0" smtClean="0"/>
              <a:t>和</a:t>
            </a:r>
            <a:r>
              <a:rPr lang="en-US" dirty="0" err="1" smtClean="0"/>
              <a:t>Application.Run</a:t>
            </a:r>
            <a:r>
              <a:rPr lang="en-US" dirty="0" smtClean="0"/>
              <a:t>(new Form1());</a:t>
            </a:r>
            <a:r>
              <a:rPr lang="zh-CN" altLang="en-US" dirty="0" smtClean="0"/>
              <a:t>之间，就</a:t>
            </a:r>
            <a:r>
              <a:rPr lang="en-US" dirty="0" smtClean="0"/>
              <a:t>OK</a:t>
            </a:r>
            <a:r>
              <a:rPr lang="zh-CN" altLang="en-US" dirty="0" smtClean="0"/>
              <a:t>啦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 descr="C:\Users\LEOOVO\AppData\Roaming\Tencent\Users\405434052\QQ\WinTemp\RichOle\NX0]TRJQ2RZ7F3)4%0NYR]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4639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PresentationFormat>全屏显示(4:3)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lw</dc:creator>
  <cp:lastModifiedBy>LEOOVO</cp:lastModifiedBy>
  <cp:revision>2</cp:revision>
  <dcterms:created xsi:type="dcterms:W3CDTF">2015-10-24T13:10:04Z</dcterms:created>
  <dcterms:modified xsi:type="dcterms:W3CDTF">2015-10-24T13:19:42Z</dcterms:modified>
</cp:coreProperties>
</file>