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60" r:id="rId16"/>
    <p:sldId id="261" r:id="rId17"/>
    <p:sldId id="262" r:id="rId18"/>
    <p:sldId id="263" r:id="rId19"/>
    <p:sldId id="264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 autoAdjust="0"/>
    <p:restoredTop sz="94620" autoAdjust="0"/>
  </p:normalViewPr>
  <p:slideViewPr>
    <p:cSldViewPr>
      <p:cViewPr>
        <p:scale>
          <a:sx n="100" d="100"/>
          <a:sy n="100" d="100"/>
        </p:scale>
        <p:origin x="-492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90600"/>
            <a:ext cx="9144000" cy="6873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u="sng" dirty="0" smtClean="0"/>
              <a:t>第二章 </a:t>
            </a:r>
            <a:r>
              <a:rPr lang="en-US" altLang="zh-CN" sz="4800" u="sng" dirty="0" err="1" smtClean="0"/>
              <a:t>ArcGIS</a:t>
            </a:r>
            <a:r>
              <a:rPr lang="en-US" altLang="zh-CN" sz="4800" u="sng" dirty="0" smtClean="0"/>
              <a:t> Engine</a:t>
            </a:r>
            <a:r>
              <a:rPr lang="zh-CN" altLang="en-US" sz="4800" u="sng" dirty="0" smtClean="0"/>
              <a:t>中的</a:t>
            </a:r>
            <a:r>
              <a:rPr lang="zh-CN" altLang="en-US" sz="4800" u="sng" dirty="0" smtClean="0"/>
              <a:t>控件（</a:t>
            </a:r>
            <a:r>
              <a:rPr lang="en-US" altLang="zh-CN" sz="4800" u="sng" dirty="0" smtClean="0"/>
              <a:t>2</a:t>
            </a:r>
            <a:r>
              <a:rPr lang="zh-CN" altLang="en-US" sz="4800" u="sng" dirty="0" smtClean="0"/>
              <a:t>）</a:t>
            </a:r>
            <a:r>
              <a:rPr lang="zh-CN" altLang="en-US" sz="4800" dirty="0" smtClean="0">
                <a:effectLst/>
              </a:rPr>
              <a:t> </a:t>
            </a:r>
            <a:endParaRPr lang="zh-CN" altLang="en-US" sz="4800" u="sng" dirty="0" smtClean="0"/>
          </a:p>
        </p:txBody>
      </p:sp>
      <p:sp>
        <p:nvSpPr>
          <p:cNvPr id="5123" name="副标题 5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zh-CN" altLang="en-US" smtClean="0"/>
          </a:p>
        </p:txBody>
      </p:sp>
      <p:pic>
        <p:nvPicPr>
          <p:cNvPr id="5124" name="Picture 5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916863" cy="1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 descr="EARTH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0099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214282" y="1571612"/>
            <a:ext cx="4038600" cy="58022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：在属性页中设置</a:t>
            </a:r>
            <a:endParaRPr lang="zh-CN" altLang="en-US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500562" y="1643050"/>
            <a:ext cx="4643438" cy="47118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：通过</a:t>
            </a:r>
            <a:r>
              <a:rPr lang="en-US" altLang="zh-CN" sz="2400" dirty="0" err="1" smtClean="0"/>
              <a:t>SetBuddyControl</a:t>
            </a:r>
            <a:r>
              <a:rPr lang="zh-CN" altLang="en-US" sz="2400" dirty="0" smtClean="0"/>
              <a:t>方法设置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//</a:t>
            </a:r>
            <a:r>
              <a:rPr lang="zh-CN" altLang="en-US" sz="2400" dirty="0" smtClean="0">
                <a:solidFill>
                  <a:srgbClr val="92D050"/>
                </a:solidFill>
              </a:rPr>
              <a:t>当</a:t>
            </a:r>
            <a:r>
              <a:rPr lang="en-US" sz="2400" dirty="0" smtClean="0">
                <a:solidFill>
                  <a:srgbClr val="92D050"/>
                </a:solidFill>
              </a:rPr>
              <a:t>MapControl1</a:t>
            </a:r>
            <a:r>
              <a:rPr lang="zh-CN" altLang="en-US" sz="2400" dirty="0" smtClean="0">
                <a:solidFill>
                  <a:srgbClr val="92D050"/>
                </a:solidFill>
              </a:rPr>
              <a:t>被</a:t>
            </a:r>
            <a:r>
              <a:rPr lang="zh-CN" altLang="en-US" sz="2400" dirty="0" smtClean="0">
                <a:solidFill>
                  <a:srgbClr val="92D050"/>
                </a:solidFill>
              </a:rPr>
              <a:t>选中时</a:t>
            </a:r>
            <a:r>
              <a:rPr lang="zh-CN" altLang="en-US" sz="2400" dirty="0" smtClean="0">
                <a:solidFill>
                  <a:srgbClr val="92D05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T</a:t>
            </a:r>
            <a:r>
              <a:rPr lang="en-US" sz="2400" dirty="0" err="1" smtClean="0">
                <a:solidFill>
                  <a:srgbClr val="92D050"/>
                </a:solidFill>
              </a:rPr>
              <a:t>OCControl</a:t>
            </a:r>
            <a:r>
              <a:rPr lang="zh-CN" altLang="en-US" sz="2400" dirty="0" smtClean="0">
                <a:solidFill>
                  <a:srgbClr val="92D050"/>
                </a:solidFill>
              </a:rPr>
              <a:t>的绑定对象为</a:t>
            </a:r>
            <a:r>
              <a:rPr lang="en-US" sz="2400" dirty="0" smtClean="0">
                <a:solidFill>
                  <a:srgbClr val="92D050"/>
                </a:solidFill>
              </a:rPr>
              <a:t>MapControl1</a:t>
            </a:r>
            <a:r>
              <a:rPr lang="en-US" sz="2400" dirty="0" smtClean="0">
                <a:solidFill>
                  <a:srgbClr val="92D050"/>
                </a:solidFill>
              </a:rPr>
              <a:t>  </a:t>
            </a:r>
          </a:p>
          <a:p>
            <a:pPr>
              <a:buNone/>
            </a:pPr>
            <a:r>
              <a:rPr lang="en-US" altLang="zh-CN" sz="2400" dirty="0" err="1" smtClean="0"/>
              <a:t>ax</a:t>
            </a:r>
            <a:r>
              <a:rPr lang="en-US" sz="2400" dirty="0" err="1" smtClean="0"/>
              <a:t>TOCControl.SetBuddyControl</a:t>
            </a:r>
            <a:r>
              <a:rPr lang="en-US" sz="2400" dirty="0" smtClean="0"/>
              <a:t>(axMapcontrol1);</a:t>
            </a:r>
            <a:r>
              <a:rPr lang="en-US" sz="2400" dirty="0" smtClean="0"/>
              <a:t>  </a:t>
            </a:r>
          </a:p>
          <a:p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401002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48244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ToolbarControl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ToolbarControl</a:t>
            </a:r>
            <a:r>
              <a:rPr lang="zh-CN" altLang="en-US" dirty="0" smtClean="0"/>
              <a:t>需要与一个“伙伴控件”一同工作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“伙伴控件”</a:t>
            </a:r>
            <a:r>
              <a:rPr lang="zh-CN" altLang="en-US" dirty="0" smtClean="0"/>
              <a:t>可以是一个</a:t>
            </a:r>
            <a:r>
              <a:rPr lang="en-US" altLang="zh-CN" dirty="0" err="1" smtClean="0"/>
              <a:t>MapControl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PageLayoutControl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ReaderControl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SceneControl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GlobeControl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“伙伴控件”</a:t>
            </a:r>
            <a:r>
              <a:rPr lang="zh-CN" altLang="en-US" dirty="0" smtClean="0"/>
              <a:t>能够在设计的时候通过</a:t>
            </a:r>
            <a:r>
              <a:rPr lang="en-US" altLang="zh-CN" dirty="0" err="1" smtClean="0"/>
              <a:t>ToolbarControl</a:t>
            </a:r>
            <a:r>
              <a:rPr lang="zh-CN" altLang="en-US" dirty="0" smtClean="0"/>
              <a:t>的属性页设置（在支持属性页的编译环境中），或者在程序运行中通过</a:t>
            </a:r>
            <a:r>
              <a:rPr lang="en-US" altLang="zh-CN" dirty="0" err="1" smtClean="0"/>
              <a:t>SetBuddyControl</a:t>
            </a:r>
            <a:r>
              <a:rPr lang="zh-CN" altLang="en-US" dirty="0" smtClean="0"/>
              <a:t>方法来设置。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ToolbarControl</a:t>
            </a:r>
            <a:r>
              <a:rPr lang="zh-CN" altLang="en-US" dirty="0" smtClean="0"/>
              <a:t>实现了</a:t>
            </a:r>
            <a:r>
              <a:rPr lang="en-US" altLang="zh-CN" dirty="0" err="1" smtClean="0"/>
              <a:t>ArcGIS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中的所有功能，用户可以在不编写一行代码的情况下，轻松构架出一个功能庞大的</a:t>
            </a:r>
            <a:r>
              <a:rPr lang="en-US" altLang="zh-CN" dirty="0" smtClean="0"/>
              <a:t>GIS</a:t>
            </a:r>
            <a:r>
              <a:rPr lang="zh-CN" altLang="en-US" dirty="0" smtClean="0"/>
              <a:t>软件，只要是</a:t>
            </a:r>
            <a:r>
              <a:rPr lang="en-US" altLang="zh-CN" dirty="0" err="1" smtClean="0"/>
              <a:t>ArcGIS</a:t>
            </a:r>
            <a:r>
              <a:rPr lang="zh-CN" altLang="en-US" dirty="0" smtClean="0"/>
              <a:t>中含有的功能</a:t>
            </a:r>
            <a:r>
              <a:rPr lang="zh-CN" altLang="en-US" dirty="0" smtClean="0"/>
              <a:t>，都会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ToolbarControl</a:t>
            </a:r>
            <a:r>
              <a:rPr lang="zh-CN" altLang="en-US" dirty="0" smtClean="0"/>
              <a:t>中找到。但是这些功能都是事先封装好的，</a:t>
            </a:r>
            <a:r>
              <a:rPr lang="zh-CN" altLang="en-US" dirty="0" smtClean="0"/>
              <a:t>如果想</a:t>
            </a:r>
            <a:r>
              <a:rPr lang="zh-CN" altLang="en-US" dirty="0" smtClean="0"/>
              <a:t>对这些功能进行进一步的扩展，难度很大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71744"/>
            <a:ext cx="414340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571744"/>
            <a:ext cx="414340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1357298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ToolbarControl</a:t>
            </a:r>
            <a:r>
              <a:rPr lang="zh-CN" altLang="en-US" sz="2400" dirty="0" smtClean="0"/>
              <a:t>的属性页中有一个</a:t>
            </a:r>
            <a:r>
              <a:rPr lang="en-US" altLang="zh-CN" sz="2400" dirty="0" smtClean="0"/>
              <a:t>Items</a:t>
            </a:r>
            <a:r>
              <a:rPr lang="zh-CN" altLang="en-US" sz="2400" dirty="0" smtClean="0"/>
              <a:t>的选项卡，通过选项卡中的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按钮可以添加相应的功能按钮。点击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，会出现以下对话框。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>
                <a:solidFill>
                  <a:schemeClr val="tx2"/>
                </a:solidFill>
                <a:latin typeface="宋体" pitchFamily="2" charset="-122"/>
              </a:rPr>
              <a:t>控件使用实例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357313"/>
            <a:ext cx="4495800" cy="5357812"/>
          </a:xfrm>
        </p:spPr>
        <p:txBody>
          <a:bodyPr>
            <a:noAutofit/>
          </a:bodyPr>
          <a:lstStyle/>
          <a:p>
            <a:pPr marL="533400" indent="-533400" eaLnBrk="1" hangingPunct="1">
              <a:buFont typeface="Wingdings 2" pitchFamily="18" charset="2"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、图层操作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dirty="0" smtClean="0"/>
              <a:t>创建一个新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应用程序项目，命名为“</a:t>
            </a:r>
            <a:r>
              <a:rPr lang="en-US" altLang="zh-CN" sz="2800" dirty="0" smtClean="0"/>
              <a:t>lesson3</a:t>
            </a:r>
            <a:r>
              <a:rPr lang="zh-CN" altLang="en-US" sz="2800" dirty="0" smtClean="0"/>
              <a:t>”。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dirty="0" smtClean="0"/>
              <a:t>在左边工具箱中拖放 “</a:t>
            </a:r>
            <a:r>
              <a:rPr lang="en-US" altLang="zh-CN" sz="2800" dirty="0" err="1" smtClean="0"/>
              <a:t>MapControl</a:t>
            </a:r>
            <a:r>
              <a:rPr lang="zh-CN" altLang="en-US" sz="2800" dirty="0" smtClean="0"/>
              <a:t>”控件到窗体上，在窗体上放置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个按钮控件“</a:t>
            </a:r>
            <a:r>
              <a:rPr lang="en-US" altLang="zh-CN" sz="2800" dirty="0" smtClean="0"/>
              <a:t>button1</a:t>
            </a:r>
            <a:r>
              <a:rPr lang="zh-CN" altLang="en-US" sz="2800" dirty="0" smtClean="0"/>
              <a:t>”、“</a:t>
            </a:r>
            <a:r>
              <a:rPr lang="en-US" altLang="zh-CN" sz="2800" dirty="0" smtClean="0"/>
              <a:t>button2</a:t>
            </a:r>
            <a:r>
              <a:rPr lang="zh-CN" altLang="en-US" sz="2800" dirty="0" smtClean="0"/>
              <a:t>”、 “</a:t>
            </a:r>
            <a:r>
              <a:rPr lang="en-US" altLang="zh-CN" sz="2800" dirty="0" smtClean="0"/>
              <a:t>button3</a:t>
            </a:r>
            <a:r>
              <a:rPr lang="zh-CN" altLang="en-US" sz="2800" dirty="0" smtClean="0"/>
              <a:t>” 、 “</a:t>
            </a:r>
            <a:r>
              <a:rPr lang="en-US" altLang="zh-CN" sz="2800" dirty="0" smtClean="0"/>
              <a:t>button4</a:t>
            </a:r>
            <a:r>
              <a:rPr lang="zh-CN" altLang="en-US" sz="2800" dirty="0" smtClean="0"/>
              <a:t>” ，修改按钮控件文本如图所示。</a:t>
            </a:r>
          </a:p>
          <a:p>
            <a:pPr marL="533400" indent="-53340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533400" indent="-53340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endParaRPr lang="zh-CN" altLang="en-US" sz="2800" b="1" dirty="0" smtClean="0">
              <a:solidFill>
                <a:srgbClr val="C00000"/>
              </a:solidFill>
            </a:endParaRPr>
          </a:p>
        </p:txBody>
      </p:sp>
      <p:pic>
        <p:nvPicPr>
          <p:cNvPr id="2048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C:\Users\LEOOVO\AppData\Roaming\Tencent\Users\405434052\QQ\WinTemp\RichOle\]{[LSEKJ54~Z}H3Q08Q7F[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2000250"/>
            <a:ext cx="457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LEOOVO\AppData\Roaming\Tencent\Users\405434052\QQ\WinTemp\RichOle\2U@G8TH@{J{9245EV1PU27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071546"/>
            <a:ext cx="8943975" cy="1571636"/>
          </a:xfrm>
          <a:prstGeom prst="rect">
            <a:avLst/>
          </a:prstGeom>
          <a:noFill/>
        </p:spPr>
      </p:pic>
      <p:pic>
        <p:nvPicPr>
          <p:cNvPr id="6146" name="Picture 2" descr="C:\Users\LEOOVO\AppData\Roaming\Tencent\Users\405434052\QQ\WinTemp\RichOle\7G3Y}HJ}]L3S%BI]]_95SC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7858180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LEOOVO\AppData\Roaming\Tencent\Users\405434052\QQ\WinTemp\RichOle\_Q[D$K3U4ME8OV0L5CKO86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429684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LEOOVO\AppData\Roaming\Tencent\Users\405434052\QQ\WinTemp\RichOle\`U[L2N@NK4SIMQUTJS%BZ3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429684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LEOOVO\AppData\Roaming\Tencent\Users\405434052\QQ\WinTemp\RichOle\SP@[1A7W5$E4ZH07){_RG7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724900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LEOOVO\AppData\Roaming\Tencent\Users\405434052\QQ\WinTemp\RichOle\)]D[R%M0J`3D0F3]5UX@IK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318401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7829576" cy="13573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1</a:t>
            </a:r>
            <a:r>
              <a:rPr lang="en-US" altLang="zh-CN" sz="2400" b="1" dirty="0" smtClean="0"/>
              <a:t>. </a:t>
            </a:r>
            <a:r>
              <a:rPr lang="en-US" altLang="zh-CN" sz="2400" b="1" dirty="0" err="1" smtClean="0"/>
              <a:t>MapControl</a:t>
            </a:r>
            <a:r>
              <a:rPr lang="en-US" altLang="zh-CN" sz="2400" b="1" dirty="0" smtClean="0"/>
              <a:t> 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MapControl</a:t>
            </a:r>
            <a:r>
              <a:rPr lang="zh-CN" altLang="en-US" sz="2400" dirty="0" smtClean="0"/>
              <a:t>控件上点击鼠标右键，选择属性，打开</a:t>
            </a:r>
            <a:r>
              <a:rPr lang="en-US" altLang="zh-CN" sz="2400" dirty="0" err="1" smtClean="0"/>
              <a:t>MapControl</a:t>
            </a:r>
            <a:r>
              <a:rPr lang="zh-CN" altLang="en-US" sz="2400" dirty="0" smtClean="0"/>
              <a:t>的属性页。</a:t>
            </a: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714625"/>
            <a:ext cx="4248150" cy="400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endParaRPr kumimoji="0" lang="zh-CN" altLang="en-US" sz="36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916113"/>
            <a:ext cx="6697662" cy="3744912"/>
          </a:xfrm>
        </p:spPr>
        <p:txBody>
          <a:bodyPr/>
          <a:lstStyle/>
          <a:p>
            <a:pPr marL="533400" indent="-5334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smtClean="0"/>
              <a:t>谢谢！！</a:t>
            </a:r>
          </a:p>
        </p:txBody>
      </p:sp>
      <p:pic>
        <p:nvPicPr>
          <p:cNvPr id="2048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属性页中包含</a:t>
            </a:r>
            <a:r>
              <a:rPr lang="en-US" altLang="zh-CN" sz="2400" dirty="0" smtClean="0"/>
              <a:t>General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Color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picture</a:t>
            </a:r>
            <a:r>
              <a:rPr lang="zh-CN" altLang="en-US" sz="2400" dirty="0" smtClean="0"/>
              <a:t>四个选项卡。 </a:t>
            </a:r>
            <a:r>
              <a:rPr lang="en-US" altLang="zh-CN" sz="2400" b="1" dirty="0" smtClean="0"/>
              <a:t>General</a:t>
            </a:r>
            <a:r>
              <a:rPr lang="zh-CN" altLang="en-US" sz="2400" b="1" dirty="0" smtClean="0"/>
              <a:t>选择卡： </a:t>
            </a: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 descr="C:\Users\LEOOVO\AppData\Roaming\Tencent\Users\405434052\QQ\WinTemp\RichOle\1EPBMXEGYHZ6$[7WMRC1W%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7400925" cy="450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" name="Picture 1" descr="C:\Users\LEOOVO\AppData\Roaming\Tencent\Users\405434052\QQ\WinTemp\RichOle\%[G6VPL%U1IE61GK]HQ9I@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715304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219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Map</a:t>
            </a:r>
            <a:r>
              <a:rPr lang="zh-CN" altLang="en-US" b="1" dirty="0" smtClean="0"/>
              <a:t>选项卡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143116"/>
            <a:ext cx="42481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LEOOVO\AppData\Roaming\Tencent\Users\405434052\QQ\WinTemp\RichOle\3_Z1S{LPV7[[XSX4]`RX3S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7851590" cy="4967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Color</a:t>
            </a:r>
            <a:r>
              <a:rPr lang="zh-CN" altLang="en-US" b="1" dirty="0" smtClean="0"/>
              <a:t>选项卡</a:t>
            </a:r>
            <a:r>
              <a:rPr lang="zh-CN" altLang="en-US" dirty="0" smtClean="0"/>
              <a:t>主要对地图颜色进行相关的设置，但通常关于地图的配色我们是通过代码来完成的，这个选项卡很少涉及。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Picture </a:t>
            </a:r>
            <a:r>
              <a:rPr lang="zh-CN" altLang="en-US" b="1" dirty="0" smtClean="0"/>
              <a:t>选项卡</a:t>
            </a:r>
            <a:r>
              <a:rPr lang="zh-CN" altLang="en-US" dirty="0" smtClean="0"/>
              <a:t>主要是对控件中的相关图片资源进行管理，例如鼠标样式等。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1643074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zh-CN" sz="2400" b="1" dirty="0" smtClean="0"/>
              <a:t>2</a:t>
            </a:r>
            <a:r>
              <a:rPr lang="en-US" altLang="zh-CN" sz="2400" b="1" dirty="0" smtClean="0"/>
              <a:t>. </a:t>
            </a:r>
            <a:r>
              <a:rPr lang="en-US" altLang="zh-CN" sz="2400" b="1" dirty="0" err="1" smtClean="0"/>
              <a:t>PageLayoutControl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>
              <a:lnSpc>
                <a:spcPts val="3000"/>
              </a:lnSpc>
              <a:buNone/>
            </a:pPr>
            <a:r>
              <a:rPr lang="zh-CN" altLang="en-US" sz="2400" dirty="0" smtClean="0"/>
              <a:t>    对于</a:t>
            </a:r>
            <a:r>
              <a:rPr lang="en-US" altLang="zh-CN" sz="2400" dirty="0" err="1" smtClean="0"/>
              <a:t>PageLayoutControl</a:t>
            </a:r>
            <a:r>
              <a:rPr lang="zh-CN" altLang="en-US" sz="2400" dirty="0" smtClean="0"/>
              <a:t>控件的属性页而言，唯一与</a:t>
            </a:r>
            <a:r>
              <a:rPr lang="en-US" altLang="zh-CN" sz="2400" dirty="0" err="1" smtClean="0"/>
              <a:t>MapControl</a:t>
            </a:r>
            <a:r>
              <a:rPr lang="zh-CN" altLang="en-US" sz="2400" dirty="0" smtClean="0"/>
              <a:t>不同的是他存在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选项卡，该选项卡提供了页面大小，页面宽度和高度等修改的窗口。</a:t>
            </a:r>
            <a:endParaRPr lang="en-US" altLang="zh-CN" sz="2400" b="1" dirty="0" smtClean="0"/>
          </a:p>
          <a:p>
            <a:pPr>
              <a:lnSpc>
                <a:spcPts val="3000"/>
              </a:lnSpc>
            </a:pP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071810"/>
            <a:ext cx="4267200" cy="36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895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TOCControl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TOCControl</a:t>
            </a:r>
            <a:r>
              <a:rPr lang="zh-CN" altLang="en-US" sz="2400" dirty="0" smtClean="0"/>
              <a:t>需要与一个“伙伴控件”一同工作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“伙伴控件”</a:t>
            </a:r>
            <a:r>
              <a:rPr lang="zh-CN" altLang="en-US" sz="2400" dirty="0" smtClean="0"/>
              <a:t>可以是一个</a:t>
            </a:r>
            <a:r>
              <a:rPr lang="en-US" altLang="zh-CN" sz="2400" dirty="0" err="1" smtClean="0"/>
              <a:t>MapControl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PageLayoutControl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ReaderControl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SceneControl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GlobeControl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“伙伴控件”</a:t>
            </a:r>
            <a:r>
              <a:rPr lang="zh-CN" altLang="en-US" sz="2400" dirty="0" smtClean="0"/>
              <a:t>能够在设计的时候通过</a:t>
            </a:r>
            <a:r>
              <a:rPr lang="en-US" altLang="zh-CN" sz="2400" dirty="0" err="1" smtClean="0"/>
              <a:t>TOCControl</a:t>
            </a:r>
            <a:r>
              <a:rPr lang="zh-CN" altLang="en-US" sz="2400" dirty="0" smtClean="0"/>
              <a:t>的属性页设置（在支持属性页的编译环境中），或者在程序运行中通过</a:t>
            </a:r>
            <a:r>
              <a:rPr lang="en-US" altLang="zh-CN" sz="2400" dirty="0" err="1" smtClean="0"/>
              <a:t>SetBuddyControl</a:t>
            </a:r>
            <a:r>
              <a:rPr lang="zh-CN" altLang="en-US" sz="2400" dirty="0" smtClean="0"/>
              <a:t>方法来设置。</a:t>
            </a: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06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marL="1028700" indent="-1028700">
              <a:buFontTx/>
              <a:buNone/>
            </a:pPr>
            <a:r>
              <a:rPr kumimoji="0" lang="zh-CN" altLang="en-US" sz="3600" b="1" dirty="0" smtClean="0">
                <a:solidFill>
                  <a:schemeClr val="tx2"/>
                </a:solidFill>
                <a:latin typeface="宋体" pitchFamily="2" charset="-122"/>
              </a:rPr>
              <a:t>重要控件介绍</a:t>
            </a:r>
            <a:endParaRPr kumimoji="0" lang="zh-CN" altLang="en-US" sz="36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6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501</Words>
  <PresentationFormat>全屏显示(4:3)</PresentationFormat>
  <Paragraphs>41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流畅</vt:lpstr>
      <vt:lpstr>第二章 ArcGIS Engine中的控件（2）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ArcGIS Engine中的控件 </dc:title>
  <dc:creator>lw</dc:creator>
  <cp:lastModifiedBy>LEOOVO</cp:lastModifiedBy>
  <cp:revision>13</cp:revision>
  <dcterms:created xsi:type="dcterms:W3CDTF">2015-10-23T13:46:48Z</dcterms:created>
  <dcterms:modified xsi:type="dcterms:W3CDTF">2015-11-05T15:59:51Z</dcterms:modified>
</cp:coreProperties>
</file>