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50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2015/10/24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428736"/>
            <a:ext cx="9144000" cy="1285884"/>
          </a:xfrm>
        </p:spPr>
        <p:txBody>
          <a:bodyPr>
            <a:normAutofit/>
          </a:bodyPr>
          <a:lstStyle/>
          <a:p>
            <a:r>
              <a:rPr lang="zh-CN" altLang="en-US" sz="5400" dirty="0" smtClean="0"/>
              <a:t>基于</a:t>
            </a:r>
            <a:r>
              <a:rPr lang="en-US" altLang="zh-CN" sz="5400" dirty="0" smtClean="0"/>
              <a:t>C#.NET</a:t>
            </a:r>
            <a:r>
              <a:rPr lang="zh-CN" altLang="en-US" sz="5400" dirty="0" smtClean="0"/>
              <a:t>的程序设计与开发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 4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TextBox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控件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7158" y="1714488"/>
            <a:ext cx="4038600" cy="485778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altLang="zh-CN" sz="2400" dirty="0" err="1" smtClean="0"/>
              <a:t>TextBox</a:t>
            </a:r>
            <a:r>
              <a:rPr lang="zh-CN" altLang="en-US" sz="2400" dirty="0" smtClean="0"/>
              <a:t>控件是文本框控件，既可以用来接受用户输入，也可以用来做结果输出。如图：</a:t>
            </a:r>
            <a:endParaRPr lang="en-US" altLang="zh-CN" sz="2400" dirty="0" smtClean="0"/>
          </a:p>
          <a:p>
            <a:pPr>
              <a:lnSpc>
                <a:spcPts val="4000"/>
              </a:lnSpc>
            </a:pPr>
            <a:r>
              <a:rPr lang="zh-CN" altLang="en-US" sz="2400" dirty="0" smtClean="0"/>
              <a:t>图中右边控件为文本框控件，用于接收用户的输入，如果要得到用户的输入数据，则可以访问该文本框控件的</a:t>
            </a:r>
            <a:r>
              <a:rPr lang="en-US" altLang="zh-CN" sz="2400" dirty="0" smtClean="0"/>
              <a:t>Text</a:t>
            </a:r>
            <a:r>
              <a:rPr lang="zh-CN" altLang="en-US" sz="2400" dirty="0" smtClean="0"/>
              <a:t>属性。</a:t>
            </a:r>
            <a:endParaRPr lang="zh-CN" altLang="en-US" sz="2400" dirty="0"/>
          </a:p>
        </p:txBody>
      </p:sp>
      <p:sp>
        <p:nvSpPr>
          <p:cNvPr id="21507" name="AutoShape 3" descr="C:\Users\LEOOVO\AppData\Roaming\Tencent\Users\405434052\QQ\WinTemp\RichOle\TIX(@${3DIYKSwEKEXQ9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AutoShape 4" descr="C:\Users\LEOOVO\AppData\Roaming\Tencent\Users\405434052\QQ\WinTemp\RichOle\TIX(@${3DIYKSwEKEXQ9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9" name="AutoShape 5" descr="C:\Users\LEOOVO\AppData\Roaming\Tencent\Users\405434052\QQ\WinTemp\RichOle\TIX(@${3DIYKSwEKEXQ9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510" name="Picture 6" descr="C:\Users\LEOOVO\AppData\Roaming\Tencent\Users\405434052\QQ\WinTemp\RichOle\Q1OS}S55HA[SM@R2P@}2NX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14554"/>
            <a:ext cx="4267200" cy="3914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5</a:t>
            </a:r>
            <a:r>
              <a:rPr lang="zh-CN" altLang="en-US" dirty="0" smtClean="0"/>
              <a:t>、菜单控件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572140"/>
          </a:xfrm>
        </p:spPr>
        <p:txBody>
          <a:bodyPr/>
          <a:lstStyle/>
          <a:p>
            <a:r>
              <a:rPr lang="zh-CN" altLang="en-US" dirty="0" smtClean="0"/>
              <a:t>菜单控件分为两类，一类是界面菜单，一类是上下文菜单，界面菜单一般位于程序的上面，包括文件、编辑、视图等等，上下文菜单一般是当鼠标右键按下弹出的右键菜单。</a:t>
            </a:r>
            <a:endParaRPr lang="zh-CN" altLang="en-US" dirty="0"/>
          </a:p>
        </p:txBody>
      </p:sp>
      <p:pic>
        <p:nvPicPr>
          <p:cNvPr id="23553" name="Picture 1" descr="C:\Users\LEOOVO\AppData\Roaming\Tencent\Users\405434052\QQ\WinTemp\RichOle\K}HICMM~[@F4~LHL7()4VU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000372"/>
            <a:ext cx="3048000" cy="3714776"/>
          </a:xfrm>
          <a:prstGeom prst="rect">
            <a:avLst/>
          </a:prstGeom>
          <a:noFill/>
        </p:spPr>
      </p:pic>
      <p:pic>
        <p:nvPicPr>
          <p:cNvPr id="23554" name="Picture 2" descr="C:\Users\LEOOVO\AppData\Roaming\Tencent\Users\405434052\QQ\WinTemp\RichOle\S9JJT`OC8]JVSJ7[W(0}9`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214686"/>
            <a:ext cx="2638425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C#</a:t>
            </a:r>
            <a:r>
              <a:rPr lang="zh-CN" altLang="en-US" dirty="0" smtClean="0"/>
              <a:t>中界面菜单和上下文菜单是用不同的控件来表示的，界面菜单是</a:t>
            </a:r>
            <a:r>
              <a:rPr lang="en-US" altLang="zh-CN" dirty="0" err="1" smtClean="0"/>
              <a:t>MenuStrip</a:t>
            </a:r>
            <a:r>
              <a:rPr lang="zh-CN" altLang="en-US" dirty="0" smtClean="0"/>
              <a:t>控件，上下文菜单是</a:t>
            </a:r>
            <a:r>
              <a:rPr lang="en-US" altLang="zh-CN" dirty="0" err="1" smtClean="0"/>
              <a:t>ContextMenuStrip</a:t>
            </a:r>
            <a:r>
              <a:rPr lang="zh-CN" altLang="en-US" dirty="0" smtClean="0"/>
              <a:t>控件。下面对它们的用法一一介绍。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dirty="0" err="1" smtClean="0"/>
              <a:t>MenuStrip</a:t>
            </a:r>
            <a:r>
              <a:rPr lang="zh-CN" altLang="en-US" dirty="0" smtClean="0"/>
              <a:t>的用法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 </a:t>
            </a:r>
            <a:r>
              <a:rPr lang="zh-CN" altLang="en-US" dirty="0" smtClean="0"/>
              <a:t>从工具箱的“菜单和工具栏”中点击</a:t>
            </a:r>
            <a:r>
              <a:rPr lang="en-US" altLang="zh-CN" dirty="0" err="1" smtClean="0"/>
              <a:t>MenuStrip</a:t>
            </a:r>
            <a:r>
              <a:rPr lang="zh-CN" altLang="en-US" dirty="0" smtClean="0"/>
              <a:t>控件，然后再点击或者拖动到目标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控件中去，即可以为该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控件添加一个界面菜单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一般</a:t>
            </a:r>
            <a:r>
              <a:rPr lang="zh-CN" altLang="en-US" dirty="0" smtClean="0"/>
              <a:t>界面菜单都在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控件的最上方，也可以通过改变</a:t>
            </a:r>
            <a:r>
              <a:rPr lang="en-US" altLang="zh-CN" dirty="0" err="1" smtClean="0"/>
              <a:t>MenuStrip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Dock</a:t>
            </a:r>
            <a:r>
              <a:rPr lang="zh-CN" altLang="en-US" dirty="0" smtClean="0"/>
              <a:t>属性来改变</a:t>
            </a:r>
            <a:r>
              <a:rPr lang="en-US" altLang="zh-CN" dirty="0" err="1" smtClean="0"/>
              <a:t>MenuStrip</a:t>
            </a:r>
            <a:r>
              <a:rPr lang="zh-CN" altLang="en-US" dirty="0" smtClean="0"/>
              <a:t>控件的</a:t>
            </a:r>
            <a:r>
              <a:rPr lang="zh-CN" altLang="en-US" dirty="0" smtClean="0"/>
              <a:t>位置。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Dock</a:t>
            </a:r>
            <a:r>
              <a:rPr lang="zh-CN" altLang="en-US" dirty="0" smtClean="0"/>
              <a:t>属性包括</a:t>
            </a:r>
            <a:r>
              <a:rPr lang="en-US" altLang="zh-CN" dirty="0" smtClean="0"/>
              <a:t>Top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Bottom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Left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Right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Fill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六种选择，分别代表将该控件放置在父控件的上方、下方、左方、右方、充满父控件和不设置。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一旦创建了</a:t>
            </a:r>
            <a:r>
              <a:rPr lang="en-US" altLang="zh-CN" dirty="0" err="1" smtClean="0"/>
              <a:t>MenuStrip</a:t>
            </a:r>
            <a:r>
              <a:rPr lang="zh-CN" altLang="en-US" dirty="0" smtClean="0"/>
              <a:t>就可以创建菜单项，菜单项分为五种类型，一种是</a:t>
            </a:r>
            <a:r>
              <a:rPr lang="en-US" altLang="zh-CN" dirty="0" err="1" smtClean="0"/>
              <a:t>ToolStripMenuStrip</a:t>
            </a:r>
            <a:r>
              <a:rPr lang="en-US" altLang="zh-CN" dirty="0" smtClean="0"/>
              <a:t>,</a:t>
            </a:r>
            <a:r>
              <a:rPr lang="zh-CN" altLang="en-US" dirty="0" smtClean="0"/>
              <a:t>该类型就是最常用的一种菜单类型，他类似与按钮，按下即可触发特定的菜单事件。如</a:t>
            </a:r>
            <a:r>
              <a:rPr lang="zh-CN" altLang="en-US" dirty="0" smtClean="0"/>
              <a:t>图中</a:t>
            </a:r>
            <a:r>
              <a:rPr lang="zh-CN" altLang="en-US" dirty="0" smtClean="0"/>
              <a:t>的“安全性设置</a:t>
            </a:r>
            <a:r>
              <a:rPr lang="en-US" altLang="zh-CN" dirty="0" smtClean="0"/>
              <a:t>(E</a:t>
            </a:r>
            <a:r>
              <a:rPr lang="en-US" altLang="zh-CN" dirty="0" smtClean="0"/>
              <a:t>)…</a:t>
            </a:r>
            <a:r>
              <a:rPr lang="zh-CN" altLang="en-US" dirty="0" smtClean="0"/>
              <a:t>”就是</a:t>
            </a:r>
            <a:r>
              <a:rPr lang="en-US" altLang="zh-CN" dirty="0" err="1" smtClean="0"/>
              <a:t>ToolStripMenuStrip</a:t>
            </a:r>
            <a:r>
              <a:rPr lang="zh-CN" altLang="en-US" dirty="0" smtClean="0"/>
              <a:t>类型的菜单项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除此之外</a:t>
            </a:r>
            <a:r>
              <a:rPr lang="zh-CN" altLang="en-US" dirty="0" smtClean="0"/>
              <a:t>，还有</a:t>
            </a:r>
            <a:r>
              <a:rPr lang="en-US" altLang="zh-CN" dirty="0" err="1" smtClean="0"/>
              <a:t>MenuStrip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ComboBox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TextBox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Separator</a:t>
            </a:r>
            <a:r>
              <a:rPr lang="zh-CN" altLang="en-US" dirty="0" smtClean="0"/>
              <a:t>类型的菜单项，可以通过点击菜单项后面的三角符号选择菜单项的类型，如</a:t>
            </a:r>
            <a:r>
              <a:rPr lang="zh-CN" altLang="en-US" dirty="0" smtClean="0"/>
              <a:t>图所</a:t>
            </a:r>
            <a:r>
              <a:rPr lang="zh-CN" altLang="en-US" dirty="0" smtClean="0"/>
              <a:t>示。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44998"/>
            <a:ext cx="3252790" cy="4269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357298"/>
            <a:ext cx="4118191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0" y="5429264"/>
            <a:ext cx="41433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 smtClean="0"/>
              <a:t>ToolStripMenuStrip</a:t>
            </a:r>
            <a:r>
              <a:rPr lang="zh-CN" altLang="en-US" dirty="0" smtClean="0"/>
              <a:t>类型的菜单项 </a:t>
            </a:r>
          </a:p>
        </p:txBody>
      </p:sp>
      <p:sp>
        <p:nvSpPr>
          <p:cNvPr id="7" name="矩形 6"/>
          <p:cNvSpPr/>
          <p:nvPr/>
        </p:nvSpPr>
        <p:spPr>
          <a:xfrm>
            <a:off x="4286248" y="4786322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dirty="0" smtClean="0"/>
          </a:p>
          <a:p>
            <a:pPr algn="ctr"/>
            <a:r>
              <a:rPr lang="zh-CN" altLang="en-US" dirty="0" smtClean="0"/>
              <a:t>选择菜单项类型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48" y="1428736"/>
            <a:ext cx="771530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其中</a:t>
            </a:r>
            <a:r>
              <a:rPr lang="en-US" altLang="zh-CN" sz="2800" dirty="0" err="1" smtClean="0"/>
              <a:t>MenuStrip</a:t>
            </a:r>
            <a:r>
              <a:rPr lang="zh-CN" altLang="en-US" sz="2800" dirty="0" smtClean="0"/>
              <a:t>表示级联菜单，</a:t>
            </a:r>
            <a:r>
              <a:rPr lang="zh-CN" altLang="en-US" sz="2800" dirty="0" smtClean="0"/>
              <a:t>如上图中</a:t>
            </a:r>
            <a:r>
              <a:rPr lang="zh-CN" altLang="en-US" sz="2800" dirty="0" smtClean="0"/>
              <a:t>的“安全性</a:t>
            </a:r>
            <a:r>
              <a:rPr lang="en-US" altLang="zh-CN" sz="2800" dirty="0" smtClean="0"/>
              <a:t>(C)”, </a:t>
            </a:r>
            <a:r>
              <a:rPr lang="en-US" altLang="zh-CN" sz="2800" dirty="0" err="1" smtClean="0"/>
              <a:t>ComboBox</a:t>
            </a:r>
            <a:r>
              <a:rPr lang="zh-CN" altLang="en-US" sz="2800" dirty="0" smtClean="0"/>
              <a:t>表示将菜单项改成如复选框类型的菜单项，</a:t>
            </a:r>
            <a:r>
              <a:rPr lang="en-US" altLang="zh-CN" sz="2800" dirty="0" err="1" smtClean="0"/>
              <a:t>TextBox</a:t>
            </a:r>
            <a:r>
              <a:rPr lang="zh-CN" altLang="en-US" sz="2800" dirty="0" smtClean="0"/>
              <a:t>是将菜单项改成可输入的文本编辑框，而</a:t>
            </a:r>
            <a:r>
              <a:rPr lang="en-US" altLang="zh-CN" sz="2800" dirty="0" smtClean="0"/>
              <a:t>Separator</a:t>
            </a:r>
            <a:r>
              <a:rPr lang="zh-CN" altLang="en-US" sz="2800" dirty="0" smtClean="0"/>
              <a:t>是将该菜单项目改成菜单分隔符，双击该菜单项，即可为该菜单项加入一个单击事件，按</a:t>
            </a:r>
            <a:r>
              <a:rPr lang="en-US" altLang="zh-CN" sz="2800" dirty="0" smtClean="0"/>
              <a:t>delete</a:t>
            </a:r>
            <a:r>
              <a:rPr lang="zh-CN" altLang="en-US" sz="2800" dirty="0" smtClean="0"/>
              <a:t>键可以将该菜单项删除。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4282" y="785794"/>
            <a:ext cx="4281518" cy="60722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 dirty="0" err="1" smtClean="0"/>
              <a:t>ContextMenuStrip</a:t>
            </a:r>
            <a:r>
              <a:rPr lang="zh-CN" altLang="en-US" sz="2400" b="1" dirty="0" smtClean="0"/>
              <a:t>的</a:t>
            </a:r>
            <a:r>
              <a:rPr lang="zh-CN" altLang="en-US" sz="2400" b="1" dirty="0" smtClean="0"/>
              <a:t>用法</a:t>
            </a:r>
            <a:r>
              <a:rPr lang="en-US" altLang="zh-CN" sz="2400" dirty="0" err="1" smtClean="0"/>
              <a:t>ContextMenuStrip</a:t>
            </a:r>
            <a:r>
              <a:rPr lang="zh-CN" altLang="en-US" sz="2400" dirty="0" smtClean="0"/>
              <a:t>菜单项的添加、编辑和为菜单项添加事件与</a:t>
            </a:r>
            <a:r>
              <a:rPr lang="en-US" altLang="zh-CN" sz="2400" dirty="0" err="1" smtClean="0"/>
              <a:t>MenuStrip</a:t>
            </a:r>
            <a:r>
              <a:rPr lang="zh-CN" altLang="en-US" sz="2400" dirty="0" smtClean="0"/>
              <a:t>相同，它与</a:t>
            </a:r>
            <a:r>
              <a:rPr lang="en-US" altLang="zh-CN" sz="2400" dirty="0" err="1" smtClean="0"/>
              <a:t>MenuStrip</a:t>
            </a:r>
            <a:r>
              <a:rPr lang="zh-CN" altLang="en-US" sz="2400" dirty="0" smtClean="0"/>
              <a:t>不同的是弹出的时机不同，它需要当鼠标右击的时候弹出。此时只需要设置窗体控件中的</a:t>
            </a:r>
            <a:r>
              <a:rPr lang="en-US" altLang="zh-CN" sz="2400" dirty="0" err="1" smtClean="0"/>
              <a:t>ContextMenuStrip</a:t>
            </a:r>
            <a:r>
              <a:rPr lang="zh-CN" altLang="en-US" sz="2400" dirty="0" smtClean="0"/>
              <a:t>属性为新建的</a:t>
            </a:r>
            <a:r>
              <a:rPr lang="en-US" altLang="zh-CN" sz="2400" dirty="0" err="1" smtClean="0"/>
              <a:t>ContextMenuStrip</a:t>
            </a:r>
            <a:r>
              <a:rPr lang="zh-CN" altLang="en-US" sz="2400" dirty="0" smtClean="0"/>
              <a:t>对象名称就可以了。 </a:t>
            </a:r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143116"/>
            <a:ext cx="4357686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ToolStrip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控件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00174"/>
            <a:ext cx="4038600" cy="485475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ToolStrip</a:t>
            </a:r>
            <a:r>
              <a:rPr lang="zh-CN" altLang="en-US" dirty="0" smtClean="0"/>
              <a:t>控件就是工具条控件，通过它可以制作各式各样的工具条，与菜单项类似，工具条上的工具项也有很多类型，他可以是按钮，可以是复选框，可以是文本框，也可以是一个进度条等。</a:t>
            </a:r>
            <a:r>
              <a:rPr lang="zh-CN" altLang="en-US" dirty="0" smtClean="0"/>
              <a:t>如图</a:t>
            </a:r>
            <a:r>
              <a:rPr lang="zh-CN" altLang="en-US" dirty="0" smtClean="0"/>
              <a:t>所示：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785926"/>
            <a:ext cx="3286148" cy="41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窗体及其控件简介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67170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在这一节中，将接触到几个</a:t>
            </a:r>
            <a:r>
              <a:rPr lang="en-US" altLang="zh-CN" sz="2800" dirty="0" smtClean="0"/>
              <a:t>C#.NET </a:t>
            </a:r>
            <a:r>
              <a:rPr lang="zh-CN" altLang="en-US" sz="2800" dirty="0" smtClean="0"/>
              <a:t>编程中常用的控件及其主要属性。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70410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 1</a:t>
            </a:r>
            <a:r>
              <a:rPr lang="zh-CN" altLang="en-US" dirty="0" smtClean="0"/>
              <a:t>、窗体（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控件）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Form </a:t>
            </a:r>
            <a:r>
              <a:rPr lang="zh-CN" altLang="en-US" sz="2800" dirty="0" smtClean="0"/>
              <a:t>表示组成应用程序的用户界面的窗口或对话框。如下图所示，即为一个窗体：</a:t>
            </a:r>
            <a:endParaRPr lang="zh-CN" altLang="en-US" sz="2800" dirty="0"/>
          </a:p>
        </p:txBody>
      </p:sp>
      <p:pic>
        <p:nvPicPr>
          <p:cNvPr id="1030" name="Picture 6" descr="C:\Users\LEOOVO\AppData\Roaming\Tencent\Users\405434052\QQ\WinTemp\RichOle\02H5_]3@5{UJL(MTN7WSSN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928934"/>
            <a:ext cx="5444864" cy="39290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6436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在编辑过程中，</a:t>
            </a:r>
            <a:r>
              <a:rPr lang="en-US" altLang="zh-CN" sz="2800" dirty="0" smtClean="0"/>
              <a:t>Form </a:t>
            </a:r>
            <a:r>
              <a:rPr lang="zh-CN" altLang="en-US" sz="2800" dirty="0" smtClean="0"/>
              <a:t>中可以放置不同的控件，用来构建应用程序。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需要插入新的窗体，可以点击菜单栏中的“项目”</a:t>
            </a:r>
            <a:r>
              <a:rPr lang="en-US" altLang="zh-CN" sz="2800" dirty="0" smtClean="0"/>
              <a:t>—&gt;“</a:t>
            </a:r>
            <a:r>
              <a:rPr lang="zh-CN" altLang="en-US" sz="2800" dirty="0" smtClean="0"/>
              <a:t>添加</a:t>
            </a:r>
            <a:r>
              <a:rPr lang="en-US" altLang="zh-CN" sz="2800" dirty="0" smtClean="0"/>
              <a:t>Windows </a:t>
            </a:r>
            <a:r>
              <a:rPr lang="zh-CN" altLang="en-US" sz="2800" dirty="0" smtClean="0"/>
              <a:t>窗体”，若需要修改已有的窗体名称，则在解决方案资源管理器中修改。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单击</a:t>
            </a:r>
            <a:r>
              <a:rPr lang="en-US" altLang="zh-CN" sz="2800" dirty="0" smtClean="0"/>
              <a:t>Form</a:t>
            </a:r>
            <a:r>
              <a:rPr lang="zh-CN" altLang="en-US" sz="2800" dirty="0" smtClean="0"/>
              <a:t>，将其激活，转到属性窗口，可以看到</a:t>
            </a:r>
            <a:r>
              <a:rPr lang="en-US" altLang="zh-CN" sz="2800" dirty="0" smtClean="0"/>
              <a:t>Form</a:t>
            </a:r>
            <a:r>
              <a:rPr lang="zh-CN" altLang="en-US" sz="2800" dirty="0" smtClean="0"/>
              <a:t>的属性。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257676" cy="53548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 </a:t>
            </a:r>
            <a:r>
              <a:rPr lang="en-US" altLang="zh-CN" dirty="0" smtClean="0"/>
              <a:t>Form </a:t>
            </a:r>
            <a:r>
              <a:rPr lang="zh-CN" altLang="en-US" dirty="0" smtClean="0"/>
              <a:t>的属性中，</a:t>
            </a:r>
            <a:r>
              <a:rPr lang="en-US" altLang="zh-CN" dirty="0" smtClean="0"/>
              <a:t>Text </a:t>
            </a:r>
            <a:r>
              <a:rPr lang="zh-CN" altLang="en-US" dirty="0" smtClean="0"/>
              <a:t>属性表示窗体的显示名称；</a:t>
            </a:r>
            <a:r>
              <a:rPr lang="en-US" altLang="zh-CN" dirty="0" err="1" smtClean="0"/>
              <a:t>TopMost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控制窗体是否总是位于应用程序最上方；</a:t>
            </a:r>
            <a:r>
              <a:rPr lang="en-US" altLang="zh-CN" dirty="0" err="1" smtClean="0"/>
              <a:t>StartPosition</a:t>
            </a:r>
            <a:r>
              <a:rPr lang="en-US" altLang="zh-CN" dirty="0" smtClean="0"/>
              <a:t> </a:t>
            </a:r>
            <a:r>
              <a:rPr lang="zh-CN" altLang="en-US" dirty="0" smtClean="0"/>
              <a:t>控制窗体生成的时候出现在屏幕上的位置；</a:t>
            </a:r>
            <a:r>
              <a:rPr lang="en-US" altLang="zh-CN" dirty="0" err="1" smtClean="0"/>
              <a:t>FormBorderStyle</a:t>
            </a:r>
            <a:r>
              <a:rPr lang="zh-CN" altLang="en-US" dirty="0" smtClean="0"/>
              <a:t>控制窗体的样式等。</a:t>
            </a:r>
            <a:endParaRPr lang="zh-CN" altLang="en-US" dirty="0"/>
          </a:p>
        </p:txBody>
      </p:sp>
      <p:pic>
        <p:nvPicPr>
          <p:cNvPr id="16385" name="Picture 1" descr="C:\Users\LEOOVO\AppData\Roaming\Tencent\Users\405434052\QQ\WinTemp\RichOle\BQJ_2~}2V8C8Q2FVWRVS$M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857232"/>
            <a:ext cx="3671204" cy="55007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844" y="714356"/>
            <a:ext cx="4500594" cy="614364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在属性窗口中还可以对窗体添加事件，点击属性对话框中的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按钮即可对窗口添加事件。</a:t>
            </a:r>
            <a:endParaRPr lang="en-US" altLang="zh-CN" sz="2400" dirty="0" smtClean="0"/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/>
              <a:t>右图中列出了与</a:t>
            </a:r>
            <a:r>
              <a:rPr lang="en-US" altLang="zh-CN" sz="2400" dirty="0" smtClean="0"/>
              <a:t>Form</a:t>
            </a:r>
            <a:r>
              <a:rPr lang="zh-CN" altLang="en-US" sz="2400" dirty="0" smtClean="0"/>
              <a:t>控件相关的所有事件。在事件填入相应的函数则会自动为该窗体添加相应的函数，如</a:t>
            </a:r>
            <a:r>
              <a:rPr lang="en-US" altLang="zh-CN" sz="2400" dirty="0" smtClean="0"/>
              <a:t>Click</a:t>
            </a:r>
            <a:r>
              <a:rPr lang="zh-CN" altLang="en-US" sz="2400" dirty="0" smtClean="0"/>
              <a:t>事件的事件处理函数是</a:t>
            </a:r>
            <a:r>
              <a:rPr lang="en-US" altLang="zh-CN" sz="2400" dirty="0" smtClean="0"/>
              <a:t>OnClick,Form1</a:t>
            </a:r>
            <a:r>
              <a:rPr lang="zh-CN" altLang="en-US" sz="2400" dirty="0" smtClean="0"/>
              <a:t>窗体类中会自动生成一个</a:t>
            </a:r>
            <a:r>
              <a:rPr lang="en-US" altLang="zh-CN" sz="2400" dirty="0" err="1" smtClean="0"/>
              <a:t>OnClick</a:t>
            </a:r>
            <a:r>
              <a:rPr lang="zh-CN" altLang="en-US" sz="2400" dirty="0" smtClean="0"/>
              <a:t>函数。 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000240"/>
            <a:ext cx="357190" cy="28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928670"/>
            <a:ext cx="392909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632666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 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Label </a:t>
            </a:r>
            <a:r>
              <a:rPr lang="zh-CN" altLang="en-US" dirty="0" smtClean="0"/>
              <a:t>控件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4488"/>
            <a:ext cx="4038600" cy="464043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Label</a:t>
            </a:r>
            <a:r>
              <a:rPr lang="zh-CN" altLang="en-US" dirty="0" smtClean="0"/>
              <a:t>控件用于显示文字，提示，输出结果等，是</a:t>
            </a:r>
            <a:r>
              <a:rPr lang="en-US" altLang="zh-CN" dirty="0" smtClean="0"/>
              <a:t>C#</a:t>
            </a:r>
            <a:r>
              <a:rPr lang="zh-CN" altLang="en-US" dirty="0" smtClean="0"/>
              <a:t>编程中常用的控件之一。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任务管理器中的句柄数、线程数、进程数和物理内存中的总数、可用数和系统缓存等都是典型的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控件。</a:t>
            </a:r>
            <a:endParaRPr lang="zh-CN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928802"/>
            <a:ext cx="430530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81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从工具箱的“公共控件”中点击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控件，并将其拖入到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窗体中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并放入适当的位置，即可在窗体中显示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控件。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与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窗体一样，点击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控件使其进入激活状态，就可以在属性窗口中更改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的属性，其中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属性是该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控件显示的内容，是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控件最常用的属性，同时还可以为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控件添加事件，其方法和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控件相似。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77554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Button</a:t>
            </a:r>
            <a:r>
              <a:rPr lang="zh-CN" altLang="en-US" dirty="0" smtClean="0"/>
              <a:t>控件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0034" y="1428736"/>
            <a:ext cx="4038600" cy="542926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en-US" altLang="zh-CN" sz="2400" dirty="0" smtClean="0"/>
              <a:t>Button</a:t>
            </a:r>
            <a:r>
              <a:rPr lang="zh-CN" altLang="en-US" sz="2400" dirty="0" smtClean="0"/>
              <a:t>控件是按钮控件，是</a:t>
            </a:r>
            <a:r>
              <a:rPr lang="en-US" altLang="zh-CN" sz="2400" dirty="0" smtClean="0"/>
              <a:t>C#</a:t>
            </a:r>
            <a:r>
              <a:rPr lang="zh-CN" altLang="en-US" sz="2400" dirty="0" smtClean="0"/>
              <a:t>编程中常用的控件之一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它主要用于制作各种类型的按钮，如图：</a:t>
            </a:r>
            <a:endParaRPr lang="en-US" altLang="zh-CN" sz="2400" dirty="0" smtClean="0"/>
          </a:p>
          <a:p>
            <a:pPr>
              <a:lnSpc>
                <a:spcPts val="4000"/>
              </a:lnSpc>
            </a:pPr>
            <a:r>
              <a:rPr lang="zh-CN" altLang="en-US" sz="2400" dirty="0" smtClean="0"/>
              <a:t>其中按钮属性中最常用的是</a:t>
            </a:r>
            <a:r>
              <a:rPr lang="en-US" altLang="zh-CN" sz="2400" dirty="0" smtClean="0"/>
              <a:t>Text,</a:t>
            </a:r>
            <a:r>
              <a:rPr lang="zh-CN" altLang="en-US" sz="2400" dirty="0" smtClean="0"/>
              <a:t>该属性用于设置按钮上显示的内容，最常见的事件是</a:t>
            </a:r>
            <a:r>
              <a:rPr lang="en-US" altLang="zh-CN" sz="2400" dirty="0" smtClean="0"/>
              <a:t>Click</a:t>
            </a:r>
            <a:r>
              <a:rPr lang="zh-CN" altLang="en-US" sz="2400" dirty="0" smtClean="0"/>
              <a:t>事件，该事件是处理按钮按下后的事件。 </a:t>
            </a:r>
            <a:endParaRPr lang="zh-CN" altLang="en-US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000240"/>
            <a:ext cx="37300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</TotalTime>
  <Words>1021</Words>
  <PresentationFormat>全屏显示(4:3)</PresentationFormat>
  <Paragraphs>38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流畅</vt:lpstr>
      <vt:lpstr>基于C#.NET的程序设计与开发</vt:lpstr>
      <vt:lpstr>窗体及其控件简介 </vt:lpstr>
      <vt:lpstr>     1、窗体（Form控件） </vt:lpstr>
      <vt:lpstr>幻灯片 4</vt:lpstr>
      <vt:lpstr>幻灯片 5</vt:lpstr>
      <vt:lpstr>幻灯片 6</vt:lpstr>
      <vt:lpstr>  2、 Label 控件 </vt:lpstr>
      <vt:lpstr>幻灯片 8</vt:lpstr>
      <vt:lpstr> 3、Button控件 </vt:lpstr>
      <vt:lpstr>   4、TextBox 控件 </vt:lpstr>
      <vt:lpstr> 5、菜单控件 </vt:lpstr>
      <vt:lpstr>幻灯片 12</vt:lpstr>
      <vt:lpstr>幻灯片 13</vt:lpstr>
      <vt:lpstr>幻灯片 14</vt:lpstr>
      <vt:lpstr>幻灯片 15</vt:lpstr>
      <vt:lpstr>幻灯片 16</vt:lpstr>
      <vt:lpstr>幻灯片 17</vt:lpstr>
      <vt:lpstr> 6、ToolStrip 控件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基于C#.NET的程序设计与开发</dc:title>
  <dc:creator>lw</dc:creator>
  <cp:lastModifiedBy>LEOOVO</cp:lastModifiedBy>
  <cp:revision>7</cp:revision>
  <dcterms:created xsi:type="dcterms:W3CDTF">2015-10-24T14:16:18Z</dcterms:created>
  <dcterms:modified xsi:type="dcterms:W3CDTF">2015-10-24T15:37:54Z</dcterms:modified>
</cp:coreProperties>
</file>