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第六讲 鹰眼的实现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3" name="Picture 5" descr="K66$T0GJ[WL__L}$$X2%`J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82296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6" name="Picture 4" descr="@GWR3}0`RJ66I``Q6)X~]P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"/>
            <a:ext cx="8001000" cy="4114800"/>
          </a:xfrm>
          <a:prstGeom prst="rect">
            <a:avLst/>
          </a:prstGeom>
          <a:noFill/>
        </p:spPr>
      </p:pic>
      <p:pic>
        <p:nvPicPr>
          <p:cNvPr id="90117" name="Picture 5" descr="FN{0IG6LVXKZE{0@IW%KII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43400"/>
            <a:ext cx="8686800" cy="2000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533400" y="685800"/>
            <a:ext cx="8308975" cy="9144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/>
              <a:t>当鼠标点击鹰眼窗体时，主窗体</a:t>
            </a:r>
            <a:r>
              <a:rPr lang="en-US" altLang="zh-CN" sz="2800"/>
              <a:t>Extent</a:t>
            </a:r>
            <a:r>
              <a:rPr lang="zh-CN" altLang="en-US" sz="2800"/>
              <a:t>随之改变。在</a:t>
            </a:r>
            <a:r>
              <a:rPr lang="en-US" altLang="zh-CN" sz="2800"/>
              <a:t>axMapControl2</a:t>
            </a:r>
            <a:r>
              <a:rPr lang="zh-CN" altLang="en-US" sz="2800"/>
              <a:t>的</a:t>
            </a:r>
            <a:r>
              <a:rPr lang="en-US" altLang="zh-CN" sz="2800"/>
              <a:t>OnMouseDown</a:t>
            </a:r>
            <a:r>
              <a:rPr lang="zh-CN" altLang="en-US" sz="2800"/>
              <a:t>事件中添加代码如下： </a:t>
            </a:r>
          </a:p>
        </p:txBody>
      </p:sp>
      <p:pic>
        <p:nvPicPr>
          <p:cNvPr id="91141" name="Picture 5" descr="M$P@{Z}UB`0[J%FSTLLD21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78486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4" name="Picture 4" descr="WH$JWQ]HGC27QCH`SD}TMM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81534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685800"/>
            <a:ext cx="8308975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 dirty="0"/>
              <a:t>当鼠标在鹰眼窗体移动时，主窗体</a:t>
            </a:r>
            <a:r>
              <a:rPr lang="en-US" altLang="zh-CN" sz="2800" dirty="0"/>
              <a:t>Extent</a:t>
            </a:r>
            <a:r>
              <a:rPr lang="zh-CN" altLang="en-US" sz="2800" dirty="0"/>
              <a:t>随之改变。在</a:t>
            </a:r>
            <a:r>
              <a:rPr lang="en-US" altLang="zh-CN" sz="2800" dirty="0"/>
              <a:t>axMapControl2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OnMouseMove</a:t>
            </a:r>
            <a:r>
              <a:rPr lang="zh-CN" altLang="en-US" sz="2800" dirty="0"/>
              <a:t>事件中添加代码如下： </a:t>
            </a:r>
          </a:p>
        </p:txBody>
      </p:sp>
      <p:pic>
        <p:nvPicPr>
          <p:cNvPr id="94212" name="Picture 4" descr="M5W~PG3)$H8[LN5DF0}34Z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7162800" cy="1295400"/>
          </a:xfrm>
          <a:prstGeom prst="rect">
            <a:avLst/>
          </a:prstGeom>
          <a:noFill/>
        </p:spPr>
      </p:pic>
      <p:pic>
        <p:nvPicPr>
          <p:cNvPr id="94213" name="Picture 5" descr="DU6X5~MLV3M8BBTL)`1DH1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05200"/>
            <a:ext cx="802005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714356"/>
            <a:ext cx="8540750" cy="59912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下面代码用于实现</a:t>
            </a:r>
            <a:r>
              <a:rPr lang="en-US" altLang="zh-CN" dirty="0"/>
              <a:t>axMapControl2</a:t>
            </a:r>
            <a:r>
              <a:rPr lang="zh-CN" altLang="en-US" dirty="0"/>
              <a:t>与</a:t>
            </a:r>
            <a:r>
              <a:rPr lang="en-US" altLang="zh-CN" dirty="0"/>
              <a:t>axMapControl1</a:t>
            </a:r>
            <a:r>
              <a:rPr lang="zh-CN" altLang="en-US" dirty="0"/>
              <a:t>的数据的同步更新，获取主视图中视图范围最大的图层作为鹰眼中的视图。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这个更新由两部分组成，一个是对</a:t>
            </a:r>
            <a:r>
              <a:rPr lang="en-US" altLang="zh-CN" dirty="0"/>
              <a:t>axMapControl1</a:t>
            </a:r>
            <a:r>
              <a:rPr lang="zh-CN" altLang="en-US" dirty="0"/>
              <a:t>添加地图文档（</a:t>
            </a:r>
            <a:r>
              <a:rPr lang="en-US" altLang="zh-CN" dirty="0" err="1"/>
              <a:t>mxd</a:t>
            </a:r>
            <a:r>
              <a:rPr lang="zh-CN" altLang="en-US" dirty="0"/>
              <a:t>文件）的响应，通过</a:t>
            </a:r>
            <a:r>
              <a:rPr lang="en-US" altLang="zh-CN" dirty="0"/>
              <a:t>axMapControl1</a:t>
            </a:r>
            <a:r>
              <a:rPr lang="zh-CN" altLang="en-US" dirty="0"/>
              <a:t>的</a:t>
            </a:r>
            <a:r>
              <a:rPr lang="en-US" altLang="zh-CN" dirty="0" err="1"/>
              <a:t>OnMapReplace</a:t>
            </a:r>
            <a:r>
              <a:rPr lang="zh-CN" altLang="en-US" dirty="0"/>
              <a:t>事件实现，一个是对</a:t>
            </a:r>
            <a:r>
              <a:rPr lang="en-US" altLang="zh-CN" dirty="0"/>
              <a:t>axMapControl1</a:t>
            </a:r>
            <a:r>
              <a:rPr lang="zh-CN" altLang="en-US" dirty="0"/>
              <a:t>添加单个图层的响应，通过</a:t>
            </a:r>
            <a:r>
              <a:rPr lang="en-US" altLang="zh-CN" dirty="0"/>
              <a:t>axMapControl1</a:t>
            </a:r>
            <a:r>
              <a:rPr lang="zh-CN" altLang="en-US" dirty="0"/>
              <a:t>的</a:t>
            </a:r>
            <a:r>
              <a:rPr lang="en-US" altLang="zh-CN" dirty="0" err="1"/>
              <a:t>OnFullExtentUpdated</a:t>
            </a:r>
            <a:r>
              <a:rPr lang="zh-CN" altLang="en-US" dirty="0"/>
              <a:t>事件实现。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获取主视图中的视图范围最大的图层写成一个独立的函数，方便调用。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6K0DMPJ)5)RF3AMVC@4Q0Y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38200"/>
            <a:ext cx="8153400" cy="5411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609600" y="685800"/>
            <a:ext cx="8534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/>
              <a:t>在</a:t>
            </a:r>
            <a:r>
              <a:rPr lang="en-US" altLang="zh-CN" sz="2800"/>
              <a:t>axMapControl1</a:t>
            </a:r>
            <a:r>
              <a:rPr lang="zh-CN" altLang="en-US" sz="2800"/>
              <a:t>的</a:t>
            </a:r>
            <a:r>
              <a:rPr lang="en-US" altLang="zh-CN" sz="2800"/>
              <a:t>OnMapReplaced</a:t>
            </a:r>
            <a:r>
              <a:rPr lang="zh-CN" altLang="en-US" sz="2800"/>
              <a:t>事件中调用</a:t>
            </a:r>
            <a:r>
              <a:rPr lang="zh-CN" altLang="en-US" sz="4000"/>
              <a:t>。 </a:t>
            </a:r>
          </a:p>
        </p:txBody>
      </p:sp>
      <p:pic>
        <p:nvPicPr>
          <p:cNvPr id="98309" name="Picture 5" descr="VW8`}{OJZF$VR7173_YPD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7629525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642910" y="714356"/>
            <a:ext cx="8232775" cy="1314472"/>
          </a:xfrm>
        </p:spPr>
        <p:txBody>
          <a:bodyPr>
            <a:normAutofit fontScale="90000"/>
          </a:bodyPr>
          <a:lstStyle/>
          <a:p>
            <a:pPr algn="l">
              <a:lnSpc>
                <a:spcPct val="95000"/>
              </a:lnSpc>
            </a:pPr>
            <a:r>
              <a:rPr lang="zh-CN" altLang="en-US" sz="2800" dirty="0"/>
              <a:t>在</a:t>
            </a:r>
            <a:r>
              <a:rPr lang="en-US" altLang="zh-CN" sz="2800" dirty="0"/>
              <a:t>axMapControl1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OnFullExtentUpdated</a:t>
            </a:r>
            <a:r>
              <a:rPr lang="zh-CN" altLang="en-US" sz="2800" dirty="0"/>
              <a:t>添加代码，用于实现在主视图添加图层时，实现对鹰眼视图的更新。代码如下：</a:t>
            </a:r>
            <a:r>
              <a:rPr lang="zh-CN" altLang="en-US" sz="4000" dirty="0"/>
              <a:t> </a:t>
            </a:r>
          </a:p>
        </p:txBody>
      </p:sp>
      <p:pic>
        <p:nvPicPr>
          <p:cNvPr id="99333" name="Picture 5" descr="6(][[J3O$OP[_2D$(6[@O)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71678"/>
            <a:ext cx="8077200" cy="43291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143000"/>
            <a:ext cx="8540750" cy="525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运行程序，添加地图数据，可以在主视图进行相关操作，鹰眼视图同步响应，在鹰眼视图可以移动红线框可以同步更新主视图的视图范围，在鹰眼视图单击右键拉框可以重新绘制红线框，效果如下：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714356"/>
            <a:ext cx="8534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/>
              <a:t>1</a:t>
            </a:r>
            <a:r>
              <a:rPr lang="zh-CN" altLang="en-US" sz="3600" dirty="0" smtClean="0"/>
              <a:t>、关于</a:t>
            </a:r>
            <a:r>
              <a:rPr lang="zh-CN" altLang="en-US" sz="3600" dirty="0"/>
              <a:t>“鹰眼”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00200"/>
            <a:ext cx="7183438" cy="49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 descr="line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357298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7696200" cy="559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571612"/>
            <a:ext cx="8229600" cy="45545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首先需要修改一下</a:t>
            </a:r>
            <a:r>
              <a:rPr lang="en-US" altLang="zh-CN" dirty="0" err="1"/>
              <a:t>MyGIS</a:t>
            </a:r>
            <a:r>
              <a:rPr lang="zh-CN" altLang="en-US" dirty="0"/>
              <a:t>窗体的控件布局：将鹰眼视图放到图层管理器的下方，需要在控件容器</a:t>
            </a:r>
            <a:r>
              <a:rPr lang="en-US" altLang="zh-CN" dirty="0"/>
              <a:t>SpliterContainer1</a:t>
            </a:r>
            <a:r>
              <a:rPr lang="zh-CN" altLang="en-US" dirty="0"/>
              <a:t>的</a:t>
            </a:r>
            <a:r>
              <a:rPr lang="en-US" altLang="zh-CN" dirty="0"/>
              <a:t>Panel1</a:t>
            </a:r>
            <a:r>
              <a:rPr lang="zh-CN" altLang="en-US" dirty="0"/>
              <a:t>中添加一个水平分隔的</a:t>
            </a:r>
            <a:r>
              <a:rPr lang="en-US" altLang="zh-CN" dirty="0" err="1"/>
              <a:t>SpliterContainer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然后将图层管理器控件</a:t>
            </a:r>
            <a:r>
              <a:rPr lang="en-US" altLang="zh-CN" dirty="0" err="1"/>
              <a:t>TOCControl</a:t>
            </a:r>
            <a:r>
              <a:rPr lang="zh-CN" altLang="en-US" dirty="0"/>
              <a:t>和鹰眼视图</a:t>
            </a:r>
            <a:r>
              <a:rPr lang="en-US" altLang="zh-CN" dirty="0" err="1"/>
              <a:t>MapControl</a:t>
            </a:r>
            <a:r>
              <a:rPr lang="zh-CN" altLang="en-US" dirty="0"/>
              <a:t>分别置于上下的容器中，并将其属性</a:t>
            </a:r>
            <a:r>
              <a:rPr lang="en-US" altLang="zh-CN" dirty="0"/>
              <a:t>Dock</a:t>
            </a:r>
            <a:r>
              <a:rPr lang="zh-CN" altLang="en-US" dirty="0"/>
              <a:t>分别设为</a:t>
            </a:r>
            <a:r>
              <a:rPr lang="en-US" altLang="zh-CN" dirty="0"/>
              <a:t>Fill</a:t>
            </a:r>
            <a:r>
              <a:rPr lang="zh-CN" altLang="en-US" dirty="0"/>
              <a:t>。 </a:t>
            </a:r>
          </a:p>
        </p:txBody>
      </p:sp>
      <p:sp>
        <p:nvSpPr>
          <p:cNvPr id="3" name="矩形 2"/>
          <p:cNvSpPr/>
          <p:nvPr/>
        </p:nvSpPr>
        <p:spPr>
          <a:xfrm>
            <a:off x="928662" y="785794"/>
            <a:ext cx="4355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</a:t>
            </a:r>
            <a:r>
              <a:rPr lang="zh-CN" alt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、在</a:t>
            </a:r>
            <a:r>
              <a:rPr lang="en-US" altLang="zh-CN" sz="3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MyGIS</a:t>
            </a:r>
            <a:r>
              <a:rPr lang="zh-CN" alt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中添加鹰眼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762000"/>
            <a:ext cx="8229600" cy="5943600"/>
          </a:xfrm>
        </p:spPr>
        <p:txBody>
          <a:bodyPr/>
          <a:lstStyle/>
          <a:p>
            <a:r>
              <a:rPr lang="zh-CN" altLang="en-US">
                <a:solidFill>
                  <a:srgbClr val="FF3300"/>
                </a:solidFill>
              </a:rPr>
              <a:t>注意：</a:t>
            </a:r>
            <a:r>
              <a:rPr lang="zh-CN" altLang="en-US"/>
              <a:t>在此种窗体布局情况下，直接在</a:t>
            </a:r>
            <a:r>
              <a:rPr lang="en-US" altLang="zh-CN"/>
              <a:t>TOCControl</a:t>
            </a:r>
            <a:r>
              <a:rPr lang="zh-CN" altLang="en-US"/>
              <a:t>控件属性中设置伙伴控件无效。</a:t>
            </a:r>
          </a:p>
          <a:p>
            <a:endParaRPr lang="en-US" altLang="zh-CN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81200"/>
            <a:ext cx="5791200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71612"/>
            <a:ext cx="8540750" cy="4676788"/>
          </a:xfrm>
        </p:spPr>
        <p:txBody>
          <a:bodyPr/>
          <a:lstStyle/>
          <a:p>
            <a:r>
              <a:rPr lang="zh-CN" altLang="en-US" dirty="0"/>
              <a:t>需要在</a:t>
            </a:r>
            <a:r>
              <a:rPr lang="en-US" altLang="zh-CN" dirty="0" err="1"/>
              <a:t>MainForm</a:t>
            </a:r>
            <a:r>
              <a:rPr lang="zh-CN" altLang="en-US" dirty="0"/>
              <a:t>的</a:t>
            </a:r>
            <a:r>
              <a:rPr lang="en-US" altLang="zh-CN" dirty="0"/>
              <a:t>Load</a:t>
            </a:r>
            <a:r>
              <a:rPr lang="zh-CN" altLang="en-US" dirty="0"/>
              <a:t>事件中为</a:t>
            </a:r>
            <a:r>
              <a:rPr lang="en-US" altLang="zh-CN" dirty="0" err="1"/>
              <a:t>TOCControl</a:t>
            </a:r>
            <a:r>
              <a:rPr lang="zh-CN" altLang="en-US" dirty="0"/>
              <a:t>设置伙伴控件为</a:t>
            </a:r>
            <a:r>
              <a:rPr lang="en-US" altLang="zh-CN" dirty="0"/>
              <a:t>axMapControl1</a:t>
            </a:r>
            <a:r>
              <a:rPr lang="zh-CN" altLang="en-US" dirty="0"/>
              <a:t>。添加代码如下： </a:t>
            </a:r>
          </a:p>
          <a:p>
            <a:endParaRPr lang="en-US" altLang="zh-CN" dirty="0"/>
          </a:p>
        </p:txBody>
      </p:sp>
      <p:pic>
        <p:nvPicPr>
          <p:cNvPr id="11268" name="Picture 4" descr="7WBSP7YRB_MNO@TYDFC2E%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971800"/>
            <a:ext cx="7924800" cy="21780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928662" y="785794"/>
            <a:ext cx="4355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</a:t>
            </a:r>
            <a:r>
              <a:rPr lang="zh-CN" alt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、在</a:t>
            </a:r>
            <a:r>
              <a:rPr lang="en-US" altLang="zh-CN" sz="3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MyGIS</a:t>
            </a:r>
            <a:r>
              <a:rPr lang="zh-CN" alt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中添加鹰眼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line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357298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785794"/>
            <a:ext cx="8540750" cy="5843606"/>
          </a:xfrm>
        </p:spPr>
        <p:txBody>
          <a:bodyPr/>
          <a:lstStyle/>
          <a:p>
            <a:r>
              <a:rPr lang="zh-CN" altLang="en-US" dirty="0"/>
              <a:t>然后依次添加用于鹰眼程序实现的代码，即可完成，运行效果如下图所示： 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14488"/>
            <a:ext cx="7239000" cy="486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8229600" cy="1143000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谢谢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685800"/>
            <a:ext cx="831215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/>
              <a:t>1</a:t>
            </a:r>
            <a:r>
              <a:rPr lang="zh-CN" altLang="en-US" sz="3600" dirty="0" smtClean="0"/>
              <a:t>、关于</a:t>
            </a:r>
            <a:r>
              <a:rPr lang="zh-CN" altLang="en-US" sz="3600" dirty="0"/>
              <a:t>“鹰眼”</a:t>
            </a: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524000"/>
            <a:ext cx="8540750" cy="4191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所谓的鹰眼，就是一个缩略地图，上面有一个</a:t>
            </a:r>
            <a:r>
              <a:rPr lang="zh-CN" altLang="en-US" dirty="0">
                <a:solidFill>
                  <a:srgbClr val="FF0000"/>
                </a:solidFill>
              </a:rPr>
              <a:t>矩形框</a:t>
            </a:r>
            <a:r>
              <a:rPr lang="zh-CN" altLang="en-US" dirty="0"/>
              <a:t>，矩形框区域就是当前显示的地图区域，拖动矩形框可以改变当前地图显示的位置，改变矩形框的大小，可以改变当前地图的显示区域大小，</a:t>
            </a:r>
            <a:r>
              <a:rPr lang="zh-CN" altLang="en-US" dirty="0" smtClean="0"/>
              <a:t>从而起</a:t>
            </a:r>
            <a:r>
              <a:rPr lang="zh-CN" altLang="en-US" dirty="0"/>
              <a:t>到导航的作用。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鹰眼是地图浏览中常用的功能之一。</a:t>
            </a:r>
          </a:p>
        </p:txBody>
      </p:sp>
      <p:pic>
        <p:nvPicPr>
          <p:cNvPr id="4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/>
              <a:t>    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 </a:t>
            </a:r>
            <a:r>
              <a:rPr lang="zh-CN" altLang="en-US" sz="3600" dirty="0"/>
              <a:t>关于“鹰眼”</a:t>
            </a:r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295400"/>
            <a:ext cx="854075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关于鹰眼的实现方式，最常用的是用一个 </a:t>
            </a:r>
            <a:r>
              <a:rPr lang="en-US" altLang="zh-CN" dirty="0" err="1"/>
              <a:t>MapControl</a:t>
            </a:r>
            <a:r>
              <a:rPr lang="en-US" altLang="zh-CN" dirty="0"/>
              <a:t> </a:t>
            </a:r>
            <a:r>
              <a:rPr lang="zh-CN" altLang="en-US" dirty="0"/>
              <a:t>控件显示地图全图，并在上面画一个红色矩形框表示当前地图的显示范围，并实现鹰眼 </a:t>
            </a:r>
            <a:r>
              <a:rPr lang="en-US" altLang="zh-CN" dirty="0" err="1"/>
              <a:t>MapControl</a:t>
            </a:r>
            <a:r>
              <a:rPr lang="en-US" altLang="zh-CN" dirty="0"/>
              <a:t> </a:t>
            </a:r>
            <a:r>
              <a:rPr lang="zh-CN" altLang="en-US" dirty="0"/>
              <a:t>与主窗体的 </a:t>
            </a:r>
            <a:r>
              <a:rPr lang="en-US" altLang="zh-CN" dirty="0" err="1"/>
              <a:t>MapControl</a:t>
            </a:r>
            <a:r>
              <a:rPr lang="en-US" altLang="zh-CN" dirty="0"/>
              <a:t> </a:t>
            </a:r>
            <a:r>
              <a:rPr lang="zh-CN" altLang="en-US" dirty="0"/>
              <a:t>互动。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85786" y="928670"/>
            <a:ext cx="815975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/>
              <a:t>2 </a:t>
            </a:r>
            <a:r>
              <a:rPr lang="zh-CN" altLang="en-US" sz="3600" dirty="0" smtClean="0"/>
              <a:t>、添加</a:t>
            </a:r>
            <a:r>
              <a:rPr lang="zh-CN" altLang="en-US" sz="3600" dirty="0"/>
              <a:t>控件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52400" y="1714488"/>
            <a:ext cx="8839200" cy="4991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新建一个C#.Net项目，项目名称为OverView，将Form1的名字设置为MainForm，并添加ToolbarControl 、</a:t>
            </a:r>
            <a:r>
              <a:rPr lang="en-US" altLang="en-US" dirty="0" err="1"/>
              <a:t>两个MapControl和LicenceControl等四个控件</a:t>
            </a:r>
            <a:r>
              <a:rPr lang="en-US" altLang="en-US" dirty="0"/>
              <a:t>。</a:t>
            </a:r>
            <a:r>
              <a:rPr lang="en-US" altLang="en-US" dirty="0" err="1"/>
              <a:t>布局如下图所示</a:t>
            </a:r>
            <a:r>
              <a:rPr lang="en-US" altLang="en-US" dirty="0"/>
              <a:t>。左边的axMapControl1用于地图数据显示和操作，右边axMapControl2用于鹰眼显示。 </a:t>
            </a:r>
            <a:endParaRPr lang="zh-CN" altLang="en-US" dirty="0"/>
          </a:p>
        </p:txBody>
      </p:sp>
      <p:pic>
        <p:nvPicPr>
          <p:cNvPr id="4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071546"/>
            <a:ext cx="73914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71480"/>
            <a:ext cx="8540750" cy="132399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在</a:t>
            </a:r>
            <a:r>
              <a:rPr lang="en-US" altLang="zh-CN" sz="2800" dirty="0" err="1"/>
              <a:t>ToolbarControl</a:t>
            </a:r>
            <a:r>
              <a:rPr lang="en-US" altLang="zh-CN" sz="2800" dirty="0"/>
              <a:t> </a:t>
            </a:r>
            <a:r>
              <a:rPr lang="zh-CN" altLang="en-US" sz="2800" dirty="0"/>
              <a:t>加载添加数据按钮和地图浏览的功能按钮，如下图所示，并将</a:t>
            </a:r>
            <a:r>
              <a:rPr lang="en-US" altLang="zh-CN" sz="2800" dirty="0" err="1"/>
              <a:t>ToolbarControl</a:t>
            </a:r>
            <a:r>
              <a:rPr lang="zh-CN" altLang="en-US" sz="2800" dirty="0"/>
              <a:t>的伙伴控件设为</a:t>
            </a:r>
            <a:r>
              <a:rPr lang="en-US" altLang="zh-CN" sz="2800" dirty="0"/>
              <a:t>axMapControl1</a:t>
            </a:r>
            <a:r>
              <a:rPr lang="zh-CN" altLang="en-US" sz="2800" dirty="0"/>
              <a:t>。 </a:t>
            </a: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81200"/>
            <a:ext cx="67818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42910" y="857232"/>
            <a:ext cx="8232775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/>
              <a:t>3 </a:t>
            </a:r>
            <a:r>
              <a:rPr lang="zh-CN" altLang="en-US" sz="3600" dirty="0" smtClean="0"/>
              <a:t>、代码</a:t>
            </a:r>
            <a:r>
              <a:rPr lang="zh-CN" altLang="en-US" sz="3600" dirty="0"/>
              <a:t>添加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500174"/>
            <a:ext cx="8540750" cy="49006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鹰眼用来显示主窗体当前视图范围在全景视图中的位置，在</a:t>
            </a:r>
            <a:r>
              <a:rPr lang="en-US" altLang="zh-CN" dirty="0" err="1"/>
              <a:t>ArcMap</a:t>
            </a:r>
            <a:r>
              <a:rPr lang="zh-CN" altLang="en-US" dirty="0"/>
              <a:t>中使用一个线框在鹰眼视图中标识。当主视图中的视图范围改变时，鹰眼中的线框随之改变，当拖动鹰眼视图中的红线框时，主视图中的视图范围也随之改变。 </a:t>
            </a:r>
          </a:p>
        </p:txBody>
      </p:sp>
      <p:pic>
        <p:nvPicPr>
          <p:cNvPr id="4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428736"/>
            <a:ext cx="8540750" cy="4972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添加</a:t>
            </a:r>
            <a:r>
              <a:rPr lang="en-US" altLang="zh-CN" dirty="0"/>
              <a:t>using </a:t>
            </a:r>
            <a:r>
              <a:rPr lang="en-US" altLang="zh-CN" dirty="0" err="1"/>
              <a:t>ESRI.ArcGIS.Carto</a:t>
            </a:r>
            <a:r>
              <a:rPr lang="zh-CN" altLang="en-US" dirty="0"/>
              <a:t>、</a:t>
            </a:r>
            <a:r>
              <a:rPr lang="en-US" altLang="zh-CN" dirty="0"/>
              <a:t>using </a:t>
            </a:r>
            <a:r>
              <a:rPr lang="en-US" altLang="zh-CN" dirty="0" err="1"/>
              <a:t>ESRI.ArcGIS.Geometry</a:t>
            </a:r>
            <a:r>
              <a:rPr lang="zh-CN" altLang="en-US" dirty="0"/>
              <a:t>、 </a:t>
            </a:r>
            <a:r>
              <a:rPr lang="en-US" altLang="zh-CN" dirty="0"/>
              <a:t>using </a:t>
            </a:r>
            <a:r>
              <a:rPr lang="en-US" altLang="zh-CN" dirty="0" err="1"/>
              <a:t>ESRI.ArcGIS.Display</a:t>
            </a:r>
            <a:r>
              <a:rPr lang="zh-CN" altLang="en-US" dirty="0"/>
              <a:t>三个引用。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首先在</a:t>
            </a:r>
            <a:r>
              <a:rPr lang="en-US" altLang="zh-CN" dirty="0"/>
              <a:t>axMapControl1</a:t>
            </a:r>
            <a:r>
              <a:rPr lang="zh-CN" altLang="en-US" dirty="0"/>
              <a:t>中视图范围改变时，鹰眼窗体要做出对应的响应，即绘制线框并显示，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axMapControl1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OnExtentUpdated</a:t>
            </a:r>
            <a:r>
              <a:rPr lang="zh-CN" altLang="en-US" dirty="0"/>
              <a:t>事件中添加代码如下： </a:t>
            </a:r>
          </a:p>
        </p:txBody>
      </p:sp>
      <p:pic>
        <p:nvPicPr>
          <p:cNvPr id="3" name="Picture 4" descr="lin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305675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42910" y="857232"/>
            <a:ext cx="8232775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/>
              <a:t>3 </a:t>
            </a:r>
            <a:r>
              <a:rPr lang="zh-CN" altLang="en-US" sz="3600" dirty="0" smtClean="0"/>
              <a:t>、代码</a:t>
            </a:r>
            <a:r>
              <a:rPr lang="zh-CN" altLang="en-US" sz="3600" dirty="0"/>
              <a:t>添加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676</Words>
  <Application>Microsoft Office PowerPoint</Application>
  <PresentationFormat>全屏显示(4:3)</PresentationFormat>
  <Paragraphs>31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流畅</vt:lpstr>
      <vt:lpstr>第六讲 鹰眼的实现</vt:lpstr>
      <vt:lpstr>1、关于“鹰眼”</vt:lpstr>
      <vt:lpstr>1、关于“鹰眼”</vt:lpstr>
      <vt:lpstr>    1、 关于“鹰眼”</vt:lpstr>
      <vt:lpstr>2 、添加控件</vt:lpstr>
      <vt:lpstr>幻灯片 6</vt:lpstr>
      <vt:lpstr> 在ToolbarControl 加载添加数据按钮和地图浏览的功能按钮，如下图所示，并将ToolbarControl的伙伴控件设为axMapControl1。 </vt:lpstr>
      <vt:lpstr>3 、代码添加</vt:lpstr>
      <vt:lpstr>3 、代码添加</vt:lpstr>
      <vt:lpstr>幻灯片 10</vt:lpstr>
      <vt:lpstr>幻灯片 11</vt:lpstr>
      <vt:lpstr>当鼠标点击鹰眼窗体时，主窗体Extent随之改变。在axMapControl2的OnMouseDown事件中添加代码如下： </vt:lpstr>
      <vt:lpstr>幻灯片 13</vt:lpstr>
      <vt:lpstr>当鼠标在鹰眼窗体移动时，主窗体Extent随之改变。在axMapControl2的OnMouseMove事件中添加代码如下： </vt:lpstr>
      <vt:lpstr>幻灯片 15</vt:lpstr>
      <vt:lpstr>幻灯片 16</vt:lpstr>
      <vt:lpstr>在axMapControl1的OnMapReplaced事件中调用。 </vt:lpstr>
      <vt:lpstr>在axMapControl1的OnFullExtentUpdated添加代码，用于实现在主视图添加图层时，实现对鹰眼视图的更新。代码如下： </vt:lpstr>
      <vt:lpstr>幻灯片 19</vt:lpstr>
      <vt:lpstr>幻灯片 20</vt:lpstr>
      <vt:lpstr>幻灯片 21</vt:lpstr>
      <vt:lpstr>幻灯片 22</vt:lpstr>
      <vt:lpstr>幻灯片 23</vt:lpstr>
      <vt:lpstr>幻灯片 24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第六讲 鹰眼的实现</dc:title>
  <dc:creator>lw</dc:creator>
  <cp:lastModifiedBy>LEOOVO</cp:lastModifiedBy>
  <cp:revision>5</cp:revision>
  <dcterms:created xsi:type="dcterms:W3CDTF">2015-12-01T13:41:37Z</dcterms:created>
  <dcterms:modified xsi:type="dcterms:W3CDTF">2016-10-17T15:03:32Z</dcterms:modified>
</cp:coreProperties>
</file>