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E303-982C-4123-802D-149DD63B386E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DC7E-6A44-4E0C-BC82-2790F249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034745" y="3028778"/>
            <a:ext cx="1470455" cy="1018746"/>
            <a:chOff x="2010031" y="1681891"/>
            <a:chExt cx="1470455" cy="1018746"/>
          </a:xfrm>
        </p:grpSpPr>
        <p:sp>
          <p:nvSpPr>
            <p:cNvPr id="5" name="Rectangle 4"/>
            <p:cNvSpPr/>
            <p:nvPr/>
          </p:nvSpPr>
          <p:spPr>
            <a:xfrm>
              <a:off x="2010031" y="2189891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Scene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0031" y="1935891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Scene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10031" y="1681891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Scene Name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60639" y="3282778"/>
            <a:ext cx="1470455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Indir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1298" y="3026032"/>
            <a:ext cx="1470455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“GRANULE”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343137" y="2791253"/>
            <a:ext cx="1470457" cy="1002272"/>
            <a:chOff x="6343137" y="1679145"/>
            <a:chExt cx="1470457" cy="1002272"/>
          </a:xfrm>
        </p:grpSpPr>
        <p:sp>
          <p:nvSpPr>
            <p:cNvPr id="11" name="Rectangle 10"/>
            <p:cNvSpPr/>
            <p:nvPr/>
          </p:nvSpPr>
          <p:spPr>
            <a:xfrm>
              <a:off x="6343139" y="2170669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138" y="1915297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43137" y="1679145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 Name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87267" y="2791253"/>
            <a:ext cx="1470456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“IMG_DATA”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437342" y="1048270"/>
            <a:ext cx="1470466" cy="4845209"/>
            <a:chOff x="10231385" y="1680518"/>
            <a:chExt cx="1470466" cy="4845209"/>
          </a:xfrm>
        </p:grpSpPr>
        <p:sp>
          <p:nvSpPr>
            <p:cNvPr id="19" name="Rectangle 18"/>
            <p:cNvSpPr/>
            <p:nvPr/>
          </p:nvSpPr>
          <p:spPr>
            <a:xfrm>
              <a:off x="10231385" y="6014979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Band12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31385" y="5668980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Band11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31386" y="5306520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Band10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31387" y="4957789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Band09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1388" y="4592589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Band08A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31389" y="4241105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Band08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31389" y="3878645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Band07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31390" y="3527161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Band06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31390" y="3157832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Band05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31391" y="2788503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31392" y="2419174"/>
              <a:ext cx="1470455" cy="510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31394" y="2049847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Band02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31396" y="1680518"/>
              <a:ext cx="1470455" cy="510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Band01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7" idx="3"/>
            <a:endCxn id="4" idx="1"/>
          </p:cNvCxnSpPr>
          <p:nvPr/>
        </p:nvCxnSpPr>
        <p:spPr>
          <a:xfrm flipV="1">
            <a:off x="1631094" y="3284151"/>
            <a:ext cx="403651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6" idx="1"/>
          </p:cNvCxnSpPr>
          <p:nvPr/>
        </p:nvCxnSpPr>
        <p:spPr>
          <a:xfrm>
            <a:off x="1631094" y="3538151"/>
            <a:ext cx="403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</p:cNvCxnSpPr>
          <p:nvPr/>
        </p:nvCxnSpPr>
        <p:spPr>
          <a:xfrm>
            <a:off x="1631094" y="3538151"/>
            <a:ext cx="403651" cy="33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3"/>
            <a:endCxn id="8" idx="1"/>
          </p:cNvCxnSpPr>
          <p:nvPr/>
        </p:nvCxnSpPr>
        <p:spPr>
          <a:xfrm flipV="1">
            <a:off x="3505200" y="3281405"/>
            <a:ext cx="696098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1"/>
          </p:cNvCxnSpPr>
          <p:nvPr/>
        </p:nvCxnSpPr>
        <p:spPr>
          <a:xfrm flipV="1">
            <a:off x="5671753" y="3046626"/>
            <a:ext cx="671384" cy="23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0" idx="1"/>
          </p:cNvCxnSpPr>
          <p:nvPr/>
        </p:nvCxnSpPr>
        <p:spPr>
          <a:xfrm>
            <a:off x="5671753" y="3281405"/>
            <a:ext cx="671385" cy="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1" idx="1"/>
          </p:cNvCxnSpPr>
          <p:nvPr/>
        </p:nvCxnSpPr>
        <p:spPr>
          <a:xfrm>
            <a:off x="5671753" y="3281405"/>
            <a:ext cx="671386" cy="2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12" idx="1"/>
          </p:cNvCxnSpPr>
          <p:nvPr/>
        </p:nvCxnSpPr>
        <p:spPr>
          <a:xfrm>
            <a:off x="7813592" y="3046626"/>
            <a:ext cx="473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5" idx="1"/>
          </p:cNvCxnSpPr>
          <p:nvPr/>
        </p:nvCxnSpPr>
        <p:spPr>
          <a:xfrm flipV="1">
            <a:off x="9757723" y="1303643"/>
            <a:ext cx="679630" cy="174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4" idx="1"/>
          </p:cNvCxnSpPr>
          <p:nvPr/>
        </p:nvCxnSpPr>
        <p:spPr>
          <a:xfrm flipV="1">
            <a:off x="9757723" y="1672972"/>
            <a:ext cx="679628" cy="13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9757723" y="2042300"/>
            <a:ext cx="679626" cy="100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6" idx="1"/>
          </p:cNvCxnSpPr>
          <p:nvPr/>
        </p:nvCxnSpPr>
        <p:spPr>
          <a:xfrm flipV="1">
            <a:off x="9757723" y="2411629"/>
            <a:ext cx="679625" cy="6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3"/>
            <a:endCxn id="17" idx="1"/>
          </p:cNvCxnSpPr>
          <p:nvPr/>
        </p:nvCxnSpPr>
        <p:spPr>
          <a:xfrm flipV="1">
            <a:off x="9757723" y="2780958"/>
            <a:ext cx="679624" cy="2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3"/>
            <a:endCxn id="18" idx="1"/>
          </p:cNvCxnSpPr>
          <p:nvPr/>
        </p:nvCxnSpPr>
        <p:spPr>
          <a:xfrm>
            <a:off x="9757723" y="3046626"/>
            <a:ext cx="679624" cy="10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3"/>
            <a:endCxn id="25" idx="1"/>
          </p:cNvCxnSpPr>
          <p:nvPr/>
        </p:nvCxnSpPr>
        <p:spPr>
          <a:xfrm>
            <a:off x="9757723" y="3046626"/>
            <a:ext cx="679623" cy="4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24" idx="1"/>
          </p:cNvCxnSpPr>
          <p:nvPr/>
        </p:nvCxnSpPr>
        <p:spPr>
          <a:xfrm>
            <a:off x="9757723" y="3046626"/>
            <a:ext cx="679623" cy="8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3" idx="1"/>
          </p:cNvCxnSpPr>
          <p:nvPr/>
        </p:nvCxnSpPr>
        <p:spPr>
          <a:xfrm>
            <a:off x="9757723" y="3046626"/>
            <a:ext cx="679622" cy="116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  <a:endCxn id="22" idx="1"/>
          </p:cNvCxnSpPr>
          <p:nvPr/>
        </p:nvCxnSpPr>
        <p:spPr>
          <a:xfrm>
            <a:off x="9757723" y="3046626"/>
            <a:ext cx="679621" cy="153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21" idx="1"/>
          </p:cNvCxnSpPr>
          <p:nvPr/>
        </p:nvCxnSpPr>
        <p:spPr>
          <a:xfrm>
            <a:off x="9757723" y="3046626"/>
            <a:ext cx="679620" cy="188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2" idx="3"/>
            <a:endCxn id="20" idx="1"/>
          </p:cNvCxnSpPr>
          <p:nvPr/>
        </p:nvCxnSpPr>
        <p:spPr>
          <a:xfrm>
            <a:off x="9757723" y="3046626"/>
            <a:ext cx="679619" cy="224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3"/>
            <a:endCxn id="19" idx="1"/>
          </p:cNvCxnSpPr>
          <p:nvPr/>
        </p:nvCxnSpPr>
        <p:spPr>
          <a:xfrm>
            <a:off x="9757723" y="3046626"/>
            <a:ext cx="679619" cy="259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Fenn, Teresa E. (LARC-E3)[SSAI DEVELOP]</dc:creator>
  <cp:lastModifiedBy>Fenn, Teresa E. (LARC-E3)[SSAI DEVELOP]</cp:lastModifiedBy>
  <cp:revision>2</cp:revision>
  <dcterms:created xsi:type="dcterms:W3CDTF">2016-05-06T13:51:10Z</dcterms:created>
  <dcterms:modified xsi:type="dcterms:W3CDTF">2016-05-06T13:58:17Z</dcterms:modified>
</cp:coreProperties>
</file>