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0C10"/>
    <a:srgbClr val="FFDF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94" d="100"/>
          <a:sy n="94" d="100"/>
        </p:scale>
        <p:origin x="-544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1501A-2F61-43A6-BE31-BF015CC14B85}" type="datetimeFigureOut">
              <a:rPr lang="zh-CN" altLang="en-US" smtClean="0"/>
              <a:t>16/4/14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1F9C6-ED76-4E27-BAD0-AF9983394D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774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1501A-2F61-43A6-BE31-BF015CC14B85}" type="datetimeFigureOut">
              <a:rPr lang="zh-CN" altLang="en-US" smtClean="0"/>
              <a:t>16/4/14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1F9C6-ED76-4E27-BAD0-AF9983394D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169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1501A-2F61-43A6-BE31-BF015CC14B85}" type="datetimeFigureOut">
              <a:rPr lang="zh-CN" altLang="en-US" smtClean="0"/>
              <a:t>16/4/14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1F9C6-ED76-4E27-BAD0-AF9983394D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476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1501A-2F61-43A6-BE31-BF015CC14B85}" type="datetimeFigureOut">
              <a:rPr lang="zh-CN" altLang="en-US" smtClean="0"/>
              <a:t>16/4/14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1F9C6-ED76-4E27-BAD0-AF9983394D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33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1501A-2F61-43A6-BE31-BF015CC14B85}" type="datetimeFigureOut">
              <a:rPr lang="zh-CN" altLang="en-US" smtClean="0"/>
              <a:t>16/4/14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1F9C6-ED76-4E27-BAD0-AF9983394D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406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1501A-2F61-43A6-BE31-BF015CC14B85}" type="datetimeFigureOut">
              <a:rPr lang="zh-CN" altLang="en-US" smtClean="0"/>
              <a:t>16/4/14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1F9C6-ED76-4E27-BAD0-AF9983394D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815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1501A-2F61-43A6-BE31-BF015CC14B85}" type="datetimeFigureOut">
              <a:rPr lang="zh-CN" altLang="en-US" smtClean="0"/>
              <a:t>16/4/14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1F9C6-ED76-4E27-BAD0-AF9983394D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36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1501A-2F61-43A6-BE31-BF015CC14B85}" type="datetimeFigureOut">
              <a:rPr lang="zh-CN" altLang="en-US" smtClean="0"/>
              <a:t>16/4/14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1F9C6-ED76-4E27-BAD0-AF9983394D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24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1501A-2F61-43A6-BE31-BF015CC14B85}" type="datetimeFigureOut">
              <a:rPr lang="zh-CN" altLang="en-US" smtClean="0"/>
              <a:t>16/4/14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1F9C6-ED76-4E27-BAD0-AF9983394D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80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1501A-2F61-43A6-BE31-BF015CC14B85}" type="datetimeFigureOut">
              <a:rPr lang="zh-CN" altLang="en-US" smtClean="0"/>
              <a:t>16/4/14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1F9C6-ED76-4E27-BAD0-AF9983394D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26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1501A-2F61-43A6-BE31-BF015CC14B85}" type="datetimeFigureOut">
              <a:rPr lang="zh-CN" altLang="en-US" smtClean="0"/>
              <a:t>16/4/14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1F9C6-ED76-4E27-BAD0-AF9983394D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59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1501A-2F61-43A6-BE31-BF015CC14B85}" type="datetimeFigureOut">
              <a:rPr lang="zh-CN" altLang="en-US" smtClean="0"/>
              <a:t>16/4/14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1F9C6-ED76-4E27-BAD0-AF9983394D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827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Relationship Id="rId3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99" b="4518"/>
          <a:stretch/>
        </p:blipFill>
        <p:spPr>
          <a:xfrm>
            <a:off x="838200" y="296214"/>
            <a:ext cx="10515600" cy="588074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319857" y="2923571"/>
            <a:ext cx="532628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b="1" dirty="0" smtClean="0">
                <a:latin typeface="黑体" pitchFamily="49" charset="-122"/>
                <a:ea typeface="黑体" pitchFamily="49" charset="-122"/>
              </a:rPr>
              <a:t>发展</a:t>
            </a:r>
            <a:r>
              <a:rPr lang="zh-CN" altLang="en-US" sz="4800" b="1" dirty="0" smtClean="0">
                <a:latin typeface="黑体" pitchFamily="49" charset="-122"/>
                <a:ea typeface="黑体" pitchFamily="49" charset="-122"/>
              </a:rPr>
              <a:t>党员</a:t>
            </a:r>
            <a:r>
              <a:rPr lang="zh-CN" altLang="en-US" sz="4800" b="1" dirty="0" smtClean="0">
                <a:latin typeface="黑体" pitchFamily="49" charset="-122"/>
                <a:ea typeface="黑体" pitchFamily="49" charset="-122"/>
              </a:rPr>
              <a:t>发展</a:t>
            </a:r>
            <a:r>
              <a:rPr lang="zh-CN" altLang="en-US" sz="4800" b="1" dirty="0" smtClean="0">
                <a:latin typeface="黑体" pitchFamily="49" charset="-122"/>
                <a:ea typeface="黑体" pitchFamily="49" charset="-122"/>
              </a:rPr>
              <a:t>答辩</a:t>
            </a:r>
            <a:endParaRPr lang="zh-CN" altLang="en-US" sz="4800" b="1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157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99" b="4518"/>
          <a:stretch/>
        </p:blipFill>
        <p:spPr>
          <a:xfrm>
            <a:off x="838200" y="296214"/>
            <a:ext cx="10515600" cy="588074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641182" y="2145648"/>
            <a:ext cx="53262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800" b="1" dirty="0" smtClean="0"/>
              <a:t>姓名：李霄峰</a:t>
            </a:r>
            <a:endParaRPr lang="en-US" altLang="zh-CN" sz="4800" b="1" dirty="0" smtClean="0"/>
          </a:p>
          <a:p>
            <a:pPr>
              <a:lnSpc>
                <a:spcPct val="150000"/>
              </a:lnSpc>
            </a:pPr>
            <a:r>
              <a:rPr lang="zh-CN" altLang="en-US" sz="4800" b="1" dirty="0" smtClean="0"/>
              <a:t>班级：计科</a:t>
            </a:r>
            <a:r>
              <a:rPr lang="en-US" altLang="zh-CN" sz="4800" b="1" dirty="0" smtClean="0"/>
              <a:t>1305</a:t>
            </a:r>
            <a:r>
              <a:rPr lang="zh-CN" altLang="en-US" sz="4800" b="1" dirty="0" smtClean="0"/>
              <a:t>班</a:t>
            </a:r>
            <a:endParaRPr lang="zh-CN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624083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80"/>
          <a:stretch/>
        </p:blipFill>
        <p:spPr>
          <a:xfrm>
            <a:off x="790632" y="296214"/>
            <a:ext cx="10563168" cy="588074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491218" y="1563772"/>
            <a:ext cx="397872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n"/>
            </a:pPr>
            <a:r>
              <a:rPr lang="zh-CN" alt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思想转变</a:t>
            </a:r>
            <a:endParaRPr lang="en-US" altLang="zh-CN" sz="44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zh-CN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日常</a:t>
            </a:r>
            <a:r>
              <a:rPr lang="zh-CN" alt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学习</a:t>
            </a:r>
            <a:endParaRPr lang="en-US" altLang="zh-CN" sz="44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zh-CN" alt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工作生活</a:t>
            </a:r>
            <a:endParaRPr lang="en-US" altLang="zh-CN" sz="44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zh-CN" alt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自我反省</a:t>
            </a:r>
            <a:endParaRPr lang="en-US" altLang="zh-CN" sz="44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817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07"/>
          <a:stretch/>
        </p:blipFill>
        <p:spPr>
          <a:xfrm>
            <a:off x="838200" y="296214"/>
            <a:ext cx="10682090" cy="5880749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802332" y="877586"/>
            <a:ext cx="30028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思想转变</a:t>
            </a:r>
            <a:endParaRPr lang="en-US" altLang="zh-CN" sz="48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799600" y="1985582"/>
            <a:ext cx="75834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       作为一名积极的大学生，我树立了正确的人生观、价值观和思想观；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       </a:t>
            </a:r>
            <a:r>
              <a:rPr lang="zh-CN" altLang="en-US" sz="2400" dirty="0" smtClean="0"/>
              <a:t>作为一名</a:t>
            </a:r>
            <a:r>
              <a:rPr lang="zh-CN" altLang="en-US" sz="2400" dirty="0" smtClean="0"/>
              <a:t>入党积极分子</a:t>
            </a:r>
            <a:r>
              <a:rPr lang="zh-CN" altLang="en-US" sz="2400" dirty="0" smtClean="0"/>
              <a:t>，</a:t>
            </a:r>
            <a:r>
              <a:rPr lang="zh-CN" altLang="en-US" sz="2400" dirty="0" smtClean="0"/>
              <a:t>在</a:t>
            </a:r>
            <a:r>
              <a:rPr lang="zh-CN" altLang="en-US" sz="2400" dirty="0" smtClean="0"/>
              <a:t>一年</a:t>
            </a:r>
            <a:r>
              <a:rPr lang="zh-CN" altLang="en-US" sz="2400" dirty="0" smtClean="0"/>
              <a:t>多</a:t>
            </a:r>
            <a:r>
              <a:rPr lang="zh-CN" altLang="en-US" sz="2400" dirty="0" smtClean="0"/>
              <a:t>的成长过</a:t>
            </a:r>
            <a:r>
              <a:rPr lang="zh-CN" altLang="en-US" sz="2400" dirty="0" smtClean="0"/>
              <a:t>程中，我认真学习了马列主义、毛泽东思想、邓小平理论、三个代表重要思想以及科学发展观。通过党课学习，我对党有了更为深刻的了解，党性得到极大提高，坚定共产主义信念不动摇，牢记了全心全意为人民服务的宗旨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29847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32"/>
          <a:stretch/>
        </p:blipFill>
        <p:spPr>
          <a:xfrm>
            <a:off x="838200" y="296215"/>
            <a:ext cx="10515600" cy="588074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769758" y="2366117"/>
            <a:ext cx="7903942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上大学以来</a:t>
            </a:r>
            <a:r>
              <a:rPr lang="zh-CN" altLang="en-US" sz="2400" dirty="0" smtClean="0"/>
              <a:t>，我认真学习</a:t>
            </a:r>
            <a:r>
              <a:rPr lang="zh-CN" altLang="en-US" sz="2400" dirty="0" smtClean="0"/>
              <a:t>了</a:t>
            </a:r>
            <a:r>
              <a:rPr lang="zh-CN" altLang="en-US" sz="2400" dirty="0" smtClean="0"/>
              <a:t>专业知识</a:t>
            </a:r>
            <a:r>
              <a:rPr lang="zh-CN" altLang="en-US" sz="2400" dirty="0" smtClean="0"/>
              <a:t>，努力提高自己的科学文化素养，并积极帮助班级的其他同学</a:t>
            </a:r>
            <a:r>
              <a:rPr lang="zh-CN" altLang="en-US" sz="2400" dirty="0" smtClean="0"/>
              <a:t>。</a:t>
            </a:r>
            <a:r>
              <a:rPr lang="zh-CN" altLang="en-US" sz="2400" dirty="0" smtClean="0"/>
              <a:t>尤其是在成为积极分子的一年多，在德育，智育和综测上都有很大的进步。</a:t>
            </a:r>
            <a:r>
              <a:rPr lang="zh-CN" altLang="en-US" sz="2400" dirty="0" smtClean="0"/>
              <a:t>大一结束后，综测班级排名第</a:t>
            </a:r>
            <a:r>
              <a:rPr lang="zh-CN" altLang="en-US" sz="2400" dirty="0" smtClean="0"/>
              <a:t>八</a:t>
            </a:r>
            <a:r>
              <a:rPr lang="zh-CN" altLang="en-US" sz="2400" dirty="0" smtClean="0"/>
              <a:t>，获得了学业</a:t>
            </a:r>
            <a:r>
              <a:rPr lang="zh-CN" altLang="en-US" sz="2400" dirty="0" smtClean="0"/>
              <a:t>三</a:t>
            </a:r>
            <a:r>
              <a:rPr lang="zh-CN" altLang="en-US" sz="2400" dirty="0" smtClean="0"/>
              <a:t>等奖学金，</a:t>
            </a:r>
            <a:r>
              <a:rPr lang="zh-CN" altLang="en-US" sz="2400" dirty="0" smtClean="0"/>
              <a:t>大二学年，综测班级排名第三，获得了学业二等奖学金。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6665415" y="1488195"/>
            <a:ext cx="3002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日常学习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0614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89"/>
          <a:stretch/>
        </p:blipFill>
        <p:spPr>
          <a:xfrm>
            <a:off x="838200" y="296215"/>
            <a:ext cx="10524540" cy="588074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92332" y="1055857"/>
            <a:ext cx="40628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工作生活</a:t>
            </a:r>
            <a:endParaRPr lang="en-US" altLang="zh-CN" sz="48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675367" y="1827190"/>
            <a:ext cx="924171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       </a:t>
            </a:r>
            <a:r>
              <a:rPr lang="zh-CN" altLang="en-US" sz="2400" dirty="0" smtClean="0"/>
              <a:t>大一</a:t>
            </a:r>
            <a:r>
              <a:rPr lang="zh-CN" altLang="en-US" sz="2400" dirty="0" smtClean="0"/>
              <a:t>大二</a:t>
            </a:r>
            <a:r>
              <a:rPr lang="zh-CN" altLang="en-US" sz="2400" dirty="0" smtClean="0"/>
              <a:t>学年</a:t>
            </a:r>
            <a:r>
              <a:rPr lang="zh-CN" altLang="en-US" sz="2400" dirty="0" smtClean="0"/>
              <a:t>，我作为班级</a:t>
            </a:r>
            <a:r>
              <a:rPr lang="zh-CN" altLang="en-US" sz="2400" dirty="0" smtClean="0"/>
              <a:t>的</a:t>
            </a:r>
            <a:r>
              <a:rPr lang="zh-CN" altLang="en-US" sz="2400" dirty="0" smtClean="0"/>
              <a:t>心理委员</a:t>
            </a:r>
            <a:r>
              <a:rPr lang="zh-CN" altLang="en-US" sz="2400" dirty="0" smtClean="0"/>
              <a:t>，</a:t>
            </a:r>
            <a:r>
              <a:rPr lang="zh-CN" altLang="en-US" sz="2400" dirty="0" smtClean="0"/>
              <a:t>严格要求自己，认</a:t>
            </a:r>
            <a:r>
              <a:rPr lang="zh-CN" altLang="en-US" sz="2400" dirty="0" smtClean="0"/>
              <a:t>真</a:t>
            </a:r>
            <a:r>
              <a:rPr lang="zh-CN" altLang="en-US" sz="2400" dirty="0" smtClean="0"/>
              <a:t>完成</a:t>
            </a:r>
            <a:r>
              <a:rPr lang="zh-CN" altLang="en-US" sz="2400" dirty="0" smtClean="0"/>
              <a:t>院团委</a:t>
            </a:r>
            <a:r>
              <a:rPr lang="zh-CN" altLang="en-US" sz="2400" dirty="0" smtClean="0"/>
              <a:t>、校团委的要求，</a:t>
            </a:r>
            <a:r>
              <a:rPr lang="zh-CN" altLang="en-US" sz="2400" dirty="0" smtClean="0"/>
              <a:t>积极</a:t>
            </a:r>
            <a:r>
              <a:rPr lang="zh-CN" altLang="en-US" sz="2400" dirty="0" smtClean="0"/>
              <a:t>组织并参加</a:t>
            </a:r>
            <a:r>
              <a:rPr lang="zh-CN" altLang="en-US" sz="2400" dirty="0" smtClean="0"/>
              <a:t>班级</a:t>
            </a:r>
            <a:r>
              <a:rPr lang="zh-CN" altLang="en-US" sz="2400" dirty="0" smtClean="0"/>
              <a:t>的</a:t>
            </a:r>
            <a:r>
              <a:rPr lang="zh-CN" altLang="en-US" sz="2400" dirty="0" smtClean="0"/>
              <a:t>团</a:t>
            </a:r>
            <a:r>
              <a:rPr lang="zh-CN" altLang="en-US" sz="2400" dirty="0" smtClean="0"/>
              <a:t>日活动，成为团员和组织交流的良好纽带。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      </a:t>
            </a:r>
            <a:r>
              <a:rPr lang="zh-CN" altLang="en-US" sz="2400" dirty="0" smtClean="0"/>
              <a:t>同时在生活中，我也追求素质发展，</a:t>
            </a:r>
            <a:r>
              <a:rPr lang="zh-CN" altLang="en-US" sz="2400" dirty="0" smtClean="0"/>
              <a:t>积极参加各种</a:t>
            </a:r>
            <a:r>
              <a:rPr lang="zh-CN" altLang="en-US" sz="2400" dirty="0" smtClean="0"/>
              <a:t>志愿活动和社团活动</a:t>
            </a:r>
            <a:r>
              <a:rPr lang="zh-CN" altLang="en-US" sz="2400" dirty="0" smtClean="0"/>
              <a:t>。</a:t>
            </a:r>
            <a:r>
              <a:rPr lang="zh-CN" altLang="en-US" sz="2400" dirty="0" smtClean="0"/>
              <a:t>曾获暑期社会实践团队一等奖，校团委举办的江南大学十佳导航第三名等荣誉。并且在大二学年担任学院心理协会副会长。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00534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99" b="4518"/>
          <a:stretch/>
        </p:blipFill>
        <p:spPr>
          <a:xfrm>
            <a:off x="838200" y="296214"/>
            <a:ext cx="10515600" cy="5880749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91"/>
          <a:stretch/>
        </p:blipFill>
        <p:spPr>
          <a:xfrm>
            <a:off x="838201" y="296214"/>
            <a:ext cx="10515600" cy="5880749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710488" y="937933"/>
            <a:ext cx="30028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自我反省</a:t>
            </a:r>
            <a:endParaRPr lang="en-US" altLang="zh-CN" sz="48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138289" y="2403286"/>
            <a:ext cx="78342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       </a:t>
            </a:r>
            <a:r>
              <a:rPr lang="zh-CN" altLang="en-US" sz="2400" dirty="0" smtClean="0"/>
              <a:t>但我深知，相比于一名合格的党员，我还有很多不足之处，比如，对党和国家的认识还不够深刻；</a:t>
            </a:r>
            <a:r>
              <a:rPr lang="zh-CN" altLang="en-US" sz="2400" dirty="0" smtClean="0"/>
              <a:t>不够</a:t>
            </a:r>
            <a:r>
              <a:rPr lang="zh-CN" altLang="en-US" sz="2400" dirty="0" smtClean="0"/>
              <a:t>细心</a:t>
            </a:r>
            <a:r>
              <a:rPr lang="zh-CN" altLang="en-US" sz="2400" dirty="0" smtClean="0"/>
              <a:t>，</a:t>
            </a:r>
            <a:r>
              <a:rPr lang="zh-CN" altLang="en-US" sz="2400" dirty="0" smtClean="0"/>
              <a:t>行事有点大大咧咧</a:t>
            </a:r>
            <a:r>
              <a:rPr lang="zh-CN" altLang="en-US" sz="2400" dirty="0" smtClean="0"/>
              <a:t>；</a:t>
            </a:r>
            <a:r>
              <a:rPr lang="zh-CN" altLang="en-US" sz="2400" dirty="0" smtClean="0"/>
              <a:t>在有些事情上仍存在惰性</a:t>
            </a:r>
            <a:r>
              <a:rPr lang="en-US" altLang="zh-CN" sz="2400" dirty="0" smtClean="0"/>
              <a:t>….</a:t>
            </a:r>
            <a:r>
              <a:rPr lang="zh-CN" altLang="en-US" sz="2400" dirty="0" smtClean="0"/>
              <a:t>在接下来的生活中，我会以党员的标准更加严格地要求自己，克服缺点，弥补不足，不断加强党性锻炼和党性修养，争取早日成为一名合格的共产党员</a:t>
            </a:r>
            <a:r>
              <a:rPr lang="zh-CN" altLang="en-US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187499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0" b="3710"/>
          <a:stretch/>
        </p:blipFill>
        <p:spPr>
          <a:xfrm>
            <a:off x="838201" y="296213"/>
            <a:ext cx="10515600" cy="588074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22660" y="1194078"/>
            <a:ext cx="382057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800" b="1" dirty="0" smtClean="0">
                <a:solidFill>
                  <a:srgbClr val="FFDF70"/>
                </a:solidFill>
              </a:rPr>
              <a:t>谢谢</a:t>
            </a:r>
            <a:endParaRPr lang="zh-CN" altLang="en-US" sz="13800" b="1" dirty="0">
              <a:solidFill>
                <a:srgbClr val="FFDF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182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231</Words>
  <Application>Microsoft Macintosh PowerPoint</Application>
  <PresentationFormat>自定义</PresentationFormat>
  <Paragraphs>18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wangli</dc:creator>
  <cp:lastModifiedBy>霄峰 李</cp:lastModifiedBy>
  <cp:revision>19</cp:revision>
  <dcterms:created xsi:type="dcterms:W3CDTF">2015-01-20T09:04:39Z</dcterms:created>
  <dcterms:modified xsi:type="dcterms:W3CDTF">2016-04-14T10:25:15Z</dcterms:modified>
</cp:coreProperties>
</file>