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120401215144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875" y="1270"/>
            <a:ext cx="12242165" cy="6873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9195" y="2901950"/>
            <a:ext cx="429768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发展党员</a:t>
            </a:r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答辩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0400" y="4283710"/>
            <a:ext cx="358902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+mj-ea"/>
                <a:ea typeface="+mj-ea"/>
              </a:rPr>
              <a:t>答辩人：曹叶琳</a:t>
            </a:r>
            <a:endParaRPr lang="zh-CN" altLang="en-US" sz="32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目录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1590"/>
            <a:ext cx="12252960" cy="7222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93920" y="1005840"/>
            <a:ext cx="2331720" cy="92138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     录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4920" y="2339975"/>
            <a:ext cx="39166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+mn-ea"/>
              </a:rPr>
              <a:t>自我介绍</a:t>
            </a:r>
            <a:endParaRPr lang="zh-CN" altLang="en-US" sz="2800" b="1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0640" y="2903855"/>
            <a:ext cx="39776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入党动机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5090160" y="3513455"/>
            <a:ext cx="39471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+mn-ea"/>
              </a:rPr>
              <a:t>思想篇</a:t>
            </a:r>
            <a:endParaRPr lang="zh-CN" altLang="en-US" sz="2800" b="1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05400" y="4092575"/>
            <a:ext cx="19354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学习篇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5135880" y="4641215"/>
            <a:ext cx="26212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社会工作篇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5135880" y="5174615"/>
            <a:ext cx="26212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+mn-ea"/>
              </a:rPr>
              <a:t>提升</a:t>
            </a:r>
            <a:r>
              <a:rPr lang="zh-CN" altLang="en-US" sz="2800" b="1">
                <a:latin typeface="+mn-ea"/>
              </a:rPr>
              <a:t>篇</a:t>
            </a:r>
            <a:endParaRPr lang="zh-CN" altLang="en-US" sz="2800" b="1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正文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75" y="-60960"/>
            <a:ext cx="12219940" cy="6847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9130" y="723900"/>
            <a:ext cx="320802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自我介绍</a:t>
            </a:r>
            <a:endParaRPr lang="zh-CN" alt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8595" y="1924050"/>
            <a:ext cx="806005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+mn-ea"/>
              </a:rPr>
              <a:t>姓名：曹叶琳</a:t>
            </a:r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性别：女</a:t>
            </a:r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民族：汉</a:t>
            </a:r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出生年月：</a:t>
            </a:r>
            <a:r>
              <a:rPr lang="en-US" altLang="zh-CN" sz="2800">
                <a:latin typeface="+mn-ea"/>
              </a:rPr>
              <a:t>1995</a:t>
            </a:r>
            <a:r>
              <a:rPr lang="zh-CN" altLang="en-US" sz="2800">
                <a:latin typeface="+mn-ea"/>
              </a:rPr>
              <a:t>年</a:t>
            </a:r>
            <a:r>
              <a:rPr lang="en-US" altLang="zh-CN" sz="2800">
                <a:latin typeface="+mn-ea"/>
              </a:rPr>
              <a:t>3</a:t>
            </a:r>
            <a:r>
              <a:rPr lang="zh-CN" altLang="en-US" sz="2800">
                <a:latin typeface="+mn-ea"/>
              </a:rPr>
              <a:t>月</a:t>
            </a:r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担任职务：电信</a:t>
            </a:r>
            <a:r>
              <a:rPr lang="en-US" altLang="zh-CN" sz="2800">
                <a:latin typeface="+mn-ea"/>
              </a:rPr>
              <a:t>1302</a:t>
            </a:r>
            <a:r>
              <a:rPr lang="zh-CN" altLang="en-US" sz="2800">
                <a:latin typeface="+mn-ea"/>
              </a:rPr>
              <a:t>班学习委员</a:t>
            </a:r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座右铭：耐得住寂寞才能守得住繁华，该奋斗的年龄不要选择了安逸。</a:t>
            </a:r>
            <a:endParaRPr lang="zh-CN" altLang="en-US" sz="280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正文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255" y="-29210"/>
            <a:ext cx="12184380" cy="68941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8045" y="1155700"/>
            <a:ext cx="322326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入党动机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2090" y="2061845"/>
            <a:ext cx="7602855" cy="3141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         </a:t>
            </a:r>
            <a:r>
              <a:rPr lang="zh-CN" altLang="en-US" sz="2000"/>
              <a:t>中国共产党是中国工人阶级的先锋队，同时是中国人民和中华民族的先锋队，是中国特色社会主义事业的领导核心，代表中国先进生产力的发展要求，代表中国先进文化的前进方向，代表中国最广大人民的根本利益。</a:t>
            </a:r>
            <a:endParaRPr lang="zh-CN" altLang="en-US" sz="2000"/>
          </a:p>
          <a:p>
            <a:r>
              <a:rPr lang="zh-CN" altLang="en-US" sz="2000"/>
              <a:t>        只有党，才能够教育我们坚持共产主义道路，坚持一切从人民群众出发，掌握先进的社会、科技、文化本领；只有党，才能引导我们走向正确的发展道路、创造更快、更好、更先进的文明。</a:t>
            </a:r>
            <a:endParaRPr lang="zh-CN" altLang="en-US" sz="2000"/>
          </a:p>
          <a:p>
            <a:r>
              <a:rPr lang="zh-CN" altLang="en-US" sz="2000"/>
              <a:t>         我之所以要加入中国共产党，是因为我希望</a:t>
            </a:r>
            <a:r>
              <a:rPr lang="zh-CN" altLang="en-US" sz="2000"/>
              <a:t>全身心地投入到共产主义的事业中，为中国的胜利腾飞、为中华民族的强大出一份微薄而坚强的力量。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正文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80" y="-31750"/>
            <a:ext cx="12214860" cy="68948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09235" y="1124585"/>
            <a:ext cx="22402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思想篇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3010" y="2333625"/>
            <a:ext cx="643128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努力按照党员的标准严格要求自己，坚定共产主义理想和社会主义信念。按时递交思想汇报，对自己进行定期的总结和反省，向身边的优秀党员同志</a:t>
            </a:r>
            <a:r>
              <a:rPr lang="zh-CN" altLang="en-US" sz="2400"/>
              <a:t>学习。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763010" y="4147185"/>
            <a:ext cx="605028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</a:t>
            </a:r>
            <a:r>
              <a:rPr lang="zh-CN" altLang="en-US" sz="2400"/>
              <a:t>平时通过网络、电视、手机上网等方式时刻关注着党和国家的动态，保持与时俱进的思想，努力用科学发展观来武装自己，用知识来充实自己。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正文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85" y="-47625"/>
            <a:ext cx="12211685" cy="69119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50180" y="990600"/>
            <a:ext cx="22402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学习篇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8330" y="1945005"/>
            <a:ext cx="7480300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en-US" altLang="zh-CN" sz="2400"/>
              <a:t>   </a:t>
            </a:r>
            <a:r>
              <a:rPr lang="zh-CN" altLang="en-US" sz="2800"/>
              <a:t>作为一名当代的大学生，我深刻认识到现在的社会更需要高素质、高水平的综合性人才。</a:t>
            </a:r>
            <a:endParaRPr lang="zh-CN" altLang="en-US" sz="2800"/>
          </a:p>
          <a:p>
            <a:r>
              <a:rPr lang="zh-CN" altLang="en-US" sz="2800"/>
              <a:t>          所以，在学习上我始终严格要求自己，积极主动完成各项学习任务，通过上网、查阅书籍资料弥补自己在专业知识方面的不足。同时，还积极参加大创项目，将所学知识运用到实践中。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正文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255" y="-20320"/>
            <a:ext cx="12211685" cy="6883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88180" y="838200"/>
            <a:ext cx="36118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社会工作篇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6000" y="2698115"/>
            <a:ext cx="6414770" cy="2228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         </a:t>
            </a:r>
            <a:r>
              <a:rPr lang="zh-CN" altLang="en-US" sz="2800"/>
              <a:t>作为班级学习委员，我自身认真</a:t>
            </a:r>
            <a:r>
              <a:rPr lang="zh-CN" altLang="en-US" sz="2800"/>
              <a:t>学习，努力营造全班良好的学习氛围，在学习方面尽</a:t>
            </a:r>
            <a:r>
              <a:rPr lang="zh-CN" altLang="en-US" sz="2800">
                <a:sym typeface="+mn-ea"/>
              </a:rPr>
              <a:t>自己能力</a:t>
            </a:r>
            <a:r>
              <a:rPr lang="zh-CN" altLang="en-US" sz="2800"/>
              <a:t>帮助同学解决困难，按时收发作业，严格考勤，积极与老师沟通，协助好老师管理班级事务。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正文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" y="-18415"/>
            <a:ext cx="12196445" cy="69583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34940" y="1158240"/>
            <a:ext cx="22402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提升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篇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4090" y="2498090"/>
            <a:ext cx="6725920" cy="3082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         </a:t>
            </a:r>
            <a:r>
              <a:rPr lang="zh-CN" altLang="en-US" sz="2800"/>
              <a:t>自递交入党申请书以来，我努力从各方面严格要求自己，认真学习，政治思想觉悟和个人综合素质都有很大提高。尽管如此，在我身上依然存在着许多不足，如对党的理论知识学习不够深入，对党的认识不足，政治理论水平还有待提高，这些都是我今后需要改进的地方。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结束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41275" y="-19685"/>
            <a:ext cx="12244070" cy="6869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31125" y="2824480"/>
            <a:ext cx="36576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latin typeface="+mn-ea"/>
              </a:rPr>
              <a:t>谢谢观赏！</a:t>
            </a:r>
            <a:endParaRPr lang="zh-CN" altLang="en-US" sz="4800" b="1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Kingsoft Office WPP</Application>
  <PresentationFormat>宽屏</PresentationFormat>
  <Paragraphs>54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</dc:creator>
  <cp:lastModifiedBy>CAOyl</cp:lastModifiedBy>
  <cp:revision>3</cp:revision>
  <dcterms:created xsi:type="dcterms:W3CDTF">2015-11-19T02:12:00Z</dcterms:created>
  <dcterms:modified xsi:type="dcterms:W3CDTF">2016-04-13T12:33:20Z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