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B3A16-4882-4B0E-9680-1F85B3CC7E23}" v="23" dt="2024-05-27T15:20:16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microsoft.com/office/2016/11/relationships/changesInfo" Target="changesInfos/changesInfo1.xml"/><Relationship Id="rId23" Type="http://schemas.microsoft.com/office/2015/10/relationships/revisionInfo" Target="revisionInfo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jacane10@gmail.com" userId="72d0129783f43c7a" providerId="LiveId" clId="{C0AB3A16-4882-4B0E-9680-1F85B3CC7E23}"/>
    <pc:docChg chg="undo custSel addSld modSld">
      <pc:chgData name="andjacane10@gmail.com" userId="72d0129783f43c7a" providerId="LiveId" clId="{C0AB3A16-4882-4B0E-9680-1F85B3CC7E23}" dt="2024-05-27T15:24:58.870" v="3040" actId="1076"/>
      <pc:docMkLst>
        <pc:docMk/>
      </pc:docMkLst>
      <pc:sldChg chg="modSp mod">
        <pc:chgData name="andjacane10@gmail.com" userId="72d0129783f43c7a" providerId="LiveId" clId="{C0AB3A16-4882-4B0E-9680-1F85B3CC7E23}" dt="2024-05-27T14:32:52.776" v="1129" actId="1076"/>
        <pc:sldMkLst>
          <pc:docMk/>
          <pc:sldMk cId="2673420023" sldId="256"/>
        </pc:sldMkLst>
        <pc:spChg chg="mod">
          <ac:chgData name="andjacane10@gmail.com" userId="72d0129783f43c7a" providerId="LiveId" clId="{C0AB3A16-4882-4B0E-9680-1F85B3CC7E23}" dt="2024-05-27T14:32:48.727" v="1128" actId="1076"/>
          <ac:spMkLst>
            <pc:docMk/>
            <pc:sldMk cId="2673420023" sldId="256"/>
            <ac:spMk id="2" creationId="{8F3AA4AF-C61B-BAC1-6D70-969E09C2D82A}"/>
          </ac:spMkLst>
        </pc:spChg>
        <pc:spChg chg="mod">
          <ac:chgData name="andjacane10@gmail.com" userId="72d0129783f43c7a" providerId="LiveId" clId="{C0AB3A16-4882-4B0E-9680-1F85B3CC7E23}" dt="2024-05-27T14:32:52.776" v="1129" actId="1076"/>
          <ac:spMkLst>
            <pc:docMk/>
            <pc:sldMk cId="2673420023" sldId="256"/>
            <ac:spMk id="3" creationId="{644D7ABC-7E1C-4A9F-8A55-277CF5208748}"/>
          </ac:spMkLst>
        </pc:spChg>
      </pc:sldChg>
      <pc:sldChg chg="addSp delSp modSp new mod setBg">
        <pc:chgData name="andjacane10@gmail.com" userId="72d0129783f43c7a" providerId="LiveId" clId="{C0AB3A16-4882-4B0E-9680-1F85B3CC7E23}" dt="2024-05-21T14:18:28.323" v="164" actId="14100"/>
        <pc:sldMkLst>
          <pc:docMk/>
          <pc:sldMk cId="3730564840" sldId="258"/>
        </pc:sldMkLst>
        <pc:spChg chg="mod ord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2" creationId="{6CECCA15-00DF-0367-6013-10BE2F6556AD}"/>
          </ac:spMkLst>
        </pc:spChg>
        <pc:spChg chg="del">
          <ac:chgData name="andjacane10@gmail.com" userId="72d0129783f43c7a" providerId="LiveId" clId="{C0AB3A16-4882-4B0E-9680-1F85B3CC7E23}" dt="2024-05-21T14:16:45.148" v="44" actId="931"/>
          <ac:spMkLst>
            <pc:docMk/>
            <pc:sldMk cId="3730564840" sldId="258"/>
            <ac:spMk id="3" creationId="{E0799D20-925B-CD60-848E-686E0DCDB974}"/>
          </ac:spMkLst>
        </pc:spChg>
        <pc:spChg chg="add del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10" creationId="{BD1CAB03-F6A4-4736-85F6-261056424D9D}"/>
          </ac:spMkLst>
        </pc:spChg>
        <pc:spChg chg="add del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12" creationId="{3E2321B3-5D47-422E-8DD6-192DA485FF63}"/>
          </ac:spMkLst>
        </pc:spChg>
        <pc:spChg chg="add del">
          <ac:chgData name="andjacane10@gmail.com" userId="72d0129783f43c7a" providerId="LiveId" clId="{C0AB3A16-4882-4B0E-9680-1F85B3CC7E23}" dt="2024-05-21T14:17:12.640" v="51" actId="26606"/>
          <ac:spMkLst>
            <pc:docMk/>
            <pc:sldMk cId="3730564840" sldId="258"/>
            <ac:spMk id="16" creationId="{EFCBE986-36B3-8777-37AC-9A29A047D093}"/>
          </ac:spMkLst>
        </pc:spChg>
        <pc:spChg chg="add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21" creationId="{8F7C81A9-037D-4D51-AB3A-FC9786B32661}"/>
          </ac:spMkLst>
        </pc:spChg>
        <pc:spChg chg="add">
          <ac:chgData name="andjacane10@gmail.com" userId="72d0129783f43c7a" providerId="LiveId" clId="{C0AB3A16-4882-4B0E-9680-1F85B3CC7E23}" dt="2024-05-21T14:17:12.653" v="52" actId="26606"/>
          <ac:spMkLst>
            <pc:docMk/>
            <pc:sldMk cId="3730564840" sldId="258"/>
            <ac:spMk id="22" creationId="{5DE7B202-C50B-4900-B66E-4405273CE0B9}"/>
          </ac:spMkLst>
        </pc:spChg>
        <pc:spChg chg="add mod">
          <ac:chgData name="andjacane10@gmail.com" userId="72d0129783f43c7a" providerId="LiveId" clId="{C0AB3A16-4882-4B0E-9680-1F85B3CC7E23}" dt="2024-05-21T14:18:28.323" v="164" actId="14100"/>
          <ac:spMkLst>
            <pc:docMk/>
            <pc:sldMk cId="3730564840" sldId="258"/>
            <ac:spMk id="23" creationId="{BA34F82A-9302-7DD5-D0F0-8C254181AE67}"/>
          </ac:spMkLst>
        </pc:spChg>
        <pc:picChg chg="add mod ord">
          <ac:chgData name="andjacane10@gmail.com" userId="72d0129783f43c7a" providerId="LiveId" clId="{C0AB3A16-4882-4B0E-9680-1F85B3CC7E23}" dt="2024-05-21T14:18:13.276" v="160" actId="14100"/>
          <ac:picMkLst>
            <pc:docMk/>
            <pc:sldMk cId="3730564840" sldId="258"/>
            <ac:picMk id="5" creationId="{9732008B-D0B3-EE43-4F19-B587C56D7A23}"/>
          </ac:picMkLst>
        </pc:picChg>
        <pc:cxnChg chg="add del">
          <ac:chgData name="andjacane10@gmail.com" userId="72d0129783f43c7a" providerId="LiveId" clId="{C0AB3A16-4882-4B0E-9680-1F85B3CC7E23}" dt="2024-05-21T14:17:12.640" v="51" actId="26606"/>
          <ac:cxnSpMkLst>
            <pc:docMk/>
            <pc:sldMk cId="3730564840" sldId="258"/>
            <ac:cxnSpMk id="19" creationId="{A4F35239-EB86-4ACB-91DE-4989620C2C1A}"/>
          </ac:cxnSpMkLst>
        </pc:cxnChg>
      </pc:sldChg>
      <pc:sldChg chg="addSp delSp modSp new mod setBg">
        <pc:chgData name="andjacane10@gmail.com" userId="72d0129783f43c7a" providerId="LiveId" clId="{C0AB3A16-4882-4B0E-9680-1F85B3CC7E23}" dt="2024-05-21T14:27:01.987" v="406" actId="1076"/>
        <pc:sldMkLst>
          <pc:docMk/>
          <pc:sldMk cId="1857989730" sldId="259"/>
        </pc:sldMkLst>
        <pc:spChg chg="add del">
          <ac:chgData name="andjacane10@gmail.com" userId="72d0129783f43c7a" providerId="LiveId" clId="{C0AB3A16-4882-4B0E-9680-1F85B3CC7E23}" dt="2024-05-21T14:21:17.545" v="171" actId="26606"/>
          <ac:spMkLst>
            <pc:docMk/>
            <pc:sldMk cId="1857989730" sldId="259"/>
            <ac:spMk id="2" creationId="{13BA0724-0DF4-5EC3-ED9B-CC111EFB6812}"/>
          </ac:spMkLst>
        </pc:spChg>
        <pc:spChg chg="del">
          <ac:chgData name="andjacane10@gmail.com" userId="72d0129783f43c7a" providerId="LiveId" clId="{C0AB3A16-4882-4B0E-9680-1F85B3CC7E23}" dt="2024-05-21T14:20:52.663" v="166" actId="931"/>
          <ac:spMkLst>
            <pc:docMk/>
            <pc:sldMk cId="1857989730" sldId="259"/>
            <ac:spMk id="3" creationId="{91C7E394-FDB3-3CAD-274B-5E96776DB861}"/>
          </ac:spMkLst>
        </pc:spChg>
        <pc:spChg chg="add mod">
          <ac:chgData name="andjacane10@gmail.com" userId="72d0129783f43c7a" providerId="LiveId" clId="{C0AB3A16-4882-4B0E-9680-1F85B3CC7E23}" dt="2024-05-21T14:24:14.647" v="295" actId="27636"/>
          <ac:spMkLst>
            <pc:docMk/>
            <pc:sldMk cId="1857989730" sldId="259"/>
            <ac:spMk id="7" creationId="{13BA0724-0DF4-5EC3-ED9B-CC111EFB6812}"/>
          </ac:spMkLst>
        </pc:spChg>
        <pc:spChg chg="add del">
          <ac:chgData name="andjacane10@gmail.com" userId="72d0129783f43c7a" providerId="LiveId" clId="{C0AB3A16-4882-4B0E-9680-1F85B3CC7E23}" dt="2024-05-21T14:22:14.523" v="173" actId="931"/>
          <ac:spMkLst>
            <pc:docMk/>
            <pc:sldMk cId="1857989730" sldId="259"/>
            <ac:spMk id="9" creationId="{50DC3C4C-5A9C-59D3-06E7-05E5FF564007}"/>
          </ac:spMkLst>
        </pc:spChg>
        <pc:spChg chg="add mod">
          <ac:chgData name="andjacane10@gmail.com" userId="72d0129783f43c7a" providerId="LiveId" clId="{C0AB3A16-4882-4B0E-9680-1F85B3CC7E23}" dt="2024-05-21T14:25:16.139" v="347" actId="1076"/>
          <ac:spMkLst>
            <pc:docMk/>
            <pc:sldMk cId="1857989730" sldId="259"/>
            <ac:spMk id="10" creationId="{6807E92B-1E14-05C7-0D32-3DF0E385CEB5}"/>
          </ac:spMkLst>
        </pc:spChg>
        <pc:spChg chg="add mod">
          <ac:chgData name="andjacane10@gmail.com" userId="72d0129783f43c7a" providerId="LiveId" clId="{C0AB3A16-4882-4B0E-9680-1F85B3CC7E23}" dt="2024-05-21T14:26:27.683" v="398" actId="20577"/>
          <ac:spMkLst>
            <pc:docMk/>
            <pc:sldMk cId="1857989730" sldId="259"/>
            <ac:spMk id="13" creationId="{C242B627-A38C-801B-CAF7-5CEE2EB85B83}"/>
          </ac:spMkLst>
        </pc:spChg>
        <pc:picChg chg="add del mod">
          <ac:chgData name="andjacane10@gmail.com" userId="72d0129783f43c7a" providerId="LiveId" clId="{C0AB3A16-4882-4B0E-9680-1F85B3CC7E23}" dt="2024-05-21T14:21:24.924" v="172" actId="478"/>
          <ac:picMkLst>
            <pc:docMk/>
            <pc:sldMk cId="1857989730" sldId="259"/>
            <ac:picMk id="5" creationId="{972DE02E-BC52-5D95-AAD7-906929AB87CC}"/>
          </ac:picMkLst>
        </pc:picChg>
        <pc:picChg chg="add mod">
          <ac:chgData name="andjacane10@gmail.com" userId="72d0129783f43c7a" providerId="LiveId" clId="{C0AB3A16-4882-4B0E-9680-1F85B3CC7E23}" dt="2024-05-21T14:22:25.108" v="179" actId="1076"/>
          <ac:picMkLst>
            <pc:docMk/>
            <pc:sldMk cId="1857989730" sldId="259"/>
            <ac:picMk id="8" creationId="{B93337F6-C639-026A-A8FB-4DF98490EF49}"/>
          </ac:picMkLst>
        </pc:picChg>
        <pc:cxnChg chg="add mod">
          <ac:chgData name="andjacane10@gmail.com" userId="72d0129783f43c7a" providerId="LiveId" clId="{C0AB3A16-4882-4B0E-9680-1F85B3CC7E23}" dt="2024-05-21T14:25:23.009" v="349" actId="13822"/>
          <ac:cxnSpMkLst>
            <pc:docMk/>
            <pc:sldMk cId="1857989730" sldId="259"/>
            <ac:cxnSpMk id="12" creationId="{B32B16C9-DFFA-1474-F73E-39925FD591C0}"/>
          </ac:cxnSpMkLst>
        </pc:cxnChg>
        <pc:cxnChg chg="add mod">
          <ac:chgData name="andjacane10@gmail.com" userId="72d0129783f43c7a" providerId="LiveId" clId="{C0AB3A16-4882-4B0E-9680-1F85B3CC7E23}" dt="2024-05-21T14:27:01.987" v="406" actId="1076"/>
          <ac:cxnSpMkLst>
            <pc:docMk/>
            <pc:sldMk cId="1857989730" sldId="259"/>
            <ac:cxnSpMk id="15" creationId="{9D4EAB94-CC6F-E87A-DA10-AACF1AD11EE0}"/>
          </ac:cxnSpMkLst>
        </pc:cxnChg>
      </pc:sldChg>
      <pc:sldChg chg="addSp delSp modSp new mod">
        <pc:chgData name="andjacane10@gmail.com" userId="72d0129783f43c7a" providerId="LiveId" clId="{C0AB3A16-4882-4B0E-9680-1F85B3CC7E23}" dt="2024-05-21T14:31:26.026" v="504" actId="20577"/>
        <pc:sldMkLst>
          <pc:docMk/>
          <pc:sldMk cId="1534401648" sldId="260"/>
        </pc:sldMkLst>
        <pc:spChg chg="mod">
          <ac:chgData name="andjacane10@gmail.com" userId="72d0129783f43c7a" providerId="LiveId" clId="{C0AB3A16-4882-4B0E-9680-1F85B3CC7E23}" dt="2024-05-21T14:31:26.026" v="504" actId="20577"/>
          <ac:spMkLst>
            <pc:docMk/>
            <pc:sldMk cId="1534401648" sldId="260"/>
            <ac:spMk id="2" creationId="{FB06905A-7258-8DA8-DAD3-F6BCDFB42255}"/>
          </ac:spMkLst>
        </pc:spChg>
        <pc:spChg chg="del">
          <ac:chgData name="andjacane10@gmail.com" userId="72d0129783f43c7a" providerId="LiveId" clId="{C0AB3A16-4882-4B0E-9680-1F85B3CC7E23}" dt="2024-05-21T14:30:38.710" v="408" actId="22"/>
          <ac:spMkLst>
            <pc:docMk/>
            <pc:sldMk cId="1534401648" sldId="260"/>
            <ac:spMk id="3" creationId="{48D697DD-7D43-AA35-7682-546F778E7AE2}"/>
          </ac:spMkLst>
        </pc:spChg>
        <pc:picChg chg="add mod ord">
          <ac:chgData name="andjacane10@gmail.com" userId="72d0129783f43c7a" providerId="LiveId" clId="{C0AB3A16-4882-4B0E-9680-1F85B3CC7E23}" dt="2024-05-21T14:31:00.760" v="411" actId="14100"/>
          <ac:picMkLst>
            <pc:docMk/>
            <pc:sldMk cId="1534401648" sldId="260"/>
            <ac:picMk id="5" creationId="{A3E45EE8-42B3-8293-E1BE-1876EC8E29FD}"/>
          </ac:picMkLst>
        </pc:picChg>
      </pc:sldChg>
      <pc:sldChg chg="addSp delSp modSp new mod setBg">
        <pc:chgData name="andjacane10@gmail.com" userId="72d0129783f43c7a" providerId="LiveId" clId="{C0AB3A16-4882-4B0E-9680-1F85B3CC7E23}" dt="2024-05-21T21:03:28.072" v="659" actId="1076"/>
        <pc:sldMkLst>
          <pc:docMk/>
          <pc:sldMk cId="2956442476" sldId="261"/>
        </pc:sldMkLst>
        <pc:spChg chg="mod ord">
          <ac:chgData name="andjacane10@gmail.com" userId="72d0129783f43c7a" providerId="LiveId" clId="{C0AB3A16-4882-4B0E-9680-1F85B3CC7E23}" dt="2024-05-21T21:02:26.512" v="650" actId="1076"/>
          <ac:spMkLst>
            <pc:docMk/>
            <pc:sldMk cId="2956442476" sldId="261"/>
            <ac:spMk id="2" creationId="{2AEBDA4F-2A9C-43AF-2032-B5CD95C2149B}"/>
          </ac:spMkLst>
        </pc:spChg>
        <pc:spChg chg="del">
          <ac:chgData name="andjacane10@gmail.com" userId="72d0129783f43c7a" providerId="LiveId" clId="{C0AB3A16-4882-4B0E-9680-1F85B3CC7E23}" dt="2024-05-21T20:59:52.478" v="506" actId="931"/>
          <ac:spMkLst>
            <pc:docMk/>
            <pc:sldMk cId="2956442476" sldId="261"/>
            <ac:spMk id="3" creationId="{00CA77E7-1FA5-7831-3DAE-4DEA2691A931}"/>
          </ac:spMkLst>
        </pc:spChg>
        <pc:spChg chg="add mod">
          <ac:chgData name="andjacane10@gmail.com" userId="72d0129783f43c7a" providerId="LiveId" clId="{C0AB3A16-4882-4B0E-9680-1F85B3CC7E23}" dt="2024-05-21T21:02:22.540" v="649" actId="1076"/>
          <ac:spMkLst>
            <pc:docMk/>
            <pc:sldMk cId="2956442476" sldId="261"/>
            <ac:spMk id="6" creationId="{CC45F190-9060-8D17-0AFC-91B5700956EE}"/>
          </ac:spMkLst>
        </pc:spChg>
        <pc:spChg chg="add del">
          <ac:chgData name="andjacane10@gmail.com" userId="72d0129783f43c7a" providerId="LiveId" clId="{C0AB3A16-4882-4B0E-9680-1F85B3CC7E23}" dt="2024-05-21T21:00:19.545" v="510" actId="26606"/>
          <ac:spMkLst>
            <pc:docMk/>
            <pc:sldMk cId="2956442476" sldId="261"/>
            <ac:spMk id="9" creationId="{50B8DCEB-7ADF-5855-872F-ED290D2F99F0}"/>
          </ac:spMkLst>
        </pc:spChg>
        <pc:spChg chg="add">
          <ac:chgData name="andjacane10@gmail.com" userId="72d0129783f43c7a" providerId="LiveId" clId="{C0AB3A16-4882-4B0E-9680-1F85B3CC7E23}" dt="2024-05-21T21:00:19.755" v="511" actId="26606"/>
          <ac:spMkLst>
            <pc:docMk/>
            <pc:sldMk cId="2956442476" sldId="261"/>
            <ac:spMk id="10" creationId="{BD1CAB03-F6A4-4736-85F6-261056424D9D}"/>
          </ac:spMkLst>
        </pc:spChg>
        <pc:spChg chg="add del">
          <ac:chgData name="andjacane10@gmail.com" userId="72d0129783f43c7a" providerId="LiveId" clId="{C0AB3A16-4882-4B0E-9680-1F85B3CC7E23}" dt="2024-05-21T21:00:19.545" v="510" actId="26606"/>
          <ac:spMkLst>
            <pc:docMk/>
            <pc:sldMk cId="2956442476" sldId="261"/>
            <ac:spMk id="12" creationId="{4DE0D6BE-330A-422D-9BD9-1E18F73C6E1E}"/>
          </ac:spMkLst>
        </pc:spChg>
        <pc:spChg chg="add">
          <ac:chgData name="andjacane10@gmail.com" userId="72d0129783f43c7a" providerId="LiveId" clId="{C0AB3A16-4882-4B0E-9680-1F85B3CC7E23}" dt="2024-05-21T21:00:19.755" v="511" actId="26606"/>
          <ac:spMkLst>
            <pc:docMk/>
            <pc:sldMk cId="2956442476" sldId="261"/>
            <ac:spMk id="14" creationId="{3E2321B3-5D47-422E-8DD6-192DA485FF63}"/>
          </ac:spMkLst>
        </pc:spChg>
        <pc:picChg chg="add mod">
          <ac:chgData name="andjacane10@gmail.com" userId="72d0129783f43c7a" providerId="LiveId" clId="{C0AB3A16-4882-4B0E-9680-1F85B3CC7E23}" dt="2024-05-21T21:03:28.072" v="659" actId="1076"/>
          <ac:picMkLst>
            <pc:docMk/>
            <pc:sldMk cId="2956442476" sldId="261"/>
            <ac:picMk id="5" creationId="{5AB5B0E6-C539-CF83-C575-459BB2AA0DB3}"/>
          </ac:picMkLst>
        </pc:picChg>
        <pc:cxnChg chg="add mod">
          <ac:chgData name="andjacane10@gmail.com" userId="72d0129783f43c7a" providerId="LiveId" clId="{C0AB3A16-4882-4B0E-9680-1F85B3CC7E23}" dt="2024-05-21T21:02:50.526" v="655" actId="14100"/>
          <ac:cxnSpMkLst>
            <pc:docMk/>
            <pc:sldMk cId="2956442476" sldId="261"/>
            <ac:cxnSpMk id="8" creationId="{3A686DB3-E424-F3D7-17D9-CAF9BAFF0734}"/>
          </ac:cxnSpMkLst>
        </pc:cxnChg>
      </pc:sldChg>
      <pc:sldChg chg="addSp modSp new mod">
        <pc:chgData name="andjacane10@gmail.com" userId="72d0129783f43c7a" providerId="LiveId" clId="{C0AB3A16-4882-4B0E-9680-1F85B3CC7E23}" dt="2024-05-21T21:17:23.201" v="1125" actId="1076"/>
        <pc:sldMkLst>
          <pc:docMk/>
          <pc:sldMk cId="3190697768" sldId="262"/>
        </pc:sldMkLst>
        <pc:spChg chg="add mod">
          <ac:chgData name="andjacane10@gmail.com" userId="72d0129783f43c7a" providerId="LiveId" clId="{C0AB3A16-4882-4B0E-9680-1F85B3CC7E23}" dt="2024-05-21T21:07:31.147" v="756" actId="14100"/>
          <ac:spMkLst>
            <pc:docMk/>
            <pc:sldMk cId="3190697768" sldId="262"/>
            <ac:spMk id="4" creationId="{A4F84F3E-1CA7-D91A-21AE-0227329FBF28}"/>
          </ac:spMkLst>
        </pc:spChg>
        <pc:spChg chg="add mod">
          <ac:chgData name="andjacane10@gmail.com" userId="72d0129783f43c7a" providerId="LiveId" clId="{C0AB3A16-4882-4B0E-9680-1F85B3CC7E23}" dt="2024-05-21T21:17:23.201" v="1125" actId="1076"/>
          <ac:spMkLst>
            <pc:docMk/>
            <pc:sldMk cId="3190697768" sldId="262"/>
            <ac:spMk id="5" creationId="{00114C09-6A0D-3D4D-19A7-7BC4D79C0425}"/>
          </ac:spMkLst>
        </pc:spChg>
        <pc:spChg chg="add mod">
          <ac:chgData name="andjacane10@gmail.com" userId="72d0129783f43c7a" providerId="LiveId" clId="{C0AB3A16-4882-4B0E-9680-1F85B3CC7E23}" dt="2024-05-21T21:16:52.676" v="1117" actId="1076"/>
          <ac:spMkLst>
            <pc:docMk/>
            <pc:sldMk cId="3190697768" sldId="262"/>
            <ac:spMk id="8" creationId="{70E22E97-574F-A7E8-6CAF-F23CEA346C6E}"/>
          </ac:spMkLst>
        </pc:spChg>
        <pc:spChg chg="add mod">
          <ac:chgData name="andjacane10@gmail.com" userId="72d0129783f43c7a" providerId="LiveId" clId="{C0AB3A16-4882-4B0E-9680-1F85B3CC7E23}" dt="2024-05-21T21:15:27.052" v="1076" actId="1076"/>
          <ac:spMkLst>
            <pc:docMk/>
            <pc:sldMk cId="3190697768" sldId="262"/>
            <ac:spMk id="11" creationId="{E5086AB4-F857-745F-A9FE-7267B51BDB6E}"/>
          </ac:spMkLst>
        </pc:spChg>
        <pc:picChg chg="add mod">
          <ac:chgData name="andjacane10@gmail.com" userId="72d0129783f43c7a" providerId="LiveId" clId="{C0AB3A16-4882-4B0E-9680-1F85B3CC7E23}" dt="2024-05-21T21:11:59.982" v="816" actId="1076"/>
          <ac:picMkLst>
            <pc:docMk/>
            <pc:sldMk cId="3190697768" sldId="262"/>
            <ac:picMk id="3" creationId="{4E452E64-8FA0-C616-210C-885B37A20D71}"/>
          </ac:picMkLst>
        </pc:picChg>
        <pc:picChg chg="add mod">
          <ac:chgData name="andjacane10@gmail.com" userId="72d0129783f43c7a" providerId="LiveId" clId="{C0AB3A16-4882-4B0E-9680-1F85B3CC7E23}" dt="2024-05-21T21:16:34.928" v="1113" actId="1076"/>
          <ac:picMkLst>
            <pc:docMk/>
            <pc:sldMk cId="3190697768" sldId="262"/>
            <ac:picMk id="7" creationId="{6AA833DA-5394-79DE-E1D8-C3A92FE40481}"/>
          </ac:picMkLst>
        </pc:picChg>
        <pc:cxnChg chg="add mod">
          <ac:chgData name="andjacane10@gmail.com" userId="72d0129783f43c7a" providerId="LiveId" clId="{C0AB3A16-4882-4B0E-9680-1F85B3CC7E23}" dt="2024-05-21T21:16:45.775" v="1115" actId="14100"/>
          <ac:cxnSpMkLst>
            <pc:docMk/>
            <pc:sldMk cId="3190697768" sldId="262"/>
            <ac:cxnSpMk id="10" creationId="{F8933AF3-45BE-6F89-3A74-F354DDF92757}"/>
          </ac:cxnSpMkLst>
        </pc:cxnChg>
        <pc:cxnChg chg="add mod">
          <ac:chgData name="andjacane10@gmail.com" userId="72d0129783f43c7a" providerId="LiveId" clId="{C0AB3A16-4882-4B0E-9680-1F85B3CC7E23}" dt="2024-05-21T21:15:35.275" v="1078" actId="13822"/>
          <ac:cxnSpMkLst>
            <pc:docMk/>
            <pc:sldMk cId="3190697768" sldId="262"/>
            <ac:cxnSpMk id="13" creationId="{4B71A870-14A0-3562-2138-AACD64251205}"/>
          </ac:cxnSpMkLst>
        </pc:cxnChg>
      </pc:sldChg>
      <pc:sldChg chg="addSp delSp modSp new mod setBg">
        <pc:chgData name="andjacane10@gmail.com" userId="72d0129783f43c7a" providerId="LiveId" clId="{C0AB3A16-4882-4B0E-9680-1F85B3CC7E23}" dt="2024-05-27T14:37:46.426" v="1281" actId="13822"/>
        <pc:sldMkLst>
          <pc:docMk/>
          <pc:sldMk cId="700366911" sldId="263"/>
        </pc:sldMkLst>
        <pc:spChg chg="mod">
          <ac:chgData name="andjacane10@gmail.com" userId="72d0129783f43c7a" providerId="LiveId" clId="{C0AB3A16-4882-4B0E-9680-1F85B3CC7E23}" dt="2024-05-27T14:37:08.256" v="1210" actId="27636"/>
          <ac:spMkLst>
            <pc:docMk/>
            <pc:sldMk cId="700366911" sldId="263"/>
            <ac:spMk id="2" creationId="{F6652B37-6335-B95F-9B8B-4355E439DAE5}"/>
          </ac:spMkLst>
        </pc:spChg>
        <pc:spChg chg="del">
          <ac:chgData name="andjacane10@gmail.com" userId="72d0129783f43c7a" providerId="LiveId" clId="{C0AB3A16-4882-4B0E-9680-1F85B3CC7E23}" dt="2024-05-27T14:35:42.157" v="1131" actId="931"/>
          <ac:spMkLst>
            <pc:docMk/>
            <pc:sldMk cId="700366911" sldId="263"/>
            <ac:spMk id="3" creationId="{9F316657-F1F5-D597-F1F9-F971DC2C911F}"/>
          </ac:spMkLst>
        </pc:spChg>
        <pc:spChg chg="mod ord">
          <ac:chgData name="andjacane10@gmail.com" userId="72d0129783f43c7a" providerId="LiveId" clId="{C0AB3A16-4882-4B0E-9680-1F85B3CC7E23}" dt="2024-05-27T14:37:36.472" v="1279" actId="403"/>
          <ac:spMkLst>
            <pc:docMk/>
            <pc:sldMk cId="700366911" sldId="263"/>
            <ac:spMk id="4" creationId="{E2E2DCCA-BC04-AF7C-BC4B-30AE05FB30CA}"/>
          </ac:spMkLst>
        </pc:spChg>
        <pc:spChg chg="add del">
          <ac:chgData name="andjacane10@gmail.com" userId="72d0129783f43c7a" providerId="LiveId" clId="{C0AB3A16-4882-4B0E-9680-1F85B3CC7E23}" dt="2024-05-27T14:36:53.081" v="1204" actId="26606"/>
          <ac:spMkLst>
            <pc:docMk/>
            <pc:sldMk cId="700366911" sldId="263"/>
            <ac:spMk id="11" creationId="{B1007713-5891-46A9-BACA-FAD760FE2353}"/>
          </ac:spMkLst>
        </pc:spChg>
        <pc:spChg chg="add del">
          <ac:chgData name="andjacane10@gmail.com" userId="72d0129783f43c7a" providerId="LiveId" clId="{C0AB3A16-4882-4B0E-9680-1F85B3CC7E23}" dt="2024-05-27T14:36:53.081" v="1204" actId="26606"/>
          <ac:spMkLst>
            <pc:docMk/>
            <pc:sldMk cId="700366911" sldId="263"/>
            <ac:spMk id="13" creationId="{74BB6AA7-7EAD-4D3B-9335-B6E8BD7E6891}"/>
          </ac:spMkLst>
        </pc:spChg>
        <pc:spChg chg="add">
          <ac:chgData name="andjacane10@gmail.com" userId="72d0129783f43c7a" providerId="LiveId" clId="{C0AB3A16-4882-4B0E-9680-1F85B3CC7E23}" dt="2024-05-27T14:36:53.081" v="1204" actId="26606"/>
          <ac:spMkLst>
            <pc:docMk/>
            <pc:sldMk cId="700366911" sldId="263"/>
            <ac:spMk id="18" creationId="{0A760627-7F98-49F3-99E6-ED04C739B232}"/>
          </ac:spMkLst>
        </pc:spChg>
        <pc:spChg chg="add">
          <ac:chgData name="andjacane10@gmail.com" userId="72d0129783f43c7a" providerId="LiveId" clId="{C0AB3A16-4882-4B0E-9680-1F85B3CC7E23}" dt="2024-05-27T14:36:53.081" v="1204" actId="26606"/>
          <ac:spMkLst>
            <pc:docMk/>
            <pc:sldMk cId="700366911" sldId="263"/>
            <ac:spMk id="20" creationId="{D1F88FD4-9011-4A6F-AB39-4DE7E445FC21}"/>
          </ac:spMkLst>
        </pc:spChg>
        <pc:picChg chg="add mod ord">
          <ac:chgData name="andjacane10@gmail.com" userId="72d0129783f43c7a" providerId="LiveId" clId="{C0AB3A16-4882-4B0E-9680-1F85B3CC7E23}" dt="2024-05-27T14:36:53.081" v="1204" actId="26606"/>
          <ac:picMkLst>
            <pc:docMk/>
            <pc:sldMk cId="700366911" sldId="263"/>
            <ac:picMk id="6" creationId="{9DA5BE91-FDC3-B2D3-AB6B-5F58B4A1194F}"/>
          </ac:picMkLst>
        </pc:picChg>
        <pc:cxnChg chg="add mod">
          <ac:chgData name="andjacane10@gmail.com" userId="72d0129783f43c7a" providerId="LiveId" clId="{C0AB3A16-4882-4B0E-9680-1F85B3CC7E23}" dt="2024-05-27T14:37:46.426" v="1281" actId="13822"/>
          <ac:cxnSpMkLst>
            <pc:docMk/>
            <pc:sldMk cId="700366911" sldId="263"/>
            <ac:cxnSpMk id="8" creationId="{BC6E5C66-5342-44DA-6FCD-8FC335E718BA}"/>
          </ac:cxnSpMkLst>
        </pc:cxnChg>
      </pc:sldChg>
      <pc:sldChg chg="addSp modSp new mod">
        <pc:chgData name="andjacane10@gmail.com" userId="72d0129783f43c7a" providerId="LiveId" clId="{C0AB3A16-4882-4B0E-9680-1F85B3CC7E23}" dt="2024-05-27T14:46:57.180" v="1784" actId="14100"/>
        <pc:sldMkLst>
          <pc:docMk/>
          <pc:sldMk cId="2239102864" sldId="264"/>
        </pc:sldMkLst>
        <pc:spChg chg="add mod">
          <ac:chgData name="andjacane10@gmail.com" userId="72d0129783f43c7a" providerId="LiveId" clId="{C0AB3A16-4882-4B0E-9680-1F85B3CC7E23}" dt="2024-05-27T14:46:01.179" v="1778" actId="20577"/>
          <ac:spMkLst>
            <pc:docMk/>
            <pc:sldMk cId="2239102864" sldId="264"/>
            <ac:spMk id="4" creationId="{9AE6C921-E303-BC85-6DAB-1D806D716C66}"/>
          </ac:spMkLst>
        </pc:spChg>
        <pc:picChg chg="add mod">
          <ac:chgData name="andjacane10@gmail.com" userId="72d0129783f43c7a" providerId="LiveId" clId="{C0AB3A16-4882-4B0E-9680-1F85B3CC7E23}" dt="2024-05-27T14:39:50.593" v="1285" actId="14100"/>
          <ac:picMkLst>
            <pc:docMk/>
            <pc:sldMk cId="2239102864" sldId="264"/>
            <ac:picMk id="3" creationId="{AF63ADCA-7DD5-9062-0326-D70C10FC47C7}"/>
          </ac:picMkLst>
        </pc:picChg>
        <pc:cxnChg chg="add mod">
          <ac:chgData name="andjacane10@gmail.com" userId="72d0129783f43c7a" providerId="LiveId" clId="{C0AB3A16-4882-4B0E-9680-1F85B3CC7E23}" dt="2024-05-27T14:46:19.756" v="1780" actId="14100"/>
          <ac:cxnSpMkLst>
            <pc:docMk/>
            <pc:sldMk cId="2239102864" sldId="264"/>
            <ac:cxnSpMk id="6" creationId="{F61FAB5F-8AD7-214B-39C8-12FEE86E2E89}"/>
          </ac:cxnSpMkLst>
        </pc:cxnChg>
        <pc:cxnChg chg="add">
          <ac:chgData name="andjacane10@gmail.com" userId="72d0129783f43c7a" providerId="LiveId" clId="{C0AB3A16-4882-4B0E-9680-1F85B3CC7E23}" dt="2024-05-27T14:46:29.033" v="1781" actId="11529"/>
          <ac:cxnSpMkLst>
            <pc:docMk/>
            <pc:sldMk cId="2239102864" sldId="264"/>
            <ac:cxnSpMk id="9" creationId="{00D9DDC1-CE63-59AB-97D6-EDAF5CDB4430}"/>
          </ac:cxnSpMkLst>
        </pc:cxnChg>
        <pc:cxnChg chg="add">
          <ac:chgData name="andjacane10@gmail.com" userId="72d0129783f43c7a" providerId="LiveId" clId="{C0AB3A16-4882-4B0E-9680-1F85B3CC7E23}" dt="2024-05-27T14:46:36.801" v="1782" actId="11529"/>
          <ac:cxnSpMkLst>
            <pc:docMk/>
            <pc:sldMk cId="2239102864" sldId="264"/>
            <ac:cxnSpMk id="11" creationId="{FE8D30F1-179D-DF74-DF53-9F1CEC932C02}"/>
          </ac:cxnSpMkLst>
        </pc:cxnChg>
        <pc:cxnChg chg="add mod">
          <ac:chgData name="andjacane10@gmail.com" userId="72d0129783f43c7a" providerId="LiveId" clId="{C0AB3A16-4882-4B0E-9680-1F85B3CC7E23}" dt="2024-05-27T14:46:57.180" v="1784" actId="14100"/>
          <ac:cxnSpMkLst>
            <pc:docMk/>
            <pc:sldMk cId="2239102864" sldId="264"/>
            <ac:cxnSpMk id="13" creationId="{A6AD39DE-8DF1-98CF-D8E2-9ABB8EDD19C4}"/>
          </ac:cxnSpMkLst>
        </pc:cxnChg>
      </pc:sldChg>
      <pc:sldChg chg="addSp delSp modSp new mod setBg">
        <pc:chgData name="andjacane10@gmail.com" userId="72d0129783f43c7a" providerId="LiveId" clId="{C0AB3A16-4882-4B0E-9680-1F85B3CC7E23}" dt="2024-05-27T14:53:39.330" v="2056" actId="20577"/>
        <pc:sldMkLst>
          <pc:docMk/>
          <pc:sldMk cId="3511218047" sldId="265"/>
        </pc:sldMkLst>
        <pc:spChg chg="add mod">
          <ac:chgData name="andjacane10@gmail.com" userId="72d0129783f43c7a" providerId="LiveId" clId="{C0AB3A16-4882-4B0E-9680-1F85B3CC7E23}" dt="2024-05-27T14:53:39.330" v="2056" actId="20577"/>
          <ac:spMkLst>
            <pc:docMk/>
            <pc:sldMk cId="3511218047" sldId="265"/>
            <ac:spMk id="4" creationId="{561AB5DE-FB13-FB0E-321F-924020244B7D}"/>
          </ac:spMkLst>
        </pc:spChg>
        <pc:spChg chg="add del">
          <ac:chgData name="andjacane10@gmail.com" userId="72d0129783f43c7a" providerId="LiveId" clId="{C0AB3A16-4882-4B0E-9680-1F85B3CC7E23}" dt="2024-05-27T14:51:54.007" v="1904" actId="26606"/>
          <ac:spMkLst>
            <pc:docMk/>
            <pc:sldMk cId="3511218047" sldId="265"/>
            <ac:spMk id="6" creationId="{B1007713-5891-46A9-BACA-FAD760FE2353}"/>
          </ac:spMkLst>
        </pc:spChg>
        <pc:spChg chg="add del">
          <ac:chgData name="andjacane10@gmail.com" userId="72d0129783f43c7a" providerId="LiveId" clId="{C0AB3A16-4882-4B0E-9680-1F85B3CC7E23}" dt="2024-05-27T14:51:54.007" v="1904" actId="26606"/>
          <ac:spMkLst>
            <pc:docMk/>
            <pc:sldMk cId="3511218047" sldId="265"/>
            <ac:spMk id="7" creationId="{74BB6AA7-7EAD-4D3B-9335-B6E8BD7E6891}"/>
          </ac:spMkLst>
        </pc:spChg>
        <pc:spChg chg="add del">
          <ac:chgData name="andjacane10@gmail.com" userId="72d0129783f43c7a" providerId="LiveId" clId="{C0AB3A16-4882-4B0E-9680-1F85B3CC7E23}" dt="2024-05-27T14:51:48.038" v="1900" actId="26606"/>
          <ac:spMkLst>
            <pc:docMk/>
            <pc:sldMk cId="3511218047" sldId="265"/>
            <ac:spMk id="11" creationId="{74BB6AA7-7EAD-4D3B-9335-B6E8BD7E6891}"/>
          </ac:spMkLst>
        </pc:spChg>
        <pc:spChg chg="add del">
          <ac:chgData name="andjacane10@gmail.com" userId="72d0129783f43c7a" providerId="LiveId" clId="{C0AB3A16-4882-4B0E-9680-1F85B3CC7E23}" dt="2024-05-27T14:51:48.038" v="1900" actId="26606"/>
          <ac:spMkLst>
            <pc:docMk/>
            <pc:sldMk cId="3511218047" sldId="265"/>
            <ac:spMk id="12" creationId="{B1007713-5891-46A9-BACA-FAD760FE2353}"/>
          </ac:spMkLst>
        </pc:spChg>
        <pc:spChg chg="add del">
          <ac:chgData name="andjacane10@gmail.com" userId="72d0129783f43c7a" providerId="LiveId" clId="{C0AB3A16-4882-4B0E-9680-1F85B3CC7E23}" dt="2024-05-27T14:52:27.604" v="1913" actId="26606"/>
          <ac:spMkLst>
            <pc:docMk/>
            <pc:sldMk cId="3511218047" sldId="265"/>
            <ac:spMk id="18" creationId="{7FBC4875-DB6D-4EE2-9DDB-2110004516B1}"/>
          </ac:spMkLst>
        </pc:spChg>
        <pc:spChg chg="add del">
          <ac:chgData name="andjacane10@gmail.com" userId="72d0129783f43c7a" providerId="LiveId" clId="{C0AB3A16-4882-4B0E-9680-1F85B3CC7E23}" dt="2024-05-27T14:52:27.604" v="1913" actId="26606"/>
          <ac:spMkLst>
            <pc:docMk/>
            <pc:sldMk cId="3511218047" sldId="265"/>
            <ac:spMk id="20" creationId="{97B3A8C4-2A9E-4595-91F9-179B47C58061}"/>
          </ac:spMkLst>
        </pc:spChg>
        <pc:picChg chg="add mod ord">
          <ac:chgData name="andjacane10@gmail.com" userId="72d0129783f43c7a" providerId="LiveId" clId="{C0AB3A16-4882-4B0E-9680-1F85B3CC7E23}" dt="2024-05-27T14:52:27.604" v="1913" actId="26606"/>
          <ac:picMkLst>
            <pc:docMk/>
            <pc:sldMk cId="3511218047" sldId="265"/>
            <ac:picMk id="3" creationId="{0981E422-F7CE-474E-D51F-CD4DC3595488}"/>
          </ac:picMkLst>
        </pc:picChg>
        <pc:cxnChg chg="add del">
          <ac:chgData name="andjacane10@gmail.com" userId="72d0129783f43c7a" providerId="LiveId" clId="{C0AB3A16-4882-4B0E-9680-1F85B3CC7E23}" dt="2024-05-27T14:51:39.429" v="1898" actId="26606"/>
          <ac:cxnSpMkLst>
            <pc:docMk/>
            <pc:sldMk cId="3511218047" sldId="265"/>
            <ac:cxnSpMk id="9" creationId="{E0DCF65E-F84E-483D-83D7-A1616D569143}"/>
          </ac:cxnSpMkLst>
        </pc:cxnChg>
        <pc:cxnChg chg="add del">
          <ac:chgData name="andjacane10@gmail.com" userId="72d0129783f43c7a" providerId="LiveId" clId="{C0AB3A16-4882-4B0E-9680-1F85B3CC7E23}" dt="2024-05-27T14:51:56.242" v="1906" actId="26606"/>
          <ac:cxnSpMkLst>
            <pc:docMk/>
            <pc:sldMk cId="3511218047" sldId="265"/>
            <ac:cxnSpMk id="10" creationId="{E2A31A05-19BB-4F84-9402-E8569CBDBDB3}"/>
          </ac:cxnSpMkLst>
        </pc:cxnChg>
        <pc:cxnChg chg="add del">
          <ac:chgData name="andjacane10@gmail.com" userId="72d0129783f43c7a" providerId="LiveId" clId="{C0AB3A16-4882-4B0E-9680-1F85B3CC7E23}" dt="2024-05-27T14:52:08.726" v="1909" actId="26606"/>
          <ac:cxnSpMkLst>
            <pc:docMk/>
            <pc:sldMk cId="3511218047" sldId="265"/>
            <ac:cxnSpMk id="13" creationId="{E0DCF65E-F84E-483D-83D7-A1616D569143}"/>
          </ac:cxnSpMkLst>
        </pc:cxnChg>
        <pc:cxnChg chg="add">
          <ac:chgData name="andjacane10@gmail.com" userId="72d0129783f43c7a" providerId="LiveId" clId="{C0AB3A16-4882-4B0E-9680-1F85B3CC7E23}" dt="2024-05-27T14:52:27.604" v="1913" actId="26606"/>
          <ac:cxnSpMkLst>
            <pc:docMk/>
            <pc:sldMk cId="3511218047" sldId="265"/>
            <ac:cxnSpMk id="25" creationId="{E0DCF65E-F84E-483D-83D7-A1616D569143}"/>
          </ac:cxnSpMkLst>
        </pc:cxnChg>
      </pc:sldChg>
      <pc:sldChg chg="addSp modSp new mod">
        <pc:chgData name="andjacane10@gmail.com" userId="72d0129783f43c7a" providerId="LiveId" clId="{C0AB3A16-4882-4B0E-9680-1F85B3CC7E23}" dt="2024-05-27T15:03:22.942" v="2282" actId="14100"/>
        <pc:sldMkLst>
          <pc:docMk/>
          <pc:sldMk cId="1789270336" sldId="266"/>
        </pc:sldMkLst>
        <pc:spChg chg="add mod">
          <ac:chgData name="andjacane10@gmail.com" userId="72d0129783f43c7a" providerId="LiveId" clId="{C0AB3A16-4882-4B0E-9680-1F85B3CC7E23}" dt="2024-05-27T15:00:48.509" v="2183" actId="1076"/>
          <ac:spMkLst>
            <pc:docMk/>
            <pc:sldMk cId="1789270336" sldId="266"/>
            <ac:spMk id="4" creationId="{7B3C8484-74A1-8E31-56CB-0943DE9D93D5}"/>
          </ac:spMkLst>
        </pc:spChg>
        <pc:spChg chg="add mod">
          <ac:chgData name="andjacane10@gmail.com" userId="72d0129783f43c7a" providerId="LiveId" clId="{C0AB3A16-4882-4B0E-9680-1F85B3CC7E23}" dt="2024-05-27T15:01:47.472" v="2223" actId="1076"/>
          <ac:spMkLst>
            <pc:docMk/>
            <pc:sldMk cId="1789270336" sldId="266"/>
            <ac:spMk id="7" creationId="{38DD2FBA-46C1-E314-6C19-975C34C335C5}"/>
          </ac:spMkLst>
        </pc:spChg>
        <pc:spChg chg="add mod">
          <ac:chgData name="andjacane10@gmail.com" userId="72d0129783f43c7a" providerId="LiveId" clId="{C0AB3A16-4882-4B0E-9680-1F85B3CC7E23}" dt="2024-05-27T15:03:22.942" v="2282" actId="14100"/>
          <ac:spMkLst>
            <pc:docMk/>
            <pc:sldMk cId="1789270336" sldId="266"/>
            <ac:spMk id="10" creationId="{7DFD79EB-3583-8F85-53F0-BE7F68A7F3BE}"/>
          </ac:spMkLst>
        </pc:spChg>
        <pc:picChg chg="add mod">
          <ac:chgData name="andjacane10@gmail.com" userId="72d0129783f43c7a" providerId="LiveId" clId="{C0AB3A16-4882-4B0E-9680-1F85B3CC7E23}" dt="2024-05-27T15:00:58.371" v="2186" actId="14100"/>
          <ac:picMkLst>
            <pc:docMk/>
            <pc:sldMk cId="1789270336" sldId="266"/>
            <ac:picMk id="3" creationId="{F182ACF6-6C2C-2730-DD7E-C86BCB4F75BF}"/>
          </ac:picMkLst>
        </pc:picChg>
        <pc:picChg chg="add mod">
          <ac:chgData name="andjacane10@gmail.com" userId="72d0129783f43c7a" providerId="LiveId" clId="{C0AB3A16-4882-4B0E-9680-1F85B3CC7E23}" dt="2024-05-27T15:01:22.172" v="2190" actId="14100"/>
          <ac:picMkLst>
            <pc:docMk/>
            <pc:sldMk cId="1789270336" sldId="266"/>
            <ac:picMk id="6" creationId="{D982728A-9D84-1929-EBFE-01AE912ED3AD}"/>
          </ac:picMkLst>
        </pc:picChg>
        <pc:picChg chg="add mod">
          <ac:chgData name="andjacane10@gmail.com" userId="72d0129783f43c7a" providerId="LiveId" clId="{C0AB3A16-4882-4B0E-9680-1F85B3CC7E23}" dt="2024-05-27T15:02:51.428" v="2230" actId="14100"/>
          <ac:picMkLst>
            <pc:docMk/>
            <pc:sldMk cId="1789270336" sldId="266"/>
            <ac:picMk id="9" creationId="{68889B77-4011-46E4-424C-B928C359D276}"/>
          </ac:picMkLst>
        </pc:picChg>
      </pc:sldChg>
      <pc:sldChg chg="addSp modSp new mod setBg">
        <pc:chgData name="andjacane10@gmail.com" userId="72d0129783f43c7a" providerId="LiveId" clId="{C0AB3A16-4882-4B0E-9680-1F85B3CC7E23}" dt="2024-05-27T15:07:59.322" v="2447" actId="14100"/>
        <pc:sldMkLst>
          <pc:docMk/>
          <pc:sldMk cId="485584379" sldId="267"/>
        </pc:sldMkLst>
        <pc:spChg chg="add mod">
          <ac:chgData name="andjacane10@gmail.com" userId="72d0129783f43c7a" providerId="LiveId" clId="{C0AB3A16-4882-4B0E-9680-1F85B3CC7E23}" dt="2024-05-27T15:07:43.791" v="2444" actId="26606"/>
          <ac:spMkLst>
            <pc:docMk/>
            <pc:sldMk cId="485584379" sldId="267"/>
            <ac:spMk id="4" creationId="{EBB63553-369E-6717-23FF-9C1969EFCEA9}"/>
          </ac:spMkLst>
        </pc:spChg>
        <pc:spChg chg="add mod">
          <ac:chgData name="andjacane10@gmail.com" userId="72d0129783f43c7a" providerId="LiveId" clId="{C0AB3A16-4882-4B0E-9680-1F85B3CC7E23}" dt="2024-05-27T15:07:59.322" v="2447" actId="14100"/>
          <ac:spMkLst>
            <pc:docMk/>
            <pc:sldMk cId="485584379" sldId="267"/>
            <ac:spMk id="7" creationId="{B7C026F0-8A20-F534-331F-F69EB004859F}"/>
          </ac:spMkLst>
        </pc:spChg>
        <pc:picChg chg="add mod">
          <ac:chgData name="andjacane10@gmail.com" userId="72d0129783f43c7a" providerId="LiveId" clId="{C0AB3A16-4882-4B0E-9680-1F85B3CC7E23}" dt="2024-05-27T15:07:43.791" v="2444" actId="26606"/>
          <ac:picMkLst>
            <pc:docMk/>
            <pc:sldMk cId="485584379" sldId="267"/>
            <ac:picMk id="3" creationId="{1EE0E89E-20E1-BE05-886F-7FCB1545DB58}"/>
          </ac:picMkLst>
        </pc:picChg>
        <pc:picChg chg="add mod">
          <ac:chgData name="andjacane10@gmail.com" userId="72d0129783f43c7a" providerId="LiveId" clId="{C0AB3A16-4882-4B0E-9680-1F85B3CC7E23}" dt="2024-05-27T15:07:43.791" v="2444" actId="26606"/>
          <ac:picMkLst>
            <pc:docMk/>
            <pc:sldMk cId="485584379" sldId="267"/>
            <ac:picMk id="6" creationId="{B161768A-9A84-D14F-9493-969AEDD309B6}"/>
          </ac:picMkLst>
        </pc:picChg>
      </pc:sldChg>
      <pc:sldChg chg="addSp modSp new mod">
        <pc:chgData name="andjacane10@gmail.com" userId="72d0129783f43c7a" providerId="LiveId" clId="{C0AB3A16-4882-4B0E-9680-1F85B3CC7E23}" dt="2024-05-27T15:13:31.151" v="2506" actId="1076"/>
        <pc:sldMkLst>
          <pc:docMk/>
          <pc:sldMk cId="4051899642" sldId="268"/>
        </pc:sldMkLst>
        <pc:spChg chg="add mod">
          <ac:chgData name="andjacane10@gmail.com" userId="72d0129783f43c7a" providerId="LiveId" clId="{C0AB3A16-4882-4B0E-9680-1F85B3CC7E23}" dt="2024-05-27T15:13:31.151" v="2506" actId="1076"/>
          <ac:spMkLst>
            <pc:docMk/>
            <pc:sldMk cId="4051899642" sldId="268"/>
            <ac:spMk id="4" creationId="{666EABD2-AC36-00BA-195B-D0F665CA0260}"/>
          </ac:spMkLst>
        </pc:spChg>
        <pc:picChg chg="add mod">
          <ac:chgData name="andjacane10@gmail.com" userId="72d0129783f43c7a" providerId="LiveId" clId="{C0AB3A16-4882-4B0E-9680-1F85B3CC7E23}" dt="2024-05-27T15:12:57.196" v="2452" actId="14100"/>
          <ac:picMkLst>
            <pc:docMk/>
            <pc:sldMk cId="4051899642" sldId="268"/>
            <ac:picMk id="3" creationId="{C96E03A4-554E-CB4D-FD65-16AC901DACA4}"/>
          </ac:picMkLst>
        </pc:picChg>
      </pc:sldChg>
      <pc:sldChg chg="addSp delSp modSp new mod">
        <pc:chgData name="andjacane10@gmail.com" userId="72d0129783f43c7a" providerId="LiveId" clId="{C0AB3A16-4882-4B0E-9680-1F85B3CC7E23}" dt="2024-05-27T15:16:59.155" v="2653" actId="14100"/>
        <pc:sldMkLst>
          <pc:docMk/>
          <pc:sldMk cId="4202256112" sldId="269"/>
        </pc:sldMkLst>
        <pc:spChg chg="add mod">
          <ac:chgData name="andjacane10@gmail.com" userId="72d0129783f43c7a" providerId="LiveId" clId="{C0AB3A16-4882-4B0E-9680-1F85B3CC7E23}" dt="2024-05-27T15:15:58.024" v="2587" actId="1076"/>
          <ac:spMkLst>
            <pc:docMk/>
            <pc:sldMk cId="4202256112" sldId="269"/>
            <ac:spMk id="4" creationId="{26299328-ECC5-55A2-D216-92A0FC22319C}"/>
          </ac:spMkLst>
        </pc:spChg>
        <pc:spChg chg="add del mod">
          <ac:chgData name="andjacane10@gmail.com" userId="72d0129783f43c7a" providerId="LiveId" clId="{C0AB3A16-4882-4B0E-9680-1F85B3CC7E23}" dt="2024-05-27T15:16:48.120" v="2650"/>
          <ac:spMkLst>
            <pc:docMk/>
            <pc:sldMk cId="4202256112" sldId="269"/>
            <ac:spMk id="7" creationId="{3ECF7573-726C-3D17-C2F5-2DF5EF517A59}"/>
          </ac:spMkLst>
        </pc:spChg>
        <pc:spChg chg="add mod">
          <ac:chgData name="andjacane10@gmail.com" userId="72d0129783f43c7a" providerId="LiveId" clId="{C0AB3A16-4882-4B0E-9680-1F85B3CC7E23}" dt="2024-05-27T15:16:59.155" v="2653" actId="14100"/>
          <ac:spMkLst>
            <pc:docMk/>
            <pc:sldMk cId="4202256112" sldId="269"/>
            <ac:spMk id="9" creationId="{68C38B78-94AC-AF5C-751C-28008587B60B}"/>
          </ac:spMkLst>
        </pc:spChg>
        <pc:picChg chg="add mod">
          <ac:chgData name="andjacane10@gmail.com" userId="72d0129783f43c7a" providerId="LiveId" clId="{C0AB3A16-4882-4B0E-9680-1F85B3CC7E23}" dt="2024-05-27T15:15:54.578" v="2586" actId="14100"/>
          <ac:picMkLst>
            <pc:docMk/>
            <pc:sldMk cId="4202256112" sldId="269"/>
            <ac:picMk id="3" creationId="{80BC280B-6415-B7C9-D675-70A17E7F027A}"/>
          </ac:picMkLst>
        </pc:picChg>
        <pc:picChg chg="add mod">
          <ac:chgData name="andjacane10@gmail.com" userId="72d0129783f43c7a" providerId="LiveId" clId="{C0AB3A16-4882-4B0E-9680-1F85B3CC7E23}" dt="2024-05-27T15:16:52.403" v="2651" actId="14100"/>
          <ac:picMkLst>
            <pc:docMk/>
            <pc:sldMk cId="4202256112" sldId="269"/>
            <ac:picMk id="6" creationId="{E1BFF660-5A82-9915-716C-C9D91F65F840}"/>
          </ac:picMkLst>
        </pc:picChg>
      </pc:sldChg>
      <pc:sldChg chg="addSp modSp new mod">
        <pc:chgData name="andjacane10@gmail.com" userId="72d0129783f43c7a" providerId="LiveId" clId="{C0AB3A16-4882-4B0E-9680-1F85B3CC7E23}" dt="2024-05-27T15:23:24.214" v="2981" actId="14100"/>
        <pc:sldMkLst>
          <pc:docMk/>
          <pc:sldMk cId="3636940276" sldId="270"/>
        </pc:sldMkLst>
        <pc:spChg chg="add mod">
          <ac:chgData name="andjacane10@gmail.com" userId="72d0129783f43c7a" providerId="LiveId" clId="{C0AB3A16-4882-4B0E-9680-1F85B3CC7E23}" dt="2024-05-27T15:22:43.472" v="2974" actId="14100"/>
          <ac:spMkLst>
            <pc:docMk/>
            <pc:sldMk cId="3636940276" sldId="270"/>
            <ac:spMk id="4" creationId="{FEEDE883-EDD7-8022-CB4F-5EB0FBB61E46}"/>
          </ac:spMkLst>
        </pc:spChg>
        <pc:picChg chg="add mod">
          <ac:chgData name="andjacane10@gmail.com" userId="72d0129783f43c7a" providerId="LiveId" clId="{C0AB3A16-4882-4B0E-9680-1F85B3CC7E23}" dt="2024-05-27T15:20:12.121" v="2656" actId="1076"/>
          <ac:picMkLst>
            <pc:docMk/>
            <pc:sldMk cId="3636940276" sldId="270"/>
            <ac:picMk id="3" creationId="{5D4D5922-64BF-2677-5E8C-EB12D5D5956D}"/>
          </ac:picMkLst>
        </pc:picChg>
        <pc:cxnChg chg="add mod">
          <ac:chgData name="andjacane10@gmail.com" userId="72d0129783f43c7a" providerId="LiveId" clId="{C0AB3A16-4882-4B0E-9680-1F85B3CC7E23}" dt="2024-05-27T15:23:01.715" v="2977" actId="14100"/>
          <ac:cxnSpMkLst>
            <pc:docMk/>
            <pc:sldMk cId="3636940276" sldId="270"/>
            <ac:cxnSpMk id="6" creationId="{374CF65B-7A14-121A-6971-FC67B791F233}"/>
          </ac:cxnSpMkLst>
        </pc:cxnChg>
        <pc:cxnChg chg="add mod">
          <ac:chgData name="andjacane10@gmail.com" userId="72d0129783f43c7a" providerId="LiveId" clId="{C0AB3A16-4882-4B0E-9680-1F85B3CC7E23}" dt="2024-05-27T15:23:24.214" v="2981" actId="14100"/>
          <ac:cxnSpMkLst>
            <pc:docMk/>
            <pc:sldMk cId="3636940276" sldId="270"/>
            <ac:cxnSpMk id="9" creationId="{C5ADE238-15F8-1E9D-3E7D-23731821D29B}"/>
          </ac:cxnSpMkLst>
        </pc:cxnChg>
      </pc:sldChg>
      <pc:sldChg chg="modSp new mod">
        <pc:chgData name="andjacane10@gmail.com" userId="72d0129783f43c7a" providerId="LiveId" clId="{C0AB3A16-4882-4B0E-9680-1F85B3CC7E23}" dt="2024-05-27T15:24:58.870" v="3040" actId="1076"/>
        <pc:sldMkLst>
          <pc:docMk/>
          <pc:sldMk cId="2152528699" sldId="271"/>
        </pc:sldMkLst>
        <pc:spChg chg="mod">
          <ac:chgData name="andjacane10@gmail.com" userId="72d0129783f43c7a" providerId="LiveId" clId="{C0AB3A16-4882-4B0E-9680-1F85B3CC7E23}" dt="2024-05-27T15:24:58.870" v="3040" actId="1076"/>
          <ac:spMkLst>
            <pc:docMk/>
            <pc:sldMk cId="2152528699" sldId="271"/>
            <ac:spMk id="2" creationId="{CA3A9911-648A-81D1-E6CB-AD4F1CD84BF2}"/>
          </ac:spMkLst>
        </pc:sp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3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1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09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10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64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88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77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76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7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7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75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43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4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287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501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sv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3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A4AF-C61B-BAC1-6D70-969E09C2D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2" y="3631646"/>
            <a:ext cx="10353761" cy="940354"/>
          </a:xfrm>
        </p:spPr>
        <p:txBody>
          <a:bodyPr>
            <a:normAutofit/>
          </a:bodyPr>
          <a:lstStyle/>
          <a:p>
            <a:r>
              <a:rPr lang="en-GB" sz="3600" dirty="0"/>
              <a:t>Fitness </a:t>
            </a:r>
            <a:r>
              <a:rPr lang="en-GB" sz="3600" dirty="0" err="1"/>
              <a:t>Center</a:t>
            </a:r>
            <a:endParaRPr lang="en-GB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D7ABC-7E1C-4A9F-8A55-277CF52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2" y="4572000"/>
            <a:ext cx="10353761" cy="501268"/>
          </a:xfrm>
        </p:spPr>
        <p:txBody>
          <a:bodyPr>
            <a:normAutofit/>
          </a:bodyPr>
          <a:lstStyle/>
          <a:p>
            <a:r>
              <a:rPr lang="en-GB" sz="1800" dirty="0" err="1"/>
              <a:t>Punoi</a:t>
            </a:r>
            <a:r>
              <a:rPr lang="en-GB" sz="1800" dirty="0"/>
              <a:t> : Valent Cane</a:t>
            </a:r>
          </a:p>
        </p:txBody>
      </p:sp>
      <p:pic>
        <p:nvPicPr>
          <p:cNvPr id="7" name="Graphic 6" descr="Dumbbell">
            <a:extLst>
              <a:ext uri="{FF2B5EF4-FFF2-40B4-BE49-F238E27FC236}">
                <a16:creationId xmlns:a16="http://schemas.microsoft.com/office/drawing/2014/main" id="{3AC437BA-6870-6F40-F6DB-E64E06F1C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72787" y="643466"/>
            <a:ext cx="5651292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42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81E422-F7CE-474E-D51F-CD4DC3595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1214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1AB5DE-FB13-FB0E-321F-924020244B7D}"/>
              </a:ext>
            </a:extLst>
          </p:cNvPr>
          <p:cNvSpPr txBox="1"/>
          <p:nvPr/>
        </p:nvSpPr>
        <p:spPr>
          <a:xfrm>
            <a:off x="6513534" y="1241625"/>
            <a:ext cx="47540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Kodi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i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perdorur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ne Main Form </a:t>
            </a: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endParaRPr lang="en-US" sz="2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Nepermjet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button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faqja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kryesore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nderlidhet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me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faqet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e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tjera</a:t>
            </a:r>
            <a:endParaRPr lang="en-US" sz="2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Eshte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perdor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this.Hide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() per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mbyllur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faqen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kryesore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ne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momentin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qe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shtyp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njerin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nga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butonate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dhe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hapet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faqja</a:t>
            </a:r>
            <a:r>
              <a:rPr lang="en-US" sz="2000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sz="2000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tjeter</a:t>
            </a:r>
            <a:endParaRPr lang="en-US" sz="2000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DCF65E-F84E-483D-83D7-A1616D56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656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21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2ACF6-6C2C-2730-DD7E-C86BCB4F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31"/>
            <a:ext cx="7737951" cy="66406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C8484-74A1-8E31-56CB-0943DE9D93D5}"/>
              </a:ext>
            </a:extLst>
          </p:cNvPr>
          <p:cNvSpPr txBox="1"/>
          <p:nvPr/>
        </p:nvSpPr>
        <p:spPr>
          <a:xfrm>
            <a:off x="4018877" y="4373380"/>
            <a:ext cx="3477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Kodi per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bere</a:t>
            </a:r>
            <a:r>
              <a:rPr lang="en-GB" sz="2800" dirty="0"/>
              <a:t> add </a:t>
            </a:r>
            <a:r>
              <a:rPr lang="en-GB" sz="2800" dirty="0" err="1"/>
              <a:t>anetaret</a:t>
            </a:r>
            <a:r>
              <a:rPr lang="en-GB" sz="2800" dirty="0"/>
              <a:t> e </a:t>
            </a:r>
            <a:r>
              <a:rPr lang="en-GB" sz="2800" dirty="0" err="1"/>
              <a:t>rinj</a:t>
            </a:r>
            <a:endParaRPr lang="en-GB" sz="2800" dirty="0"/>
          </a:p>
          <a:p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2728A-9D84-1929-EBFE-01AE912ED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5462" y="782488"/>
            <a:ext cx="4042076" cy="2059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DD2FBA-46C1-E314-6C19-975C34C335C5}"/>
              </a:ext>
            </a:extLst>
          </p:cNvPr>
          <p:cNvSpPr txBox="1"/>
          <p:nvPr/>
        </p:nvSpPr>
        <p:spPr>
          <a:xfrm>
            <a:off x="8220241" y="320823"/>
            <a:ext cx="343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Kodi per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bere</a:t>
            </a:r>
            <a:r>
              <a:rPr lang="en-GB" sz="2400" dirty="0"/>
              <a:t> reset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889B77-4011-46E4-424C-B928C359D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462" y="3913190"/>
            <a:ext cx="4276537" cy="20591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D79EB-3583-8F85-53F0-BE7F68A7F3BE}"/>
              </a:ext>
            </a:extLst>
          </p:cNvPr>
          <p:cNvSpPr txBox="1"/>
          <p:nvPr/>
        </p:nvSpPr>
        <p:spPr>
          <a:xfrm>
            <a:off x="8032652" y="3038622"/>
            <a:ext cx="3727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Kodi per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bere</a:t>
            </a:r>
            <a:r>
              <a:rPr lang="en-GB" sz="2000" dirty="0"/>
              <a:t> Back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faqja</a:t>
            </a:r>
            <a:r>
              <a:rPr lang="en-GB" sz="2000" dirty="0"/>
              <a:t> </a:t>
            </a:r>
            <a:r>
              <a:rPr lang="en-GB" sz="2000" dirty="0" err="1"/>
              <a:t>kryesore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8927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0E89E-20E1-BE05-886F-7FCB1545D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25" y="643466"/>
            <a:ext cx="6927515" cy="2854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B63553-369E-6717-23FF-9C1969EFCEA9}"/>
              </a:ext>
            </a:extLst>
          </p:cNvPr>
          <p:cNvSpPr txBox="1"/>
          <p:nvPr/>
        </p:nvSpPr>
        <p:spPr>
          <a:xfrm>
            <a:off x="8345432" y="1754888"/>
            <a:ext cx="254955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spcAft>
                <a:spcPts val="600"/>
              </a:spcAft>
            </a:pP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bere</a:t>
            </a: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Search 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emrin</a:t>
            </a: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16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216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view list</a:t>
            </a:r>
            <a:endParaRPr lang="en-GB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1768A-9A84-D14F-9493-969AEDD30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324" y="3615595"/>
            <a:ext cx="5639355" cy="25989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C026F0-8A20-F534-331F-F69EB004859F}"/>
              </a:ext>
            </a:extLst>
          </p:cNvPr>
          <p:cNvSpPr txBox="1"/>
          <p:nvPr/>
        </p:nvSpPr>
        <p:spPr>
          <a:xfrm>
            <a:off x="7800005" y="3970756"/>
            <a:ext cx="31826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11480">
              <a:spcAft>
                <a:spcPts val="600"/>
              </a:spcAft>
            </a:pP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shfaqur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anetaret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regjistruar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nepermejt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 Member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GB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tabela</a:t>
            </a:r>
            <a:r>
              <a:rPr lang="en-GB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 View Member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85584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6E03A4-554E-CB4D-FD65-16AC901DA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69" y="347359"/>
            <a:ext cx="11071847" cy="60721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6EABD2-AC36-00BA-195B-D0F665CA0260}"/>
              </a:ext>
            </a:extLst>
          </p:cNvPr>
          <p:cNvSpPr txBox="1"/>
          <p:nvPr/>
        </p:nvSpPr>
        <p:spPr>
          <a:xfrm>
            <a:off x="8141080" y="4881489"/>
            <a:ext cx="34606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Kodi per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bere</a:t>
            </a:r>
            <a:r>
              <a:rPr lang="en-GB" sz="2800" dirty="0"/>
              <a:t> Update </a:t>
            </a:r>
            <a:r>
              <a:rPr lang="en-GB" sz="2800" dirty="0" err="1"/>
              <a:t>te</a:t>
            </a:r>
            <a:r>
              <a:rPr lang="en-GB" sz="2800" dirty="0"/>
              <a:t> </a:t>
            </a:r>
            <a:r>
              <a:rPr lang="en-GB" sz="2800" dirty="0" err="1"/>
              <a:t>dhenat</a:t>
            </a:r>
            <a:r>
              <a:rPr lang="en-GB" sz="2800" dirty="0"/>
              <a:t> e </a:t>
            </a:r>
            <a:r>
              <a:rPr lang="en-GB" sz="2800" dirty="0" err="1"/>
              <a:t>anetarit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1899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BC280B-6415-B7C9-D675-70A17E7F0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40" y="99126"/>
            <a:ext cx="6326876" cy="6540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299328-ECC5-55A2-D216-92A0FC22319C}"/>
              </a:ext>
            </a:extLst>
          </p:cNvPr>
          <p:cNvSpPr txBox="1"/>
          <p:nvPr/>
        </p:nvSpPr>
        <p:spPr>
          <a:xfrm>
            <a:off x="3868617" y="1899138"/>
            <a:ext cx="23680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Pasi </a:t>
            </a:r>
            <a:r>
              <a:rPr lang="en-GB" dirty="0" err="1"/>
              <a:t>kemi</a:t>
            </a:r>
            <a:r>
              <a:rPr lang="en-GB" dirty="0"/>
              <a:t> </a:t>
            </a:r>
            <a:r>
              <a:rPr lang="en-GB" dirty="0" err="1"/>
              <a:t>shfaqur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 e </a:t>
            </a:r>
            <a:r>
              <a:rPr lang="en-GB" dirty="0" err="1"/>
              <a:t>anetarit</a:t>
            </a:r>
            <a:r>
              <a:rPr lang="en-GB" dirty="0"/>
              <a:t> ne </a:t>
            </a:r>
            <a:r>
              <a:rPr lang="en-GB" dirty="0" err="1"/>
              <a:t>tabele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BFF660-5A82-9915-716C-C9D91F65F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493" y="99126"/>
            <a:ext cx="5289452" cy="53753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C38B78-94AC-AF5C-751C-28008587B60B}"/>
              </a:ext>
            </a:extLst>
          </p:cNvPr>
          <p:cNvSpPr txBox="1"/>
          <p:nvPr/>
        </p:nvSpPr>
        <p:spPr>
          <a:xfrm>
            <a:off x="6970009" y="5793164"/>
            <a:ext cx="5071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Pasi e </a:t>
            </a:r>
            <a:r>
              <a:rPr lang="en-GB" sz="1800" dirty="0" err="1"/>
              <a:t>selektojme</a:t>
            </a:r>
            <a:r>
              <a:rPr lang="en-GB" sz="1800" dirty="0"/>
              <a:t> </a:t>
            </a:r>
            <a:r>
              <a:rPr lang="en-GB" sz="1800" dirty="0" err="1"/>
              <a:t>nga</a:t>
            </a:r>
            <a:r>
              <a:rPr lang="en-GB" sz="1800" dirty="0"/>
              <a:t> </a:t>
            </a:r>
            <a:r>
              <a:rPr lang="en-GB" sz="1800" dirty="0" err="1"/>
              <a:t>tabela</a:t>
            </a:r>
            <a:r>
              <a:rPr lang="en-GB" sz="1800" dirty="0"/>
              <a:t> e </a:t>
            </a:r>
            <a:r>
              <a:rPr lang="en-GB" sz="1800" dirty="0" err="1"/>
              <a:t>bejme</a:t>
            </a:r>
            <a:r>
              <a:rPr lang="en-GB" sz="1800" dirty="0"/>
              <a:t> delete</a:t>
            </a:r>
          </a:p>
        </p:txBody>
      </p:sp>
    </p:spTree>
    <p:extLst>
      <p:ext uri="{BB962C8B-B14F-4D97-AF65-F5344CB8AC3E}">
        <p14:creationId xmlns:p14="http://schemas.microsoft.com/office/powerpoint/2010/main" val="420225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4D5922-64BF-2677-5E8C-EB12D5D5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33" y="528080"/>
            <a:ext cx="8516207" cy="5477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EDE883-EDD7-8022-CB4F-5EB0FBB61E46}"/>
              </a:ext>
            </a:extLst>
          </p:cNvPr>
          <p:cNvSpPr txBox="1"/>
          <p:nvPr/>
        </p:nvSpPr>
        <p:spPr>
          <a:xfrm>
            <a:off x="8961119" y="852361"/>
            <a:ext cx="29028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Kodi per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bere</a:t>
            </a:r>
            <a:r>
              <a:rPr lang="en-GB" sz="2000" dirty="0"/>
              <a:t> </a:t>
            </a:r>
            <a:r>
              <a:rPr lang="en-GB" sz="2000" dirty="0" err="1"/>
              <a:t>pagesen</a:t>
            </a:r>
            <a:r>
              <a:rPr lang="en-GB" sz="2000" dirty="0"/>
              <a:t> </a:t>
            </a:r>
            <a:r>
              <a:rPr lang="en-GB" sz="2000" dirty="0" err="1"/>
              <a:t>ku</a:t>
            </a:r>
            <a:r>
              <a:rPr lang="en-GB" sz="2000" dirty="0"/>
              <a:t> </a:t>
            </a:r>
            <a:r>
              <a:rPr lang="en-GB" sz="2000" dirty="0" err="1"/>
              <a:t>perseri</a:t>
            </a:r>
            <a:r>
              <a:rPr lang="en-GB" sz="2000" dirty="0"/>
              <a:t> </a:t>
            </a:r>
            <a:r>
              <a:rPr lang="en-GB" sz="2000" dirty="0" err="1"/>
              <a:t>anetaret</a:t>
            </a:r>
            <a:r>
              <a:rPr lang="en-GB" sz="2000" dirty="0"/>
              <a:t> do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shfaqen</a:t>
            </a:r>
            <a:r>
              <a:rPr lang="en-GB" sz="2000" dirty="0"/>
              <a:t> ne </a:t>
            </a:r>
            <a:r>
              <a:rPr lang="en-GB" sz="2000" dirty="0" err="1"/>
              <a:t>tabele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 err="1"/>
              <a:t>Plotesohet</a:t>
            </a:r>
            <a:r>
              <a:rPr lang="en-GB" sz="2000" dirty="0"/>
              <a:t> </a:t>
            </a:r>
            <a:r>
              <a:rPr lang="en-GB" sz="2000" dirty="0" err="1"/>
              <a:t>emri</a:t>
            </a:r>
            <a:r>
              <a:rPr lang="en-GB" sz="2000" dirty="0"/>
              <a:t> </a:t>
            </a:r>
            <a:r>
              <a:rPr lang="en-GB" sz="2000" dirty="0" err="1"/>
              <a:t>dhe</a:t>
            </a:r>
            <a:r>
              <a:rPr lang="en-GB" sz="2000" dirty="0"/>
              <a:t> </a:t>
            </a:r>
            <a:r>
              <a:rPr lang="en-GB" sz="2000" dirty="0" err="1"/>
              <a:t>shuma</a:t>
            </a:r>
            <a:r>
              <a:rPr lang="en-GB" sz="2000" dirty="0"/>
              <a:t> </a:t>
            </a:r>
            <a:r>
              <a:rPr lang="en-GB" sz="2000" dirty="0" err="1"/>
              <a:t>qe</a:t>
            </a:r>
            <a:r>
              <a:rPr lang="en-GB" sz="2000" dirty="0"/>
              <a:t> </a:t>
            </a:r>
            <a:r>
              <a:rPr lang="en-GB" sz="2000" dirty="0" err="1"/>
              <a:t>anetari</a:t>
            </a:r>
            <a:r>
              <a:rPr lang="en-GB" sz="2000" dirty="0"/>
              <a:t> do </a:t>
            </a:r>
            <a:r>
              <a:rPr lang="en-GB" sz="2000" dirty="0" err="1"/>
              <a:t>paguaj</a:t>
            </a:r>
            <a:endParaRPr lang="en-GB" sz="2000" dirty="0"/>
          </a:p>
          <a:p>
            <a:r>
              <a:rPr lang="en-GB" sz="2000" dirty="0" err="1"/>
              <a:t>Nese</a:t>
            </a:r>
            <a:r>
              <a:rPr lang="en-GB" sz="2000" dirty="0"/>
              <a:t> ka </a:t>
            </a:r>
            <a:r>
              <a:rPr lang="en-GB" sz="2000" dirty="0" err="1"/>
              <a:t>paguar</a:t>
            </a:r>
            <a:r>
              <a:rPr lang="en-GB" sz="2000" dirty="0"/>
              <a:t> </a:t>
            </a:r>
            <a:r>
              <a:rPr lang="en-GB" sz="2000" dirty="0" err="1"/>
              <a:t>shfaqet</a:t>
            </a:r>
            <a:r>
              <a:rPr lang="en-GB" sz="2000" dirty="0"/>
              <a:t> </a:t>
            </a:r>
            <a:r>
              <a:rPr lang="en-GB" sz="2000" dirty="0" err="1"/>
              <a:t>tabela</a:t>
            </a:r>
            <a:r>
              <a:rPr lang="en-GB" sz="2000" dirty="0"/>
              <a:t>: Already paid </a:t>
            </a:r>
          </a:p>
          <a:p>
            <a:r>
              <a:rPr lang="en-GB" sz="2000" dirty="0" err="1"/>
              <a:t>Nese</a:t>
            </a:r>
            <a:r>
              <a:rPr lang="en-GB" sz="2000" dirty="0"/>
              <a:t> jo </a:t>
            </a:r>
            <a:r>
              <a:rPr lang="en-GB" sz="2000" dirty="0" err="1"/>
              <a:t>shfaqet</a:t>
            </a:r>
            <a:r>
              <a:rPr lang="en-GB" sz="2000" dirty="0"/>
              <a:t> </a:t>
            </a:r>
            <a:r>
              <a:rPr lang="en-GB" sz="2000" dirty="0" err="1"/>
              <a:t>tabela</a:t>
            </a:r>
            <a:r>
              <a:rPr lang="en-GB" sz="2000" dirty="0"/>
              <a:t> : Amount paid successfully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4CF65B-7A14-121A-6971-FC67B791F233}"/>
              </a:ext>
            </a:extLst>
          </p:cNvPr>
          <p:cNvCxnSpPr>
            <a:cxnSpLocks/>
          </p:cNvCxnSpPr>
          <p:nvPr/>
        </p:nvCxnSpPr>
        <p:spPr>
          <a:xfrm flipH="1">
            <a:off x="5397655" y="3687441"/>
            <a:ext cx="3563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ADE238-15F8-1E9D-3E7D-23731821D29B}"/>
              </a:ext>
            </a:extLst>
          </p:cNvPr>
          <p:cNvCxnSpPr>
            <a:cxnSpLocks/>
          </p:cNvCxnSpPr>
          <p:nvPr/>
        </p:nvCxnSpPr>
        <p:spPr>
          <a:xfrm flipH="1">
            <a:off x="5112327" y="4835236"/>
            <a:ext cx="3848792" cy="418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94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A9911-648A-81D1-E6CB-AD4F1CD8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395" y="2493818"/>
            <a:ext cx="10353761" cy="2379267"/>
          </a:xfrm>
        </p:spPr>
        <p:txBody>
          <a:bodyPr>
            <a:normAutofit/>
          </a:bodyPr>
          <a:lstStyle/>
          <a:p>
            <a:r>
              <a:rPr lang="en-GB" sz="6600" dirty="0"/>
              <a:t>FALEMINDERIT!</a:t>
            </a:r>
            <a:br>
              <a:rPr lang="en-GB" sz="6600" dirty="0"/>
            </a:br>
            <a:r>
              <a:rPr lang="en-GB" sz="6600" dirty="0"/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2152528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996A54-0CDD-4A46-B3D2-02F43219A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CCD64-553B-0FD1-DE5A-4B765DD9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61" y="247233"/>
            <a:ext cx="3497528" cy="2910353"/>
          </a:xfrm>
        </p:spPr>
        <p:txBody>
          <a:bodyPr anchor="ctr">
            <a:normAutofit/>
          </a:bodyPr>
          <a:lstStyle/>
          <a:p>
            <a:pPr algn="l"/>
            <a:r>
              <a:rPr lang="en-GB" sz="2000" dirty="0">
                <a:solidFill>
                  <a:srgbClr val="FFFFFF"/>
                </a:solidFill>
              </a:rPr>
              <a:t>Ne  </a:t>
            </a:r>
            <a:r>
              <a:rPr lang="en-GB" sz="2000" dirty="0" err="1">
                <a:solidFill>
                  <a:srgbClr val="FFFFFF"/>
                </a:solidFill>
              </a:rPr>
              <a:t>fillim</a:t>
            </a:r>
            <a:r>
              <a:rPr lang="en-GB" sz="2000" dirty="0">
                <a:solidFill>
                  <a:srgbClr val="FFFFFF"/>
                </a:solidFill>
              </a:rPr>
              <a:t> do </a:t>
            </a:r>
            <a:r>
              <a:rPr lang="en-GB" sz="2000" dirty="0" err="1">
                <a:solidFill>
                  <a:srgbClr val="FFFFFF"/>
                </a:solidFill>
              </a:rPr>
              <a:t>te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plotesohet</a:t>
            </a:r>
            <a:r>
              <a:rPr lang="en-GB" sz="2000" dirty="0">
                <a:solidFill>
                  <a:srgbClr val="FFFFFF"/>
                </a:solidFill>
              </a:rPr>
              <a:t> Log in form me username </a:t>
            </a:r>
            <a:r>
              <a:rPr lang="en-GB" sz="2000" dirty="0" err="1">
                <a:solidFill>
                  <a:srgbClr val="FFFFFF"/>
                </a:solidFill>
              </a:rPr>
              <a:t>dhe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  <a:r>
              <a:rPr lang="en-GB" sz="2000" dirty="0" err="1">
                <a:solidFill>
                  <a:srgbClr val="FFFFFF"/>
                </a:solidFill>
              </a:rPr>
              <a:t>passwordin</a:t>
            </a:r>
            <a:r>
              <a:rPr lang="en-GB" sz="2000" dirty="0">
                <a:solidFill>
                  <a:srgbClr val="FFFFFF"/>
                </a:solidFill>
              </a:rPr>
              <a:t> e </a:t>
            </a:r>
            <a:r>
              <a:rPr lang="en-GB" sz="2000" dirty="0" err="1">
                <a:solidFill>
                  <a:srgbClr val="FFFFFF"/>
                </a:solidFill>
              </a:rPr>
              <a:t>sakte</a:t>
            </a:r>
            <a:r>
              <a:rPr lang="en-GB" sz="2000" dirty="0">
                <a:solidFill>
                  <a:srgbClr val="FFFFFF"/>
                </a:solidFill>
              </a:rPr>
              <a:t> 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F0BB8C-8C08-44AD-9EBB-B43BE66A5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129" y="0"/>
            <a:ext cx="81298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fitness center&#10;&#10;Description automatically generated">
            <a:extLst>
              <a:ext uri="{FF2B5EF4-FFF2-40B4-BE49-F238E27FC236}">
                <a16:creationId xmlns:a16="http://schemas.microsoft.com/office/drawing/2014/main" id="{CDAB3D64-0B05-5A16-5A78-D6BA36858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892" y="179882"/>
            <a:ext cx="4762049" cy="30450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32EF2-237A-4E30-59F6-F91794A80E73}"/>
              </a:ext>
            </a:extLst>
          </p:cNvPr>
          <p:cNvSpPr txBox="1"/>
          <p:nvPr/>
        </p:nvSpPr>
        <p:spPr>
          <a:xfrm>
            <a:off x="9368853" y="1332630"/>
            <a:ext cx="235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Pasi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ploteson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dyja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shtyp</a:t>
            </a:r>
            <a:r>
              <a:rPr lang="en-GB" dirty="0"/>
              <a:t> Log in do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hapet</a:t>
            </a:r>
            <a:r>
              <a:rPr lang="en-GB" dirty="0"/>
              <a:t> </a:t>
            </a:r>
            <a:r>
              <a:rPr lang="en-GB" dirty="0" err="1"/>
              <a:t>faqja</a:t>
            </a:r>
            <a:r>
              <a:rPr lang="en-GB" dirty="0"/>
              <a:t> </a:t>
            </a:r>
            <a:r>
              <a:rPr lang="en-GB" dirty="0" err="1"/>
              <a:t>kryesore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B615F7-8A31-A7BF-3EFD-0E3CF347D2F4}"/>
              </a:ext>
            </a:extLst>
          </p:cNvPr>
          <p:cNvSpPr txBox="1"/>
          <p:nvPr/>
        </p:nvSpPr>
        <p:spPr>
          <a:xfrm>
            <a:off x="4132307" y="3224937"/>
            <a:ext cx="2720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shkruan</a:t>
            </a:r>
            <a:r>
              <a:rPr lang="en-GB" dirty="0"/>
              <a:t> </a:t>
            </a:r>
            <a:r>
              <a:rPr lang="en-GB" dirty="0" err="1"/>
              <a:t>gabim</a:t>
            </a:r>
            <a:r>
              <a:rPr lang="en-GB" dirty="0"/>
              <a:t> </a:t>
            </a:r>
            <a:r>
              <a:rPr lang="en-GB" dirty="0" err="1"/>
              <a:t>mund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shtypesh</a:t>
            </a:r>
            <a:r>
              <a:rPr lang="en-GB" dirty="0"/>
              <a:t> </a:t>
            </a:r>
            <a:r>
              <a:rPr lang="en-GB" dirty="0" err="1"/>
              <a:t>butonin</a:t>
            </a:r>
            <a:r>
              <a:rPr lang="en-GB" dirty="0"/>
              <a:t> reset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fshihen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 e </a:t>
            </a:r>
            <a:r>
              <a:rPr lang="en-GB" dirty="0" err="1"/>
              <a:t>shkruara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724403-630E-7E73-4629-37438E4231D1}"/>
              </a:ext>
            </a:extLst>
          </p:cNvPr>
          <p:cNvCxnSpPr>
            <a:cxnSpLocks/>
          </p:cNvCxnSpPr>
          <p:nvPr/>
        </p:nvCxnSpPr>
        <p:spPr>
          <a:xfrm flipV="1">
            <a:off x="6340839" y="2833141"/>
            <a:ext cx="504583" cy="1130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AB9414-5711-42BD-91A7-6F5C962B34BF}"/>
              </a:ext>
            </a:extLst>
          </p:cNvPr>
          <p:cNvCxnSpPr>
            <a:cxnSpLocks/>
          </p:cNvCxnSpPr>
          <p:nvPr/>
        </p:nvCxnSpPr>
        <p:spPr>
          <a:xfrm flipH="1">
            <a:off x="8829207" y="2668249"/>
            <a:ext cx="1409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5178438-098D-F677-787B-B1107A18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072" y="3633063"/>
            <a:ext cx="4706007" cy="289600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D802C9-5869-5B79-B513-83C69603334E}"/>
              </a:ext>
            </a:extLst>
          </p:cNvPr>
          <p:cNvSpPr txBox="1"/>
          <p:nvPr/>
        </p:nvSpPr>
        <p:spPr>
          <a:xfrm>
            <a:off x="4347148" y="5021326"/>
            <a:ext cx="27206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shkruhet</a:t>
            </a:r>
            <a:r>
              <a:rPr lang="en-GB" dirty="0"/>
              <a:t> </a:t>
            </a:r>
            <a:r>
              <a:rPr lang="en-GB" dirty="0" err="1"/>
              <a:t>gabim</a:t>
            </a:r>
            <a:r>
              <a:rPr lang="en-GB" dirty="0"/>
              <a:t> username </a:t>
            </a:r>
            <a:r>
              <a:rPr lang="en-GB" dirty="0" err="1"/>
              <a:t>dhe</a:t>
            </a:r>
            <a:r>
              <a:rPr lang="en-GB" dirty="0"/>
              <a:t> password do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shfaqet</a:t>
            </a:r>
            <a:r>
              <a:rPr lang="en-GB" dirty="0"/>
              <a:t> </a:t>
            </a:r>
            <a:r>
              <a:rPr lang="en-GB" dirty="0" err="1"/>
              <a:t>tabela</a:t>
            </a:r>
            <a:r>
              <a:rPr lang="en-GB" dirty="0"/>
              <a:t> Wrong Id or Password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FF48778-19D4-DBCE-BE0B-A2ED0F2E41F1}"/>
              </a:ext>
            </a:extLst>
          </p:cNvPr>
          <p:cNvCxnSpPr/>
          <p:nvPr/>
        </p:nvCxnSpPr>
        <p:spPr>
          <a:xfrm flipV="1">
            <a:off x="6852916" y="5328738"/>
            <a:ext cx="2208532" cy="196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274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CCA15-00DF-0367-6013-10BE2F65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2142" y="609600"/>
            <a:ext cx="3375413" cy="132632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/>
              <a:t>Pasi bejme log in do te shfaqet Main 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7B202-C50B-4900-B66E-4405273CE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tx1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room with treadmills and treadmills&#10;&#10;Description automatically generated">
            <a:extLst>
              <a:ext uri="{FF2B5EF4-FFF2-40B4-BE49-F238E27FC236}">
                <a16:creationId xmlns:a16="http://schemas.microsoft.com/office/drawing/2014/main" id="{9732008B-D0B3-EE43-4F19-B587C56D7A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8" b="-3"/>
          <a:stretch/>
        </p:blipFill>
        <p:spPr>
          <a:xfrm>
            <a:off x="734096" y="799816"/>
            <a:ext cx="6714454" cy="512129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F7C81A9-037D-4D51-AB3A-FC9786B32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BA34F82A-9302-7DD5-D0F0-8C254181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6" y="2096064"/>
            <a:ext cx="3982743" cy="3695136"/>
          </a:xfrm>
        </p:spPr>
        <p:txBody>
          <a:bodyPr>
            <a:normAutofit/>
          </a:bodyPr>
          <a:lstStyle/>
          <a:p>
            <a:r>
              <a:rPr lang="en-US" sz="2400" dirty="0" err="1"/>
              <a:t>Kjo</a:t>
            </a:r>
            <a:r>
              <a:rPr lang="en-US" sz="2400" dirty="0"/>
              <a:t> </a:t>
            </a:r>
            <a:r>
              <a:rPr lang="en-US" sz="2400" dirty="0" err="1"/>
              <a:t>faqe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nderlidh</a:t>
            </a:r>
            <a:r>
              <a:rPr lang="en-US" sz="2400" dirty="0"/>
              <a:t> me 4 </a:t>
            </a:r>
            <a:r>
              <a:rPr lang="en-US" sz="2400" dirty="0" err="1"/>
              <a:t>funksione</a:t>
            </a:r>
            <a:r>
              <a:rPr lang="en-US" sz="2400" dirty="0"/>
              <a:t> </a:t>
            </a:r>
            <a:r>
              <a:rPr lang="en-US" sz="2400" dirty="0" err="1"/>
              <a:t>te</a:t>
            </a:r>
            <a:r>
              <a:rPr lang="en-US" sz="2400" dirty="0"/>
              <a:t> </a:t>
            </a:r>
            <a:r>
              <a:rPr lang="en-US" sz="2400" dirty="0" err="1"/>
              <a:t>tjera</a:t>
            </a:r>
            <a:r>
              <a:rPr lang="en-US" sz="2400" dirty="0"/>
              <a:t>: </a:t>
            </a:r>
          </a:p>
          <a:p>
            <a:r>
              <a:rPr lang="en-US" sz="2400" dirty="0"/>
              <a:t>Add Member</a:t>
            </a:r>
          </a:p>
          <a:p>
            <a:r>
              <a:rPr lang="en-US" sz="2400" dirty="0"/>
              <a:t>View Member</a:t>
            </a:r>
          </a:p>
          <a:p>
            <a:r>
              <a:rPr lang="en-US" sz="2400" dirty="0"/>
              <a:t>Update Member </a:t>
            </a:r>
          </a:p>
          <a:p>
            <a:r>
              <a:rPr lang="en-US" sz="2400" dirty="0"/>
              <a:t>Payment</a:t>
            </a:r>
          </a:p>
        </p:txBody>
      </p:sp>
    </p:spTree>
    <p:extLst>
      <p:ext uri="{BB962C8B-B14F-4D97-AF65-F5344CB8AC3E}">
        <p14:creationId xmlns:p14="http://schemas.microsoft.com/office/powerpoint/2010/main" val="373056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3BA0724-0DF4-5EC3-ED9B-CC111EFB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76" y="144646"/>
            <a:ext cx="10807479" cy="880716"/>
          </a:xfrm>
        </p:spPr>
        <p:txBody>
          <a:bodyPr anchor="b">
            <a:normAutofit/>
          </a:bodyPr>
          <a:lstStyle/>
          <a:p>
            <a:pPr algn="l"/>
            <a:r>
              <a:rPr lang="en-GB" sz="2400" dirty="0" err="1"/>
              <a:t>Shtojme</a:t>
            </a:r>
            <a:r>
              <a:rPr lang="en-GB" sz="2400" dirty="0"/>
              <a:t> </a:t>
            </a:r>
            <a:r>
              <a:rPr lang="en-GB" sz="2400" dirty="0" err="1"/>
              <a:t>Anetaret</a:t>
            </a:r>
            <a:r>
              <a:rPr lang="en-GB" sz="2400" dirty="0"/>
              <a:t> e </a:t>
            </a:r>
            <a:r>
              <a:rPr lang="en-GB" sz="2400" dirty="0" err="1"/>
              <a:t>rinj</a:t>
            </a:r>
            <a:r>
              <a:rPr lang="en-GB" sz="2400" dirty="0"/>
              <a:t> duke e </a:t>
            </a:r>
            <a:r>
              <a:rPr lang="en-GB" sz="2400" dirty="0" err="1"/>
              <a:t>plotesuar</a:t>
            </a:r>
            <a:r>
              <a:rPr lang="en-GB" sz="2400" dirty="0"/>
              <a:t> me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dhenat</a:t>
            </a:r>
            <a:r>
              <a:rPr lang="en-GB" sz="2400" dirty="0"/>
              <a:t> e tyre </a:t>
            </a:r>
            <a:r>
              <a:rPr lang="en-GB" sz="2400" dirty="0" err="1"/>
              <a:t>perkatese</a:t>
            </a:r>
            <a:endParaRPr lang="en-GB" sz="2400" dirty="0"/>
          </a:p>
        </p:txBody>
      </p:sp>
      <p:pic>
        <p:nvPicPr>
          <p:cNvPr id="8" name="Content Placeholder 7" descr="A screenshot of a fitness center&#10;&#10;Description automatically generated">
            <a:extLst>
              <a:ext uri="{FF2B5EF4-FFF2-40B4-BE49-F238E27FC236}">
                <a16:creationId xmlns:a16="http://schemas.microsoft.com/office/drawing/2014/main" id="{B93337F6-C639-026A-A8FB-4DF98490EF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890" y="1025362"/>
            <a:ext cx="7189815" cy="518917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07E92B-1E14-05C7-0D32-3DF0E385CEB5}"/>
              </a:ext>
            </a:extLst>
          </p:cNvPr>
          <p:cNvSpPr txBox="1"/>
          <p:nvPr/>
        </p:nvSpPr>
        <p:spPr>
          <a:xfrm>
            <a:off x="357808" y="3158282"/>
            <a:ext cx="2130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Shtypim</a:t>
            </a:r>
            <a:r>
              <a:rPr lang="en-GB" dirty="0"/>
              <a:t> Add </a:t>
            </a:r>
            <a:r>
              <a:rPr lang="en-GB" dirty="0" err="1"/>
              <a:t>pasi</a:t>
            </a:r>
            <a:r>
              <a:rPr lang="en-GB" dirty="0"/>
              <a:t> </a:t>
            </a:r>
            <a:r>
              <a:rPr lang="en-GB" dirty="0" err="1"/>
              <a:t>kemi</a:t>
            </a:r>
            <a:r>
              <a:rPr lang="en-GB" dirty="0"/>
              <a:t> </a:t>
            </a:r>
            <a:r>
              <a:rPr lang="en-GB" dirty="0" err="1"/>
              <a:t>plotesuar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gjitha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2B16C9-DFFA-1474-F73E-39925FD591C0}"/>
              </a:ext>
            </a:extLst>
          </p:cNvPr>
          <p:cNvCxnSpPr/>
          <p:nvPr/>
        </p:nvCxnSpPr>
        <p:spPr>
          <a:xfrm>
            <a:off x="2128603" y="3882452"/>
            <a:ext cx="1633928" cy="1169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242B627-A38C-801B-CAF7-5CEE2EB85B83}"/>
              </a:ext>
            </a:extLst>
          </p:cNvPr>
          <p:cNvSpPr txBox="1"/>
          <p:nvPr/>
        </p:nvSpPr>
        <p:spPr>
          <a:xfrm>
            <a:off x="10163331" y="4631961"/>
            <a:ext cx="1724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Shtypim</a:t>
            </a:r>
            <a:r>
              <a:rPr lang="en-GB" dirty="0"/>
              <a:t> Back per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rikthyer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faqja</a:t>
            </a:r>
            <a:r>
              <a:rPr lang="en-GB" dirty="0"/>
              <a:t> </a:t>
            </a:r>
            <a:r>
              <a:rPr lang="en-GB" dirty="0" err="1"/>
              <a:t>kryesore</a:t>
            </a:r>
            <a:endParaRPr lang="en-GB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4EAB94-CC6F-E87A-DA10-AACF1AD11EE0}"/>
              </a:ext>
            </a:extLst>
          </p:cNvPr>
          <p:cNvCxnSpPr>
            <a:cxnSpLocks/>
          </p:cNvCxnSpPr>
          <p:nvPr/>
        </p:nvCxnSpPr>
        <p:spPr>
          <a:xfrm flipH="1">
            <a:off x="6790685" y="5157732"/>
            <a:ext cx="3093020" cy="780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98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905A-7258-8DA8-DAD3-F6BCDFB4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nuk</a:t>
            </a:r>
            <a:r>
              <a:rPr lang="en-GB" dirty="0"/>
              <a:t> </a:t>
            </a:r>
            <a:r>
              <a:rPr lang="en-GB" dirty="0" err="1"/>
              <a:t>plotesohen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gjitha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, </a:t>
            </a:r>
            <a:r>
              <a:rPr lang="en-GB" dirty="0" err="1"/>
              <a:t>shfaqet</a:t>
            </a:r>
            <a:r>
              <a:rPr lang="en-GB" dirty="0"/>
              <a:t> </a:t>
            </a:r>
            <a:r>
              <a:rPr lang="en-GB" dirty="0" err="1"/>
              <a:t>tabela</a:t>
            </a:r>
            <a:r>
              <a:rPr lang="en-GB" dirty="0"/>
              <a:t> missing information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E45EE8-42B3-8293-E1BE-1876EC8E2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760" y="2095500"/>
            <a:ext cx="8349521" cy="4305300"/>
          </a:xfrm>
        </p:spPr>
      </p:pic>
    </p:spTree>
    <p:extLst>
      <p:ext uri="{BB962C8B-B14F-4D97-AF65-F5344CB8AC3E}">
        <p14:creationId xmlns:p14="http://schemas.microsoft.com/office/powerpoint/2010/main" val="1534401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AB5B0E6-C539-CF83-C575-459BB2AA0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2" r="-2" b="8063"/>
          <a:stretch/>
        </p:blipFill>
        <p:spPr>
          <a:xfrm>
            <a:off x="0" y="2030"/>
            <a:ext cx="12315795" cy="6853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EBDA4F-2A9C-43AF-2032-B5CD95C2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4" y="4651447"/>
            <a:ext cx="7524751" cy="16349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Ketu </a:t>
            </a:r>
            <a:r>
              <a:rPr lang="en-US" sz="4000" dirty="0" err="1">
                <a:solidFill>
                  <a:schemeClr val="bg1"/>
                </a:solidFill>
              </a:rPr>
              <a:t>kontrollohen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anetaret</a:t>
            </a:r>
            <a:r>
              <a:rPr lang="en-US" sz="4000" dirty="0">
                <a:solidFill>
                  <a:schemeClr val="bg1"/>
                </a:solidFill>
              </a:rPr>
              <a:t> e </a:t>
            </a:r>
            <a:r>
              <a:rPr lang="en-US" sz="4000" dirty="0" err="1">
                <a:solidFill>
                  <a:schemeClr val="bg1"/>
                </a:solidFill>
              </a:rPr>
              <a:t>shtuar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5F190-9060-8D17-0AFC-91B5700956EE}"/>
              </a:ext>
            </a:extLst>
          </p:cNvPr>
          <p:cNvSpPr txBox="1"/>
          <p:nvPr/>
        </p:nvSpPr>
        <p:spPr>
          <a:xfrm>
            <a:off x="1676390" y="2042990"/>
            <a:ext cx="4419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bg1"/>
                </a:solidFill>
              </a:rPr>
              <a:t>Mund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bejme</a:t>
            </a:r>
            <a:r>
              <a:rPr lang="en-GB" sz="2800" dirty="0">
                <a:solidFill>
                  <a:schemeClr val="bg1"/>
                </a:solidFill>
              </a:rPr>
              <a:t> search </a:t>
            </a:r>
            <a:r>
              <a:rPr lang="en-GB" sz="2800" dirty="0" err="1">
                <a:solidFill>
                  <a:schemeClr val="bg1"/>
                </a:solidFill>
              </a:rPr>
              <a:t>emrin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dhe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na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shfaqet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bashke</a:t>
            </a:r>
            <a:r>
              <a:rPr lang="en-GB" sz="2800" dirty="0">
                <a:solidFill>
                  <a:schemeClr val="bg1"/>
                </a:solidFill>
              </a:rPr>
              <a:t> me </a:t>
            </a:r>
            <a:r>
              <a:rPr lang="en-GB" sz="2800" dirty="0" err="1">
                <a:solidFill>
                  <a:schemeClr val="bg1"/>
                </a:solidFill>
              </a:rPr>
              <a:t>te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dhenat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686DB3-E424-F3D7-17D9-CAF9BAFF0734}"/>
              </a:ext>
            </a:extLst>
          </p:cNvPr>
          <p:cNvCxnSpPr>
            <a:cxnSpLocks/>
          </p:cNvCxnSpPr>
          <p:nvPr/>
        </p:nvCxnSpPr>
        <p:spPr>
          <a:xfrm flipV="1">
            <a:off x="5372100" y="1790700"/>
            <a:ext cx="847684" cy="1263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44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52E64-8FA0-C616-210C-885B37A20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57" y="265608"/>
            <a:ext cx="7605485" cy="395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F84F3E-1CA7-D91A-21AE-0227329FBF28}"/>
              </a:ext>
            </a:extLst>
          </p:cNvPr>
          <p:cNvSpPr txBox="1"/>
          <p:nvPr/>
        </p:nvSpPr>
        <p:spPr>
          <a:xfrm>
            <a:off x="116114" y="1045029"/>
            <a:ext cx="2336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Ketu </a:t>
            </a:r>
            <a:r>
              <a:rPr lang="en-GB" dirty="0" err="1"/>
              <a:t>mund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perditesosh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 e </a:t>
            </a:r>
            <a:r>
              <a:rPr lang="en-GB" dirty="0" err="1"/>
              <a:t>anetareve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regjistruar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14C09-6A0D-3D4D-19A7-7BC4D79C0425}"/>
              </a:ext>
            </a:extLst>
          </p:cNvPr>
          <p:cNvSpPr txBox="1"/>
          <p:nvPr/>
        </p:nvSpPr>
        <p:spPr>
          <a:xfrm>
            <a:off x="9964056" y="1045029"/>
            <a:ext cx="204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Ketu </a:t>
            </a:r>
            <a:r>
              <a:rPr lang="en-GB" dirty="0" err="1"/>
              <a:t>mund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fshihen</a:t>
            </a:r>
            <a:r>
              <a:rPr lang="en-GB" dirty="0"/>
              <a:t> </a:t>
            </a:r>
            <a:r>
              <a:rPr lang="en-GB" dirty="0" err="1"/>
              <a:t>anetaret</a:t>
            </a:r>
            <a:r>
              <a:rPr lang="en-GB" dirty="0"/>
              <a:t> </a:t>
            </a:r>
            <a:r>
              <a:rPr lang="en-GB" dirty="0" err="1"/>
              <a:t>nga</a:t>
            </a:r>
            <a:r>
              <a:rPr lang="en-GB" dirty="0"/>
              <a:t> </a:t>
            </a:r>
            <a:r>
              <a:rPr lang="en-GB" dirty="0" err="1"/>
              <a:t>lista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833DA-5394-79DE-E1D8-C3A92FE4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341" y="3907247"/>
            <a:ext cx="3207656" cy="2324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E22E97-574F-A7E8-6CAF-F23CEA346C6E}"/>
              </a:ext>
            </a:extLst>
          </p:cNvPr>
          <p:cNvSpPr txBox="1"/>
          <p:nvPr/>
        </p:nvSpPr>
        <p:spPr>
          <a:xfrm>
            <a:off x="9376226" y="4225108"/>
            <a:ext cx="26996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shtyp</a:t>
            </a:r>
            <a:r>
              <a:rPr lang="en-GB" dirty="0"/>
              <a:t> Delete pa </a:t>
            </a:r>
            <a:r>
              <a:rPr lang="en-GB" dirty="0" err="1"/>
              <a:t>selektuar</a:t>
            </a:r>
            <a:r>
              <a:rPr lang="en-GB" dirty="0"/>
              <a:t> </a:t>
            </a:r>
            <a:r>
              <a:rPr lang="en-GB" dirty="0" err="1"/>
              <a:t>anetarin</a:t>
            </a:r>
            <a:r>
              <a:rPr lang="en-GB" dirty="0"/>
              <a:t> </a:t>
            </a:r>
            <a:r>
              <a:rPr lang="en-GB" dirty="0" err="1"/>
              <a:t>shfaqet</a:t>
            </a:r>
            <a:r>
              <a:rPr lang="en-GB" dirty="0"/>
              <a:t> </a:t>
            </a:r>
            <a:r>
              <a:rPr lang="en-GB" dirty="0" err="1"/>
              <a:t>tabela</a:t>
            </a:r>
            <a:r>
              <a:rPr lang="en-GB" dirty="0"/>
              <a:t> Select the member</a:t>
            </a:r>
          </a:p>
          <a:p>
            <a:r>
              <a:rPr lang="en-GB" dirty="0"/>
              <a:t>Pasi </a:t>
            </a:r>
            <a:r>
              <a:rPr lang="en-GB" dirty="0" err="1"/>
              <a:t>selektimit</a:t>
            </a:r>
            <a:r>
              <a:rPr lang="en-GB" dirty="0"/>
              <a:t> del </a:t>
            </a:r>
            <a:r>
              <a:rPr lang="en-GB" dirty="0" err="1"/>
              <a:t>tabela</a:t>
            </a:r>
            <a:r>
              <a:rPr lang="en-GB" dirty="0"/>
              <a:t> Member deleted successfully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33AF3-45BE-6F89-3A74-F354DDF92757}"/>
              </a:ext>
            </a:extLst>
          </p:cNvPr>
          <p:cNvCxnSpPr>
            <a:cxnSpLocks/>
          </p:cNvCxnSpPr>
          <p:nvPr/>
        </p:nvCxnSpPr>
        <p:spPr>
          <a:xfrm flipH="1">
            <a:off x="8447314" y="4895430"/>
            <a:ext cx="928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5086AB4-F857-745F-A9FE-7267B51BDB6E}"/>
              </a:ext>
            </a:extLst>
          </p:cNvPr>
          <p:cNvSpPr txBox="1"/>
          <p:nvPr/>
        </p:nvSpPr>
        <p:spPr>
          <a:xfrm>
            <a:off x="101599" y="4808506"/>
            <a:ext cx="41075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Nese</a:t>
            </a:r>
            <a:r>
              <a:rPr lang="en-GB" dirty="0"/>
              <a:t> </a:t>
            </a:r>
            <a:r>
              <a:rPr lang="en-GB" dirty="0" err="1"/>
              <a:t>nuk</a:t>
            </a:r>
            <a:r>
              <a:rPr lang="en-GB" dirty="0"/>
              <a:t> </a:t>
            </a:r>
            <a:r>
              <a:rPr lang="en-GB" dirty="0" err="1"/>
              <a:t>plotesohen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gjitha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dhenat</a:t>
            </a:r>
            <a:r>
              <a:rPr lang="en-GB" dirty="0"/>
              <a:t> </a:t>
            </a:r>
            <a:r>
              <a:rPr lang="en-GB" dirty="0" err="1"/>
              <a:t>dhe</a:t>
            </a:r>
            <a:r>
              <a:rPr lang="en-GB" dirty="0"/>
              <a:t> </a:t>
            </a:r>
            <a:r>
              <a:rPr lang="en-GB" dirty="0" err="1"/>
              <a:t>shtyp</a:t>
            </a:r>
            <a:r>
              <a:rPr lang="en-GB" dirty="0"/>
              <a:t> update del </a:t>
            </a:r>
            <a:r>
              <a:rPr lang="en-GB" dirty="0" err="1"/>
              <a:t>tabela</a:t>
            </a:r>
            <a:r>
              <a:rPr lang="en-GB" dirty="0"/>
              <a:t> Missing Information</a:t>
            </a:r>
          </a:p>
          <a:p>
            <a:r>
              <a:rPr lang="en-GB" dirty="0" err="1"/>
              <a:t>Nese</a:t>
            </a:r>
            <a:r>
              <a:rPr lang="en-GB" dirty="0"/>
              <a:t> jane </a:t>
            </a:r>
            <a:r>
              <a:rPr lang="en-GB" dirty="0" err="1"/>
              <a:t>plotesuar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gjitha</a:t>
            </a:r>
            <a:r>
              <a:rPr lang="en-GB" dirty="0"/>
              <a:t> del </a:t>
            </a:r>
            <a:r>
              <a:rPr lang="en-GB" dirty="0" err="1"/>
              <a:t>tabela</a:t>
            </a:r>
            <a:r>
              <a:rPr lang="en-GB" dirty="0"/>
              <a:t> Member updated successfully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71A870-14A0-3562-2138-AACD64251205}"/>
              </a:ext>
            </a:extLst>
          </p:cNvPr>
          <p:cNvCxnSpPr/>
          <p:nvPr/>
        </p:nvCxnSpPr>
        <p:spPr>
          <a:xfrm flipV="1">
            <a:off x="1284514" y="3566378"/>
            <a:ext cx="1168401" cy="104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6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2B37-6335-B95F-9B8B-4355E439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330" y="569099"/>
            <a:ext cx="4156870" cy="28096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dirty="0"/>
              <a:t>Ketu </a:t>
            </a:r>
            <a:r>
              <a:rPr lang="en-US" dirty="0" err="1"/>
              <a:t>kryhet</a:t>
            </a:r>
            <a:r>
              <a:rPr lang="en-US" dirty="0"/>
              <a:t> </a:t>
            </a:r>
            <a:r>
              <a:rPr lang="en-US" dirty="0" err="1"/>
              <a:t>pagesa</a:t>
            </a:r>
            <a:r>
              <a:rPr lang="en-US" dirty="0"/>
              <a:t> e </a:t>
            </a:r>
            <a:r>
              <a:rPr lang="en-US" dirty="0" err="1"/>
              <a:t>anetarit</a:t>
            </a:r>
            <a:r>
              <a:rPr lang="en-US" dirty="0"/>
              <a:t> </a:t>
            </a:r>
            <a:r>
              <a:rPr lang="en-US" dirty="0" err="1"/>
              <a:t>pasi</a:t>
            </a:r>
            <a:r>
              <a:rPr lang="en-US" dirty="0"/>
              <a:t> </a:t>
            </a:r>
            <a:r>
              <a:rPr lang="en-US" dirty="0" err="1"/>
              <a:t>eshte</a:t>
            </a:r>
            <a:r>
              <a:rPr lang="en-US" dirty="0"/>
              <a:t> </a:t>
            </a:r>
            <a:r>
              <a:rPr lang="en-US" dirty="0" err="1"/>
              <a:t>regjistruar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60627-7F98-49F3-99E6-ED04C739B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0" cap="sq">
            <a:solidFill>
              <a:schemeClr val="bg2">
                <a:lumMod val="75000"/>
              </a:schemeClr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88FD4-9011-4A6F-AB39-4DE7E445F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DA5BE91-FDC3-B2D3-AB6B-5F58B4A1194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" r="2" b="2"/>
          <a:stretch/>
        </p:blipFill>
        <p:spPr>
          <a:xfrm>
            <a:off x="1164613" y="1313809"/>
            <a:ext cx="5895257" cy="4260744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2DCCA-BC04-AF7C-BC4B-30AE05FB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5509" y="3672189"/>
            <a:ext cx="3361498" cy="15915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 dirty="0"/>
              <a:t>Ketu </a:t>
            </a:r>
            <a:r>
              <a:rPr lang="en-US" sz="2800" dirty="0" err="1"/>
              <a:t>shfaqet</a:t>
            </a:r>
            <a:r>
              <a:rPr lang="en-US" sz="2800" dirty="0"/>
              <a:t> </a:t>
            </a:r>
            <a:r>
              <a:rPr lang="en-US" sz="2800" dirty="0" err="1"/>
              <a:t>lista</a:t>
            </a:r>
            <a:r>
              <a:rPr lang="en-US" sz="2800" dirty="0"/>
              <a:t> e </a:t>
            </a:r>
            <a:r>
              <a:rPr lang="en-US" sz="2800" dirty="0" err="1"/>
              <a:t>gjithe</a:t>
            </a:r>
            <a:r>
              <a:rPr lang="en-US" sz="2800" dirty="0"/>
              <a:t> </a:t>
            </a:r>
            <a:r>
              <a:rPr lang="en-US" sz="2800" dirty="0" err="1"/>
              <a:t>anetareve</a:t>
            </a:r>
            <a:r>
              <a:rPr lang="en-US" sz="2800" dirty="0"/>
              <a:t> </a:t>
            </a:r>
            <a:r>
              <a:rPr lang="en-US" sz="2800" dirty="0" err="1"/>
              <a:t>te</a:t>
            </a:r>
            <a:r>
              <a:rPr lang="en-US" sz="2800" dirty="0"/>
              <a:t> </a:t>
            </a:r>
            <a:r>
              <a:rPr lang="en-US" sz="2800" dirty="0" err="1"/>
              <a:t>regjistruar</a:t>
            </a:r>
            <a:endParaRPr lang="en-US" sz="2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6E5C66-5342-44DA-6FCD-8FC335E718BA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5381469" y="3378704"/>
            <a:ext cx="2414040" cy="108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36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3ADCA-7DD5-9062-0326-D70C10FC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75" y="295382"/>
            <a:ext cx="7122501" cy="57006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E6C921-E303-BC85-6DAB-1D806D716C66}"/>
              </a:ext>
            </a:extLst>
          </p:cNvPr>
          <p:cNvSpPr txBox="1"/>
          <p:nvPr/>
        </p:nvSpPr>
        <p:spPr>
          <a:xfrm>
            <a:off x="7839856" y="355342"/>
            <a:ext cx="40623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Ketu </a:t>
            </a:r>
            <a:r>
              <a:rPr lang="en-GB" sz="2000" dirty="0" err="1"/>
              <a:t>eshte</a:t>
            </a:r>
            <a:r>
              <a:rPr lang="en-GB" sz="2000" dirty="0"/>
              <a:t> </a:t>
            </a:r>
            <a:r>
              <a:rPr lang="en-GB" sz="2000" dirty="0" err="1"/>
              <a:t>kodi</a:t>
            </a:r>
            <a:r>
              <a:rPr lang="en-GB" sz="2000" dirty="0"/>
              <a:t>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perdorur</a:t>
            </a:r>
            <a:r>
              <a:rPr lang="en-GB" sz="2000" dirty="0"/>
              <a:t> per log in form.</a:t>
            </a:r>
          </a:p>
          <a:p>
            <a:r>
              <a:rPr lang="en-GB" sz="2000" dirty="0" err="1"/>
              <a:t>UidTb</a:t>
            </a:r>
            <a:r>
              <a:rPr lang="en-GB" sz="2000" dirty="0"/>
              <a:t> </a:t>
            </a:r>
            <a:r>
              <a:rPr lang="en-GB" sz="2000" dirty="0" err="1"/>
              <a:t>eshte</a:t>
            </a:r>
            <a:r>
              <a:rPr lang="en-GB" sz="2000" dirty="0"/>
              <a:t> username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cili</a:t>
            </a:r>
            <a:r>
              <a:rPr lang="en-GB" sz="2000" dirty="0"/>
              <a:t> </a:t>
            </a:r>
            <a:r>
              <a:rPr lang="en-GB" sz="2000" dirty="0" err="1"/>
              <a:t>eshte</a:t>
            </a:r>
            <a:r>
              <a:rPr lang="en-GB" sz="2000" dirty="0"/>
              <a:t> Admin </a:t>
            </a:r>
            <a:r>
              <a:rPr lang="en-GB" sz="2000" dirty="0" err="1"/>
              <a:t>PassTb</a:t>
            </a:r>
            <a:r>
              <a:rPr lang="en-GB" sz="2000" dirty="0"/>
              <a:t> </a:t>
            </a:r>
            <a:r>
              <a:rPr lang="en-GB" sz="2000" dirty="0" err="1"/>
              <a:t>eshte</a:t>
            </a:r>
            <a:r>
              <a:rPr lang="en-GB" sz="2000" dirty="0"/>
              <a:t> password </a:t>
            </a:r>
            <a:r>
              <a:rPr lang="en-GB" sz="2000" dirty="0" err="1"/>
              <a:t>i</a:t>
            </a:r>
            <a:r>
              <a:rPr lang="en-GB" sz="2000" dirty="0"/>
              <a:t> </a:t>
            </a:r>
            <a:r>
              <a:rPr lang="en-GB" sz="2000" dirty="0" err="1"/>
              <a:t>cili</a:t>
            </a:r>
            <a:r>
              <a:rPr lang="en-GB" sz="2000" dirty="0"/>
              <a:t> </a:t>
            </a:r>
            <a:r>
              <a:rPr lang="en-GB" sz="2000" dirty="0" err="1"/>
              <a:t>eshte</a:t>
            </a:r>
            <a:r>
              <a:rPr lang="en-GB" sz="2000" dirty="0"/>
              <a:t> Admin</a:t>
            </a:r>
          </a:p>
          <a:p>
            <a:r>
              <a:rPr lang="en-GB" sz="2000" dirty="0" err="1"/>
              <a:t>Perdorim</a:t>
            </a:r>
            <a:r>
              <a:rPr lang="en-GB" sz="2000" dirty="0"/>
              <a:t> </a:t>
            </a:r>
            <a:r>
              <a:rPr lang="en-GB" sz="2000" dirty="0" err="1"/>
              <a:t>strukturen</a:t>
            </a:r>
            <a:r>
              <a:rPr lang="en-GB" sz="2000" dirty="0"/>
              <a:t> </a:t>
            </a:r>
            <a:r>
              <a:rPr lang="en-GB" sz="2000" dirty="0" err="1"/>
              <a:t>kushtezuese</a:t>
            </a:r>
            <a:r>
              <a:rPr lang="en-GB" sz="2000" dirty="0"/>
              <a:t> if-else </a:t>
            </a:r>
          </a:p>
          <a:p>
            <a:r>
              <a:rPr lang="en-GB" sz="2000" dirty="0" err="1"/>
              <a:t>Nese</a:t>
            </a:r>
            <a:r>
              <a:rPr lang="en-GB" sz="2000" dirty="0"/>
              <a:t> </a:t>
            </a:r>
            <a:r>
              <a:rPr lang="en-GB" sz="2000" dirty="0" err="1"/>
              <a:t>lihet</a:t>
            </a:r>
            <a:r>
              <a:rPr lang="en-GB" sz="2000" dirty="0"/>
              <a:t> </a:t>
            </a:r>
            <a:r>
              <a:rPr lang="en-GB" sz="2000" dirty="0" err="1"/>
              <a:t>te</a:t>
            </a:r>
            <a:r>
              <a:rPr lang="en-GB" sz="2000" dirty="0"/>
              <a:t> </a:t>
            </a:r>
            <a:r>
              <a:rPr lang="en-GB" sz="2000" dirty="0" err="1"/>
              <a:t>pakten</a:t>
            </a:r>
            <a:r>
              <a:rPr lang="en-GB" sz="2000" dirty="0"/>
              <a:t> </a:t>
            </a:r>
            <a:r>
              <a:rPr lang="en-GB" sz="2000" dirty="0" err="1"/>
              <a:t>njera</a:t>
            </a:r>
            <a:r>
              <a:rPr lang="en-GB" sz="2000" dirty="0"/>
              <a:t> bosh </a:t>
            </a:r>
            <a:r>
              <a:rPr lang="en-GB" sz="2000" dirty="0" err="1"/>
              <a:t>shfaqet</a:t>
            </a:r>
            <a:r>
              <a:rPr lang="en-GB" sz="2000" dirty="0"/>
              <a:t> </a:t>
            </a:r>
            <a:r>
              <a:rPr lang="en-GB" sz="2000" dirty="0" err="1"/>
              <a:t>tabela</a:t>
            </a:r>
            <a:r>
              <a:rPr lang="en-GB" sz="2000" dirty="0"/>
              <a:t>: Missing Information</a:t>
            </a:r>
          </a:p>
          <a:p>
            <a:r>
              <a:rPr lang="en-GB" sz="2000" dirty="0" err="1"/>
              <a:t>Nese</a:t>
            </a:r>
            <a:r>
              <a:rPr lang="en-GB" sz="2000" dirty="0"/>
              <a:t> </a:t>
            </a:r>
            <a:r>
              <a:rPr lang="en-GB" sz="2000" dirty="0" err="1"/>
              <a:t>vihet</a:t>
            </a:r>
            <a:r>
              <a:rPr lang="en-GB" sz="2000" dirty="0"/>
              <a:t> </a:t>
            </a:r>
            <a:r>
              <a:rPr lang="en-GB" sz="2000" dirty="0" err="1"/>
              <a:t>sakte</a:t>
            </a:r>
            <a:r>
              <a:rPr lang="en-GB" sz="2000" dirty="0"/>
              <a:t> username </a:t>
            </a:r>
            <a:r>
              <a:rPr lang="en-GB" sz="2000" dirty="0" err="1"/>
              <a:t>dhe</a:t>
            </a:r>
            <a:r>
              <a:rPr lang="en-GB" sz="2000" dirty="0"/>
              <a:t> password do </a:t>
            </a:r>
            <a:r>
              <a:rPr lang="en-GB" sz="2000" dirty="0" err="1"/>
              <a:t>hapet</a:t>
            </a:r>
            <a:r>
              <a:rPr lang="en-GB" sz="2000" dirty="0"/>
              <a:t> </a:t>
            </a:r>
            <a:r>
              <a:rPr lang="en-GB" sz="2000" dirty="0" err="1"/>
              <a:t>faqja</a:t>
            </a:r>
            <a:r>
              <a:rPr lang="en-GB" sz="2000" dirty="0"/>
              <a:t> </a:t>
            </a:r>
            <a:r>
              <a:rPr lang="en-GB" sz="2000" dirty="0" err="1"/>
              <a:t>kryesore</a:t>
            </a:r>
            <a:endParaRPr lang="en-GB" sz="2000" dirty="0"/>
          </a:p>
          <a:p>
            <a:r>
              <a:rPr lang="en-GB" sz="2000" dirty="0" err="1"/>
              <a:t>Nese</a:t>
            </a:r>
            <a:r>
              <a:rPr lang="en-GB" sz="2000" dirty="0"/>
              <a:t> </a:t>
            </a:r>
            <a:r>
              <a:rPr lang="en-GB" sz="2000" dirty="0" err="1"/>
              <a:t>nuk</a:t>
            </a:r>
            <a:r>
              <a:rPr lang="en-GB" sz="2000" dirty="0"/>
              <a:t> </a:t>
            </a:r>
            <a:r>
              <a:rPr lang="en-GB" sz="2000" dirty="0" err="1"/>
              <a:t>plotesohen</a:t>
            </a:r>
            <a:r>
              <a:rPr lang="en-GB" sz="2000" dirty="0"/>
              <a:t> </a:t>
            </a:r>
            <a:r>
              <a:rPr lang="en-GB" sz="2000" dirty="0" err="1"/>
              <a:t>sakte</a:t>
            </a:r>
            <a:r>
              <a:rPr lang="en-GB" sz="2000" dirty="0"/>
              <a:t> </a:t>
            </a:r>
            <a:r>
              <a:rPr lang="en-GB" sz="2000" dirty="0" err="1"/>
              <a:t>shfaqet</a:t>
            </a:r>
            <a:r>
              <a:rPr lang="en-GB" sz="2000" dirty="0"/>
              <a:t> </a:t>
            </a:r>
            <a:r>
              <a:rPr lang="en-GB" sz="2000" dirty="0" err="1"/>
              <a:t>tabela</a:t>
            </a:r>
            <a:r>
              <a:rPr lang="en-GB" sz="2000" dirty="0"/>
              <a:t>: Wrong ID or Password</a:t>
            </a:r>
          </a:p>
          <a:p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1FAB5F-8AD7-214B-39C8-12FEE86E2E89}"/>
              </a:ext>
            </a:extLst>
          </p:cNvPr>
          <p:cNvCxnSpPr>
            <a:cxnSpLocks/>
          </p:cNvCxnSpPr>
          <p:nvPr/>
        </p:nvCxnSpPr>
        <p:spPr>
          <a:xfrm flipH="1">
            <a:off x="5426439" y="2788170"/>
            <a:ext cx="2413417" cy="640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D9DDC1-CE63-59AB-97D6-EDAF5CDB4430}"/>
              </a:ext>
            </a:extLst>
          </p:cNvPr>
          <p:cNvCxnSpPr/>
          <p:nvPr/>
        </p:nvCxnSpPr>
        <p:spPr>
          <a:xfrm flipH="1">
            <a:off x="4572000" y="4137285"/>
            <a:ext cx="3267856" cy="449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8D30F1-179D-DF74-DF53-9F1CEC932C02}"/>
              </a:ext>
            </a:extLst>
          </p:cNvPr>
          <p:cNvCxnSpPr/>
          <p:nvPr/>
        </p:nvCxnSpPr>
        <p:spPr>
          <a:xfrm flipH="1">
            <a:off x="5711252" y="5021705"/>
            <a:ext cx="2128604" cy="627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AD39DE-8DF1-98CF-D8E2-9ABB8EDD19C4}"/>
              </a:ext>
            </a:extLst>
          </p:cNvPr>
          <p:cNvCxnSpPr>
            <a:cxnSpLocks/>
          </p:cNvCxnSpPr>
          <p:nvPr/>
        </p:nvCxnSpPr>
        <p:spPr>
          <a:xfrm flipH="1">
            <a:off x="3028013" y="1304144"/>
            <a:ext cx="48118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02864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486</TotalTime>
  <Words>427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Rockwell</vt:lpstr>
      <vt:lpstr>Damask</vt:lpstr>
      <vt:lpstr>Fitness Center</vt:lpstr>
      <vt:lpstr>Ne  fillim do te plotesohet Log in form me username dhe passwordin e sakte </vt:lpstr>
      <vt:lpstr>Pasi bejme log in do te shfaqet Main Form</vt:lpstr>
      <vt:lpstr>Shtojme Anetaret e rinj duke e plotesuar me te dhenat e tyre perkatese</vt:lpstr>
      <vt:lpstr>Nese nuk plotesohen te gjitha te dhenat, shfaqet tabela missing information</vt:lpstr>
      <vt:lpstr>Ketu kontrollohen anetaret e shtuar </vt:lpstr>
      <vt:lpstr>PowerPoint Presentation</vt:lpstr>
      <vt:lpstr>Ketu kryhet pagesa e anetarit pasi eshte regjistruar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FALEMINDERIT!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Center</dc:title>
  <dc:creator>andjacane10@gmail.com</dc:creator>
  <cp:lastModifiedBy>andjacane10@gmail.com</cp:lastModifiedBy>
  <cp:revision>1</cp:revision>
  <dcterms:created xsi:type="dcterms:W3CDTF">2024-05-21T14:03:03Z</dcterms:created>
  <dcterms:modified xsi:type="dcterms:W3CDTF">2024-05-27T15:25:03Z</dcterms:modified>
</cp:coreProperties>
</file>