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94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3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8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3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8B8C-AF17-4510-9918-B959F388CE40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156C-D0F8-4A5C-ACCA-1B8914DBB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8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Студента</a:t>
            </a:r>
          </a:p>
          <a:p>
            <a:r>
              <a:rPr lang="ru-RU" dirty="0" err="1"/>
              <a:t>Еноктаева</a:t>
            </a:r>
            <a:r>
              <a:rPr lang="ru-RU" dirty="0"/>
              <a:t> Анжелика Эдуардовна 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Группа 22П-1</a:t>
            </a:r>
          </a:p>
          <a:p>
            <a:r>
              <a:rPr lang="ru-RU" dirty="0"/>
              <a:t>Специальность  09.02.07Информационные системы и программирование</a:t>
            </a:r>
          </a:p>
          <a:p>
            <a:r>
              <a:rPr lang="ru-RU" dirty="0"/>
              <a:t>Руководитель практики от </a:t>
            </a:r>
            <a:r>
              <a:rPr lang="ru-RU" dirty="0" smtClean="0"/>
              <a:t>колледжа Калинин Арсений Олегович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вал 4"/>
          <p:cNvSpPr>
            <a:spLocks noChangeArrowheads="1"/>
          </p:cNvSpPr>
          <p:nvPr/>
        </p:nvSpPr>
        <p:spPr bwMode="auto">
          <a:xfrm>
            <a:off x="5962650" y="-97155"/>
            <a:ext cx="571500" cy="457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0900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ОБРАЗОВАНИЯ КИРОВСКОЙ ОБЛАСТИ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Кировское областное государственное профессиональное образовательное 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бюджетное учреждение  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«Слободской  колледж педагогики и социальных отношений»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5942" y="21266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Цель:</a:t>
            </a:r>
            <a:br>
              <a:rPr lang="ru-RU" dirty="0" smtClean="0"/>
            </a:br>
            <a:r>
              <a:rPr lang="ru-RU" dirty="0" smtClean="0"/>
              <a:t>1. Установить </a:t>
            </a:r>
            <a:r>
              <a:rPr lang="en-US" dirty="0" err="1" smtClean="0"/>
              <a:t>VirtualBox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ru-RU" dirty="0" smtClean="0"/>
              <a:t>Установить </a:t>
            </a:r>
            <a:r>
              <a:rPr lang="en-US" dirty="0" smtClean="0"/>
              <a:t>Windows 7</a:t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ru-RU" dirty="0" smtClean="0"/>
              <a:t> Установить </a:t>
            </a:r>
            <a:r>
              <a:rPr lang="en-US" dirty="0" smtClean="0"/>
              <a:t>Ubuntu</a:t>
            </a:r>
            <a:br>
              <a:rPr lang="en-US" dirty="0" smtClean="0"/>
            </a:br>
            <a:r>
              <a:rPr lang="ru-RU" dirty="0" smtClean="0"/>
              <a:t>4. Установить </a:t>
            </a:r>
            <a:r>
              <a:rPr lang="en-US" dirty="0" err="1" smtClean="0"/>
              <a:t>ReDOS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0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VirtualBox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85" y="2174782"/>
            <a:ext cx="3371850" cy="24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Windows 7</a:t>
            </a:r>
            <a:r>
              <a:rPr lang="ru-RU" dirty="0" smtClean="0"/>
              <a:t>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7" y="1515877"/>
            <a:ext cx="5257800" cy="457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34" y="4366651"/>
            <a:ext cx="7029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Ubuntu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4" y="1510121"/>
            <a:ext cx="6410325" cy="3524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65" y="3552825"/>
            <a:ext cx="5095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ReDOS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001" b="29337"/>
          <a:stretch/>
        </p:blipFill>
        <p:spPr>
          <a:xfrm>
            <a:off x="2560047" y="1972492"/>
            <a:ext cx="6087564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1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Цель: 1. Установить VirtualBox 2. Установить Windows 7 3. Установить Ubuntu 4. Установить ReDOS</vt:lpstr>
      <vt:lpstr>Установка VirtualBox:</vt:lpstr>
      <vt:lpstr>Установка Windows 7: </vt:lpstr>
      <vt:lpstr>Установка Ubuntu:</vt:lpstr>
      <vt:lpstr>Установка ReDOS: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2025-05-07T10:09:21Z</dcterms:created>
  <dcterms:modified xsi:type="dcterms:W3CDTF">2025-05-07T10:16:17Z</dcterms:modified>
</cp:coreProperties>
</file>