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82"/>
  </p:normalViewPr>
  <p:slideViewPr>
    <p:cSldViewPr snapToGrid="0" snapToObjects="1">
      <p:cViewPr>
        <p:scale>
          <a:sx n="235" d="100"/>
          <a:sy n="235" d="100"/>
        </p:scale>
        <p:origin x="-1928" y="-3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6" name="Abgerundetes Rechteck 295"/>
          <p:cNvSpPr/>
          <p:nvPr/>
        </p:nvSpPr>
        <p:spPr>
          <a:xfrm>
            <a:off x="4327748" y="377179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1876" y="3780303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0" name="Abgerundetes Rechteck 209"/>
          <p:cNvSpPr/>
          <p:nvPr/>
        </p:nvSpPr>
        <p:spPr>
          <a:xfrm>
            <a:off x="55168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6" name="Abgerundetes Rechteck 235"/>
          <p:cNvSpPr/>
          <p:nvPr/>
        </p:nvSpPr>
        <p:spPr>
          <a:xfrm>
            <a:off x="90082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8" name="Abgerundetes Rechteck 237"/>
          <p:cNvSpPr/>
          <p:nvPr/>
        </p:nvSpPr>
        <p:spPr>
          <a:xfrm>
            <a:off x="1522612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0" name="Abgerundetes Rechteck 239"/>
          <p:cNvSpPr/>
          <p:nvPr/>
        </p:nvSpPr>
        <p:spPr>
          <a:xfrm>
            <a:off x="2142616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2" name="Abgerundetes Rechteck 241"/>
          <p:cNvSpPr/>
          <p:nvPr/>
        </p:nvSpPr>
        <p:spPr>
          <a:xfrm>
            <a:off x="276057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4" name="Abgerundetes Rechteck 243"/>
          <p:cNvSpPr/>
          <p:nvPr/>
        </p:nvSpPr>
        <p:spPr>
          <a:xfrm>
            <a:off x="338226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6" name="Abgerundetes Rechteck 245"/>
          <p:cNvSpPr/>
          <p:nvPr/>
        </p:nvSpPr>
        <p:spPr>
          <a:xfrm>
            <a:off x="399485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Cough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-Button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 Lane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3.0.2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813019" y="3332516"/>
            <a:ext cx="49404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245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Toglle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</a:t>
            </a: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655383" y="430480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349</Words>
  <Application>Microsoft Macintosh PowerPoint</Application>
  <PresentationFormat>Bildschirmpräsentation (4:3)</PresentationFormat>
  <Paragraphs>216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 LT Std 67 Medium Condensed</vt:lpstr>
      <vt:lpstr>ultraschall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72</cp:revision>
  <cp:lastPrinted>2017-02-19T13:21:29Z</cp:lastPrinted>
  <dcterms:created xsi:type="dcterms:W3CDTF">2017-01-06T18:35:58Z</dcterms:created>
  <dcterms:modified xsi:type="dcterms:W3CDTF">2017-03-07T13:34:09Z</dcterms:modified>
</cp:coreProperties>
</file>